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8"/>
  </p:notesMasterIdLst>
  <p:sldIdLst>
    <p:sldId id="256" r:id="rId2"/>
    <p:sldId id="326" r:id="rId3"/>
    <p:sldId id="257" r:id="rId4"/>
    <p:sldId id="259" r:id="rId5"/>
    <p:sldId id="260" r:id="rId6"/>
    <p:sldId id="314" r:id="rId7"/>
    <p:sldId id="271" r:id="rId8"/>
    <p:sldId id="315" r:id="rId9"/>
    <p:sldId id="317" r:id="rId10"/>
    <p:sldId id="320" r:id="rId11"/>
    <p:sldId id="321" r:id="rId12"/>
    <p:sldId id="322" r:id="rId13"/>
    <p:sldId id="323" r:id="rId14"/>
    <p:sldId id="325" r:id="rId15"/>
    <p:sldId id="327" r:id="rId16"/>
    <p:sldId id="328" r:id="rId17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Dosis" pitchFamily="2" charset="0"/>
      <p:regular r:id="rId27"/>
      <p:bold r:id="rId28"/>
    </p:embeddedFont>
    <p:embeddedFont>
      <p:font typeface="Orbitron SemiBold" panose="020B0604020202020204" charset="0"/>
      <p:regular r:id="rId29"/>
      <p:bold r:id="rId30"/>
    </p:embeddedFont>
    <p:embeddedFont>
      <p:font typeface="Roboto Condensed Light" panose="02000000000000000000" pitchFamily="2" charset="0"/>
      <p:regular r:id="rId31"/>
      <p:italic r:id="rId32"/>
    </p:embeddedFont>
    <p:embeddedFont>
      <p:font typeface="Yu Gothic UI Semibold" panose="020B0700000000000000" pitchFamily="34" charset="-128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1EE6D6-C68C-4855-BDF9-C94527EBFED4}">
  <a:tblStyle styleId="{1E1EE6D6-C68C-4855-BDF9-C94527EBFED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61" autoAdjust="0"/>
    <p:restoredTop sz="94660"/>
  </p:normalViewPr>
  <p:slideViewPr>
    <p:cSldViewPr snapToGrid="0">
      <p:cViewPr varScale="1">
        <p:scale>
          <a:sx n="90" d="100"/>
          <a:sy n="90" d="100"/>
        </p:scale>
        <p:origin x="7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1" name="Google Shape;2491;g102b97c781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2" name="Google Shape;2492;g102b97c781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" name="Google Shape;2727;g1036515df5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8" name="Google Shape;2728;g1036515df5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3766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" name="Google Shape;2727;g1036515df5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8" name="Google Shape;2728;g1036515df5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8" name="Google Shape;2908;g1036515df5f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9" name="Google Shape;2909;g1036515df5f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" name="Google Shape;3041;g1036515df5f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2" name="Google Shape;3042;g1036515df5f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0" name="Google Shape;4590;g104889b1ea6_0_20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1" name="Google Shape;4591;g104889b1ea6_0_20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3827814"/>
            <a:ext cx="9144000" cy="1347936"/>
            <a:chOff x="0" y="3827814"/>
            <a:chExt cx="9144000" cy="1347936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5807441" y="3839717"/>
              <a:ext cx="243969" cy="149457"/>
              <a:chOff x="5300460" y="2964804"/>
              <a:chExt cx="271832" cy="225937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15;p2"/>
            <p:cNvGrpSpPr/>
            <p:nvPr/>
          </p:nvGrpSpPr>
          <p:grpSpPr>
            <a:xfrm>
              <a:off x="8805122" y="3827814"/>
              <a:ext cx="243969" cy="149457"/>
              <a:chOff x="5300460" y="2964804"/>
              <a:chExt cx="271832" cy="225937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" name="Google Shape;19;p2"/>
            <p:cNvSpPr/>
            <p:nvPr/>
          </p:nvSpPr>
          <p:spPr>
            <a:xfrm>
              <a:off x="0" y="3910650"/>
              <a:ext cx="9144000" cy="1265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" name="Google Shape;20;p2"/>
            <p:cNvGrpSpPr/>
            <p:nvPr/>
          </p:nvGrpSpPr>
          <p:grpSpPr>
            <a:xfrm>
              <a:off x="355317" y="3839717"/>
              <a:ext cx="243969" cy="149457"/>
              <a:chOff x="5300460" y="2964804"/>
              <a:chExt cx="271832" cy="225937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>
              <a:off x="1590719" y="3839717"/>
              <a:ext cx="243969" cy="149457"/>
              <a:chOff x="5300460" y="2964804"/>
              <a:chExt cx="271832" cy="225937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3027997" y="3839717"/>
              <a:ext cx="243969" cy="149457"/>
              <a:chOff x="5300460" y="2964804"/>
              <a:chExt cx="271832" cy="225937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32;p2"/>
            <p:cNvGrpSpPr/>
            <p:nvPr/>
          </p:nvGrpSpPr>
          <p:grpSpPr>
            <a:xfrm>
              <a:off x="4417713" y="3839717"/>
              <a:ext cx="243969" cy="149457"/>
              <a:chOff x="5300460" y="2964804"/>
              <a:chExt cx="271832" cy="225937"/>
            </a:xfrm>
          </p:grpSpPr>
          <p:sp>
            <p:nvSpPr>
              <p:cNvPr id="33" name="Google Shape;33;p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6" name="Google Shape;36;p2"/>
          <p:cNvSpPr txBox="1">
            <a:spLocks noGrp="1"/>
          </p:cNvSpPr>
          <p:nvPr>
            <p:ph type="ctrTitle"/>
          </p:nvPr>
        </p:nvSpPr>
        <p:spPr>
          <a:xfrm>
            <a:off x="941100" y="884600"/>
            <a:ext cx="5196600" cy="20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1734588" y="3050675"/>
            <a:ext cx="3609900" cy="37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"/>
              <a:buNone/>
              <a:defRPr sz="1600">
                <a:latin typeface="Dosis"/>
                <a:ea typeface="Dosis"/>
                <a:cs typeface="Dosis"/>
                <a:sym typeface="Dosi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"/>
              <a:buNone/>
              <a:defRPr sz="2000">
                <a:latin typeface="Dosis"/>
                <a:ea typeface="Dosis"/>
                <a:cs typeface="Dosis"/>
                <a:sym typeface="Dosi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"/>
              <a:buNone/>
              <a:defRPr sz="2000">
                <a:latin typeface="Dosis"/>
                <a:ea typeface="Dosis"/>
                <a:cs typeface="Dosis"/>
                <a:sym typeface="Dosi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"/>
              <a:buNone/>
              <a:defRPr sz="2000">
                <a:latin typeface="Dosis"/>
                <a:ea typeface="Dosis"/>
                <a:cs typeface="Dosis"/>
                <a:sym typeface="Dosi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"/>
              <a:buNone/>
              <a:defRPr sz="2000">
                <a:latin typeface="Dosis"/>
                <a:ea typeface="Dosis"/>
                <a:cs typeface="Dosis"/>
                <a:sym typeface="Dosi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"/>
              <a:buNone/>
              <a:defRPr sz="2000">
                <a:latin typeface="Dosis"/>
                <a:ea typeface="Dosis"/>
                <a:cs typeface="Dosis"/>
                <a:sym typeface="Dosi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"/>
              <a:buNone/>
              <a:defRPr sz="2000">
                <a:latin typeface="Dosis"/>
                <a:ea typeface="Dosis"/>
                <a:cs typeface="Dosis"/>
                <a:sym typeface="Dosi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"/>
              <a:buNone/>
              <a:defRPr sz="2000">
                <a:latin typeface="Dosis"/>
                <a:ea typeface="Dosis"/>
                <a:cs typeface="Dosis"/>
                <a:sym typeface="Dosi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sis"/>
              <a:buNone/>
              <a:defRPr sz="20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grpSp>
        <p:nvGrpSpPr>
          <p:cNvPr id="38" name="Google Shape;38;p2"/>
          <p:cNvGrpSpPr/>
          <p:nvPr/>
        </p:nvGrpSpPr>
        <p:grpSpPr>
          <a:xfrm>
            <a:off x="489150" y="238950"/>
            <a:ext cx="8216088" cy="1820738"/>
            <a:chOff x="489150" y="238950"/>
            <a:chExt cx="8216088" cy="1820738"/>
          </a:xfrm>
        </p:grpSpPr>
        <p:sp>
          <p:nvSpPr>
            <p:cNvPr id="39" name="Google Shape;39;p2"/>
            <p:cNvSpPr/>
            <p:nvPr/>
          </p:nvSpPr>
          <p:spPr>
            <a:xfrm>
              <a:off x="489150" y="1949538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488413" y="238950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575349" y="1443138"/>
              <a:ext cx="129889" cy="129889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3082021" y="4650553"/>
            <a:ext cx="271859" cy="233627"/>
            <a:chOff x="739150" y="4174275"/>
            <a:chExt cx="945925" cy="812900"/>
          </a:xfrm>
        </p:grpSpPr>
        <p:sp>
          <p:nvSpPr>
            <p:cNvPr id="43" name="Google Shape;43;p2"/>
            <p:cNvSpPr/>
            <p:nvPr/>
          </p:nvSpPr>
          <p:spPr>
            <a:xfrm>
              <a:off x="739150" y="4366050"/>
              <a:ext cx="807725" cy="489000"/>
            </a:xfrm>
            <a:custGeom>
              <a:avLst/>
              <a:gdLst/>
              <a:ahLst/>
              <a:cxnLst/>
              <a:rect l="l" t="t" r="r" b="b"/>
              <a:pathLst>
                <a:path w="32309" h="19560" extrusionOk="0">
                  <a:moveTo>
                    <a:pt x="32249" y="0"/>
                  </a:moveTo>
                  <a:cubicBezTo>
                    <a:pt x="32237" y="83"/>
                    <a:pt x="32214" y="183"/>
                    <a:pt x="32190" y="295"/>
                  </a:cubicBezTo>
                  <a:cubicBezTo>
                    <a:pt x="32178" y="331"/>
                    <a:pt x="32167" y="372"/>
                    <a:pt x="32155" y="408"/>
                  </a:cubicBezTo>
                  <a:cubicBezTo>
                    <a:pt x="32149" y="449"/>
                    <a:pt x="32137" y="484"/>
                    <a:pt x="32125" y="520"/>
                  </a:cubicBezTo>
                  <a:cubicBezTo>
                    <a:pt x="32119" y="532"/>
                    <a:pt x="32119" y="538"/>
                    <a:pt x="32113" y="549"/>
                  </a:cubicBezTo>
                  <a:cubicBezTo>
                    <a:pt x="32084" y="656"/>
                    <a:pt x="32043" y="750"/>
                    <a:pt x="32007" y="839"/>
                  </a:cubicBezTo>
                  <a:cubicBezTo>
                    <a:pt x="32007" y="839"/>
                    <a:pt x="32007" y="845"/>
                    <a:pt x="32007" y="845"/>
                  </a:cubicBezTo>
                  <a:cubicBezTo>
                    <a:pt x="32007" y="851"/>
                    <a:pt x="32001" y="851"/>
                    <a:pt x="32001" y="856"/>
                  </a:cubicBezTo>
                  <a:cubicBezTo>
                    <a:pt x="31989" y="880"/>
                    <a:pt x="31984" y="904"/>
                    <a:pt x="31972" y="927"/>
                  </a:cubicBezTo>
                  <a:cubicBezTo>
                    <a:pt x="31966" y="945"/>
                    <a:pt x="31960" y="963"/>
                    <a:pt x="31948" y="981"/>
                  </a:cubicBezTo>
                  <a:cubicBezTo>
                    <a:pt x="31854" y="1199"/>
                    <a:pt x="31765" y="1341"/>
                    <a:pt x="31747" y="1370"/>
                  </a:cubicBezTo>
                  <a:cubicBezTo>
                    <a:pt x="31694" y="1453"/>
                    <a:pt x="31617" y="1589"/>
                    <a:pt x="31493" y="1742"/>
                  </a:cubicBezTo>
                  <a:cubicBezTo>
                    <a:pt x="31464" y="1784"/>
                    <a:pt x="31434" y="1825"/>
                    <a:pt x="31405" y="1861"/>
                  </a:cubicBezTo>
                  <a:cubicBezTo>
                    <a:pt x="31357" y="1920"/>
                    <a:pt x="31304" y="1979"/>
                    <a:pt x="31245" y="2038"/>
                  </a:cubicBezTo>
                  <a:cubicBezTo>
                    <a:pt x="31163" y="2132"/>
                    <a:pt x="31103" y="2191"/>
                    <a:pt x="31015" y="2274"/>
                  </a:cubicBezTo>
                  <a:cubicBezTo>
                    <a:pt x="30997" y="2286"/>
                    <a:pt x="30991" y="2298"/>
                    <a:pt x="30974" y="2304"/>
                  </a:cubicBezTo>
                  <a:cubicBezTo>
                    <a:pt x="30932" y="2345"/>
                    <a:pt x="30891" y="2380"/>
                    <a:pt x="30850" y="2416"/>
                  </a:cubicBezTo>
                  <a:cubicBezTo>
                    <a:pt x="30844" y="2416"/>
                    <a:pt x="30844" y="2416"/>
                    <a:pt x="30844" y="2422"/>
                  </a:cubicBezTo>
                  <a:cubicBezTo>
                    <a:pt x="30773" y="2481"/>
                    <a:pt x="30690" y="2546"/>
                    <a:pt x="30596" y="2605"/>
                  </a:cubicBezTo>
                  <a:cubicBezTo>
                    <a:pt x="30460" y="2699"/>
                    <a:pt x="30324" y="2782"/>
                    <a:pt x="30164" y="2871"/>
                  </a:cubicBezTo>
                  <a:cubicBezTo>
                    <a:pt x="30023" y="2947"/>
                    <a:pt x="29899" y="3012"/>
                    <a:pt x="29816" y="3048"/>
                  </a:cubicBezTo>
                  <a:cubicBezTo>
                    <a:pt x="29816" y="3054"/>
                    <a:pt x="29816" y="3054"/>
                    <a:pt x="29816" y="3054"/>
                  </a:cubicBezTo>
                  <a:cubicBezTo>
                    <a:pt x="29686" y="3119"/>
                    <a:pt x="29503" y="3201"/>
                    <a:pt x="29278" y="3290"/>
                  </a:cubicBezTo>
                  <a:cubicBezTo>
                    <a:pt x="29231" y="3314"/>
                    <a:pt x="29178" y="3331"/>
                    <a:pt x="29125" y="3349"/>
                  </a:cubicBezTo>
                  <a:cubicBezTo>
                    <a:pt x="29101" y="3361"/>
                    <a:pt x="29078" y="3367"/>
                    <a:pt x="29048" y="3378"/>
                  </a:cubicBezTo>
                  <a:cubicBezTo>
                    <a:pt x="29024" y="3384"/>
                    <a:pt x="29007" y="3390"/>
                    <a:pt x="28983" y="3402"/>
                  </a:cubicBezTo>
                  <a:cubicBezTo>
                    <a:pt x="28983" y="3402"/>
                    <a:pt x="28865" y="3443"/>
                    <a:pt x="28694" y="3491"/>
                  </a:cubicBezTo>
                  <a:cubicBezTo>
                    <a:pt x="28688" y="3491"/>
                    <a:pt x="28682" y="3497"/>
                    <a:pt x="28676" y="3497"/>
                  </a:cubicBezTo>
                  <a:cubicBezTo>
                    <a:pt x="28617" y="3514"/>
                    <a:pt x="28552" y="3532"/>
                    <a:pt x="28481" y="3550"/>
                  </a:cubicBezTo>
                  <a:cubicBezTo>
                    <a:pt x="28475" y="3550"/>
                    <a:pt x="28469" y="3550"/>
                    <a:pt x="28463" y="3556"/>
                  </a:cubicBezTo>
                  <a:lnTo>
                    <a:pt x="28446" y="3556"/>
                  </a:lnTo>
                  <a:cubicBezTo>
                    <a:pt x="28434" y="3562"/>
                    <a:pt x="28428" y="3562"/>
                    <a:pt x="28422" y="3562"/>
                  </a:cubicBezTo>
                  <a:cubicBezTo>
                    <a:pt x="28404" y="3567"/>
                    <a:pt x="28387" y="3567"/>
                    <a:pt x="28369" y="3573"/>
                  </a:cubicBezTo>
                  <a:cubicBezTo>
                    <a:pt x="28351" y="3579"/>
                    <a:pt x="28339" y="3579"/>
                    <a:pt x="28328" y="3585"/>
                  </a:cubicBezTo>
                  <a:cubicBezTo>
                    <a:pt x="28162" y="3621"/>
                    <a:pt x="28014" y="3644"/>
                    <a:pt x="27855" y="3662"/>
                  </a:cubicBezTo>
                  <a:cubicBezTo>
                    <a:pt x="27701" y="3680"/>
                    <a:pt x="27648" y="3686"/>
                    <a:pt x="27507" y="3692"/>
                  </a:cubicBezTo>
                  <a:cubicBezTo>
                    <a:pt x="27436" y="3697"/>
                    <a:pt x="27377" y="3697"/>
                    <a:pt x="27318" y="3697"/>
                  </a:cubicBezTo>
                  <a:lnTo>
                    <a:pt x="27288" y="3697"/>
                  </a:lnTo>
                  <a:cubicBezTo>
                    <a:pt x="27211" y="3697"/>
                    <a:pt x="27123" y="3697"/>
                    <a:pt x="27022" y="3692"/>
                  </a:cubicBezTo>
                  <a:lnTo>
                    <a:pt x="26981" y="3692"/>
                  </a:lnTo>
                  <a:cubicBezTo>
                    <a:pt x="26869" y="3680"/>
                    <a:pt x="26739" y="3668"/>
                    <a:pt x="26597" y="3650"/>
                  </a:cubicBezTo>
                  <a:cubicBezTo>
                    <a:pt x="26532" y="3638"/>
                    <a:pt x="26473" y="3627"/>
                    <a:pt x="26414" y="3615"/>
                  </a:cubicBezTo>
                  <a:cubicBezTo>
                    <a:pt x="26402" y="3615"/>
                    <a:pt x="26384" y="3609"/>
                    <a:pt x="26367" y="3609"/>
                  </a:cubicBezTo>
                  <a:cubicBezTo>
                    <a:pt x="26331" y="3597"/>
                    <a:pt x="26296" y="3591"/>
                    <a:pt x="26254" y="3585"/>
                  </a:cubicBezTo>
                  <a:cubicBezTo>
                    <a:pt x="26237" y="3579"/>
                    <a:pt x="26219" y="3573"/>
                    <a:pt x="26201" y="3567"/>
                  </a:cubicBezTo>
                  <a:cubicBezTo>
                    <a:pt x="26195" y="3591"/>
                    <a:pt x="26189" y="3609"/>
                    <a:pt x="26184" y="3632"/>
                  </a:cubicBezTo>
                  <a:cubicBezTo>
                    <a:pt x="26172" y="3656"/>
                    <a:pt x="26166" y="3680"/>
                    <a:pt x="26160" y="3703"/>
                  </a:cubicBezTo>
                  <a:cubicBezTo>
                    <a:pt x="26154" y="3721"/>
                    <a:pt x="26148" y="3745"/>
                    <a:pt x="26142" y="3762"/>
                  </a:cubicBezTo>
                  <a:cubicBezTo>
                    <a:pt x="26130" y="3798"/>
                    <a:pt x="26119" y="3833"/>
                    <a:pt x="26107" y="3869"/>
                  </a:cubicBezTo>
                  <a:cubicBezTo>
                    <a:pt x="26107" y="3886"/>
                    <a:pt x="26101" y="3898"/>
                    <a:pt x="26095" y="3910"/>
                  </a:cubicBezTo>
                  <a:cubicBezTo>
                    <a:pt x="26083" y="3945"/>
                    <a:pt x="26071" y="3987"/>
                    <a:pt x="26060" y="4028"/>
                  </a:cubicBezTo>
                  <a:cubicBezTo>
                    <a:pt x="26054" y="4046"/>
                    <a:pt x="26048" y="4058"/>
                    <a:pt x="26042" y="4075"/>
                  </a:cubicBezTo>
                  <a:cubicBezTo>
                    <a:pt x="26030" y="4111"/>
                    <a:pt x="26018" y="4140"/>
                    <a:pt x="26006" y="4176"/>
                  </a:cubicBezTo>
                  <a:cubicBezTo>
                    <a:pt x="25995" y="4205"/>
                    <a:pt x="25989" y="4235"/>
                    <a:pt x="25977" y="4259"/>
                  </a:cubicBezTo>
                  <a:cubicBezTo>
                    <a:pt x="25965" y="4282"/>
                    <a:pt x="25959" y="4306"/>
                    <a:pt x="25953" y="4323"/>
                  </a:cubicBezTo>
                  <a:cubicBezTo>
                    <a:pt x="25941" y="4353"/>
                    <a:pt x="25930" y="4383"/>
                    <a:pt x="25918" y="4412"/>
                  </a:cubicBezTo>
                  <a:cubicBezTo>
                    <a:pt x="25906" y="4448"/>
                    <a:pt x="25882" y="4501"/>
                    <a:pt x="25859" y="4560"/>
                  </a:cubicBezTo>
                  <a:cubicBezTo>
                    <a:pt x="25788" y="4719"/>
                    <a:pt x="25711" y="4890"/>
                    <a:pt x="25622" y="5062"/>
                  </a:cubicBezTo>
                  <a:cubicBezTo>
                    <a:pt x="25528" y="5233"/>
                    <a:pt x="25416" y="5428"/>
                    <a:pt x="25292" y="5617"/>
                  </a:cubicBezTo>
                  <a:cubicBezTo>
                    <a:pt x="25280" y="5635"/>
                    <a:pt x="25262" y="5652"/>
                    <a:pt x="25250" y="5676"/>
                  </a:cubicBezTo>
                  <a:cubicBezTo>
                    <a:pt x="25250" y="5676"/>
                    <a:pt x="25244" y="5682"/>
                    <a:pt x="25244" y="5682"/>
                  </a:cubicBezTo>
                  <a:cubicBezTo>
                    <a:pt x="25239" y="5688"/>
                    <a:pt x="25239" y="5694"/>
                    <a:pt x="25233" y="5700"/>
                  </a:cubicBezTo>
                  <a:cubicBezTo>
                    <a:pt x="25209" y="5735"/>
                    <a:pt x="25179" y="5776"/>
                    <a:pt x="25150" y="5818"/>
                  </a:cubicBezTo>
                  <a:cubicBezTo>
                    <a:pt x="25144" y="5830"/>
                    <a:pt x="25132" y="5841"/>
                    <a:pt x="25126" y="5853"/>
                  </a:cubicBezTo>
                  <a:cubicBezTo>
                    <a:pt x="25061" y="5942"/>
                    <a:pt x="24985" y="6042"/>
                    <a:pt x="24890" y="6149"/>
                  </a:cubicBezTo>
                  <a:cubicBezTo>
                    <a:pt x="24884" y="6154"/>
                    <a:pt x="24884" y="6160"/>
                    <a:pt x="24878" y="6166"/>
                  </a:cubicBezTo>
                  <a:cubicBezTo>
                    <a:pt x="24861" y="6190"/>
                    <a:pt x="24843" y="6208"/>
                    <a:pt x="24819" y="6231"/>
                  </a:cubicBezTo>
                  <a:cubicBezTo>
                    <a:pt x="24813" y="6243"/>
                    <a:pt x="24801" y="6255"/>
                    <a:pt x="24790" y="6267"/>
                  </a:cubicBezTo>
                  <a:cubicBezTo>
                    <a:pt x="24778" y="6278"/>
                    <a:pt x="24772" y="6290"/>
                    <a:pt x="24760" y="6302"/>
                  </a:cubicBezTo>
                  <a:cubicBezTo>
                    <a:pt x="24713" y="6355"/>
                    <a:pt x="24660" y="6414"/>
                    <a:pt x="24601" y="6473"/>
                  </a:cubicBezTo>
                  <a:cubicBezTo>
                    <a:pt x="24571" y="6509"/>
                    <a:pt x="24536" y="6538"/>
                    <a:pt x="24506" y="6568"/>
                  </a:cubicBezTo>
                  <a:cubicBezTo>
                    <a:pt x="24494" y="6586"/>
                    <a:pt x="24477" y="6603"/>
                    <a:pt x="24453" y="6621"/>
                  </a:cubicBezTo>
                  <a:cubicBezTo>
                    <a:pt x="24453" y="6627"/>
                    <a:pt x="24447" y="6633"/>
                    <a:pt x="24441" y="6633"/>
                  </a:cubicBezTo>
                  <a:cubicBezTo>
                    <a:pt x="24406" y="6668"/>
                    <a:pt x="24364" y="6710"/>
                    <a:pt x="24323" y="6745"/>
                  </a:cubicBezTo>
                  <a:cubicBezTo>
                    <a:pt x="24294" y="6775"/>
                    <a:pt x="24264" y="6804"/>
                    <a:pt x="24234" y="6828"/>
                  </a:cubicBezTo>
                  <a:cubicBezTo>
                    <a:pt x="24146" y="6910"/>
                    <a:pt x="24075" y="6970"/>
                    <a:pt x="23992" y="7040"/>
                  </a:cubicBezTo>
                  <a:cubicBezTo>
                    <a:pt x="23921" y="7094"/>
                    <a:pt x="23845" y="7153"/>
                    <a:pt x="23786" y="7200"/>
                  </a:cubicBezTo>
                  <a:cubicBezTo>
                    <a:pt x="23750" y="7223"/>
                    <a:pt x="23709" y="7247"/>
                    <a:pt x="23673" y="7277"/>
                  </a:cubicBezTo>
                  <a:cubicBezTo>
                    <a:pt x="23626" y="7306"/>
                    <a:pt x="23579" y="7342"/>
                    <a:pt x="23526" y="7383"/>
                  </a:cubicBezTo>
                  <a:cubicBezTo>
                    <a:pt x="23402" y="7472"/>
                    <a:pt x="23219" y="7578"/>
                    <a:pt x="23083" y="7661"/>
                  </a:cubicBezTo>
                  <a:cubicBezTo>
                    <a:pt x="23047" y="7678"/>
                    <a:pt x="22994" y="7708"/>
                    <a:pt x="22929" y="7743"/>
                  </a:cubicBezTo>
                  <a:cubicBezTo>
                    <a:pt x="22917" y="7749"/>
                    <a:pt x="22900" y="7761"/>
                    <a:pt x="22888" y="7767"/>
                  </a:cubicBezTo>
                  <a:cubicBezTo>
                    <a:pt x="22852" y="7785"/>
                    <a:pt x="22817" y="7802"/>
                    <a:pt x="22782" y="7826"/>
                  </a:cubicBezTo>
                  <a:cubicBezTo>
                    <a:pt x="22740" y="7844"/>
                    <a:pt x="22705" y="7861"/>
                    <a:pt x="22663" y="7879"/>
                  </a:cubicBezTo>
                  <a:cubicBezTo>
                    <a:pt x="22646" y="7891"/>
                    <a:pt x="22622" y="7903"/>
                    <a:pt x="22604" y="7909"/>
                  </a:cubicBezTo>
                  <a:cubicBezTo>
                    <a:pt x="22563" y="7932"/>
                    <a:pt x="22516" y="7950"/>
                    <a:pt x="22474" y="7968"/>
                  </a:cubicBezTo>
                  <a:cubicBezTo>
                    <a:pt x="22451" y="7985"/>
                    <a:pt x="22421" y="7997"/>
                    <a:pt x="22392" y="8009"/>
                  </a:cubicBezTo>
                  <a:cubicBezTo>
                    <a:pt x="22368" y="8021"/>
                    <a:pt x="22339" y="8033"/>
                    <a:pt x="22315" y="8044"/>
                  </a:cubicBezTo>
                  <a:cubicBezTo>
                    <a:pt x="22268" y="8062"/>
                    <a:pt x="22215" y="8086"/>
                    <a:pt x="22167" y="8104"/>
                  </a:cubicBezTo>
                  <a:cubicBezTo>
                    <a:pt x="22144" y="8115"/>
                    <a:pt x="22120" y="8127"/>
                    <a:pt x="22096" y="8133"/>
                  </a:cubicBezTo>
                  <a:cubicBezTo>
                    <a:pt x="22043" y="8157"/>
                    <a:pt x="21990" y="8174"/>
                    <a:pt x="21931" y="8198"/>
                  </a:cubicBezTo>
                  <a:cubicBezTo>
                    <a:pt x="21913" y="8204"/>
                    <a:pt x="21896" y="8216"/>
                    <a:pt x="21878" y="8222"/>
                  </a:cubicBezTo>
                  <a:cubicBezTo>
                    <a:pt x="21831" y="8239"/>
                    <a:pt x="21789" y="8251"/>
                    <a:pt x="21742" y="8269"/>
                  </a:cubicBezTo>
                  <a:cubicBezTo>
                    <a:pt x="21718" y="8281"/>
                    <a:pt x="21695" y="8287"/>
                    <a:pt x="21671" y="8293"/>
                  </a:cubicBezTo>
                  <a:cubicBezTo>
                    <a:pt x="21618" y="8316"/>
                    <a:pt x="21559" y="8334"/>
                    <a:pt x="21494" y="8357"/>
                  </a:cubicBezTo>
                  <a:lnTo>
                    <a:pt x="21488" y="8357"/>
                  </a:lnTo>
                  <a:cubicBezTo>
                    <a:pt x="21482" y="8357"/>
                    <a:pt x="21482" y="8363"/>
                    <a:pt x="21482" y="8363"/>
                  </a:cubicBezTo>
                  <a:cubicBezTo>
                    <a:pt x="21459" y="8369"/>
                    <a:pt x="21441" y="8375"/>
                    <a:pt x="21423" y="8381"/>
                  </a:cubicBezTo>
                  <a:cubicBezTo>
                    <a:pt x="20697" y="8617"/>
                    <a:pt x="20100" y="8724"/>
                    <a:pt x="19870" y="8759"/>
                  </a:cubicBezTo>
                  <a:cubicBezTo>
                    <a:pt x="19805" y="8765"/>
                    <a:pt x="19757" y="8777"/>
                    <a:pt x="19722" y="8777"/>
                  </a:cubicBezTo>
                  <a:cubicBezTo>
                    <a:pt x="19645" y="8789"/>
                    <a:pt x="19563" y="8800"/>
                    <a:pt x="19474" y="8806"/>
                  </a:cubicBezTo>
                  <a:cubicBezTo>
                    <a:pt x="19297" y="8830"/>
                    <a:pt x="19173" y="8842"/>
                    <a:pt x="18990" y="8848"/>
                  </a:cubicBezTo>
                  <a:lnTo>
                    <a:pt x="18954" y="8848"/>
                  </a:lnTo>
                  <a:cubicBezTo>
                    <a:pt x="18937" y="8848"/>
                    <a:pt x="18919" y="8854"/>
                    <a:pt x="18907" y="8854"/>
                  </a:cubicBezTo>
                  <a:lnTo>
                    <a:pt x="18736" y="8854"/>
                  </a:lnTo>
                  <a:cubicBezTo>
                    <a:pt x="18671" y="8855"/>
                    <a:pt x="18612" y="8855"/>
                    <a:pt x="18557" y="8855"/>
                  </a:cubicBezTo>
                  <a:cubicBezTo>
                    <a:pt x="18327" y="8855"/>
                    <a:pt x="18188" y="8847"/>
                    <a:pt x="18169" y="8842"/>
                  </a:cubicBezTo>
                  <a:lnTo>
                    <a:pt x="18139" y="8842"/>
                  </a:lnTo>
                  <a:cubicBezTo>
                    <a:pt x="18139" y="8895"/>
                    <a:pt x="18133" y="8942"/>
                    <a:pt x="18121" y="9001"/>
                  </a:cubicBezTo>
                  <a:cubicBezTo>
                    <a:pt x="18116" y="9078"/>
                    <a:pt x="18104" y="9149"/>
                    <a:pt x="18086" y="9226"/>
                  </a:cubicBezTo>
                  <a:cubicBezTo>
                    <a:pt x="18068" y="9350"/>
                    <a:pt x="18045" y="9438"/>
                    <a:pt x="18033" y="9486"/>
                  </a:cubicBezTo>
                  <a:cubicBezTo>
                    <a:pt x="17986" y="9692"/>
                    <a:pt x="17938" y="9870"/>
                    <a:pt x="17897" y="10005"/>
                  </a:cubicBezTo>
                  <a:cubicBezTo>
                    <a:pt x="17885" y="10029"/>
                    <a:pt x="17879" y="10053"/>
                    <a:pt x="17873" y="10076"/>
                  </a:cubicBezTo>
                  <a:cubicBezTo>
                    <a:pt x="17867" y="10088"/>
                    <a:pt x="17867" y="10094"/>
                    <a:pt x="17862" y="10106"/>
                  </a:cubicBezTo>
                  <a:cubicBezTo>
                    <a:pt x="17862" y="10118"/>
                    <a:pt x="17856" y="10129"/>
                    <a:pt x="17850" y="10141"/>
                  </a:cubicBezTo>
                  <a:cubicBezTo>
                    <a:pt x="17791" y="10330"/>
                    <a:pt x="17720" y="10531"/>
                    <a:pt x="17619" y="10744"/>
                  </a:cubicBezTo>
                  <a:cubicBezTo>
                    <a:pt x="17590" y="10815"/>
                    <a:pt x="17554" y="10897"/>
                    <a:pt x="17513" y="10980"/>
                  </a:cubicBezTo>
                  <a:cubicBezTo>
                    <a:pt x="17507" y="10998"/>
                    <a:pt x="17501" y="11015"/>
                    <a:pt x="17489" y="11027"/>
                  </a:cubicBezTo>
                  <a:cubicBezTo>
                    <a:pt x="17454" y="11116"/>
                    <a:pt x="17407" y="11210"/>
                    <a:pt x="17354" y="11305"/>
                  </a:cubicBezTo>
                  <a:cubicBezTo>
                    <a:pt x="17289" y="11441"/>
                    <a:pt x="17218" y="11571"/>
                    <a:pt x="17147" y="11683"/>
                  </a:cubicBezTo>
                  <a:cubicBezTo>
                    <a:pt x="17111" y="11742"/>
                    <a:pt x="17076" y="11795"/>
                    <a:pt x="17035" y="11854"/>
                  </a:cubicBezTo>
                  <a:cubicBezTo>
                    <a:pt x="16911" y="12061"/>
                    <a:pt x="16781" y="12256"/>
                    <a:pt x="16674" y="12427"/>
                  </a:cubicBezTo>
                  <a:cubicBezTo>
                    <a:pt x="16515" y="12663"/>
                    <a:pt x="16279" y="12959"/>
                    <a:pt x="16101" y="13183"/>
                  </a:cubicBezTo>
                  <a:cubicBezTo>
                    <a:pt x="16096" y="13183"/>
                    <a:pt x="16090" y="13189"/>
                    <a:pt x="16090" y="13195"/>
                  </a:cubicBezTo>
                  <a:cubicBezTo>
                    <a:pt x="15936" y="13384"/>
                    <a:pt x="15759" y="13585"/>
                    <a:pt x="15564" y="13785"/>
                  </a:cubicBezTo>
                  <a:cubicBezTo>
                    <a:pt x="15405" y="13957"/>
                    <a:pt x="15239" y="14128"/>
                    <a:pt x="15092" y="14270"/>
                  </a:cubicBezTo>
                  <a:cubicBezTo>
                    <a:pt x="14950" y="14411"/>
                    <a:pt x="14773" y="14583"/>
                    <a:pt x="14595" y="14736"/>
                  </a:cubicBezTo>
                  <a:cubicBezTo>
                    <a:pt x="14365" y="14949"/>
                    <a:pt x="14058" y="15185"/>
                    <a:pt x="13828" y="15368"/>
                  </a:cubicBezTo>
                  <a:cubicBezTo>
                    <a:pt x="13591" y="15557"/>
                    <a:pt x="13302" y="15764"/>
                    <a:pt x="12989" y="15971"/>
                  </a:cubicBezTo>
                  <a:cubicBezTo>
                    <a:pt x="12747" y="16130"/>
                    <a:pt x="12493" y="16296"/>
                    <a:pt x="12268" y="16420"/>
                  </a:cubicBezTo>
                  <a:cubicBezTo>
                    <a:pt x="12003" y="16579"/>
                    <a:pt x="11737" y="16727"/>
                    <a:pt x="11506" y="16839"/>
                  </a:cubicBezTo>
                  <a:cubicBezTo>
                    <a:pt x="11270" y="16957"/>
                    <a:pt x="10993" y="17081"/>
                    <a:pt x="10703" y="17199"/>
                  </a:cubicBezTo>
                  <a:cubicBezTo>
                    <a:pt x="10555" y="17270"/>
                    <a:pt x="10408" y="17341"/>
                    <a:pt x="10266" y="17400"/>
                  </a:cubicBezTo>
                  <a:cubicBezTo>
                    <a:pt x="10042" y="17495"/>
                    <a:pt x="9752" y="17595"/>
                    <a:pt x="9492" y="17678"/>
                  </a:cubicBezTo>
                  <a:cubicBezTo>
                    <a:pt x="9362" y="17719"/>
                    <a:pt x="9215" y="17760"/>
                    <a:pt x="9067" y="17802"/>
                  </a:cubicBezTo>
                  <a:cubicBezTo>
                    <a:pt x="8801" y="17878"/>
                    <a:pt x="8500" y="17949"/>
                    <a:pt x="8211" y="18008"/>
                  </a:cubicBezTo>
                  <a:cubicBezTo>
                    <a:pt x="7951" y="18062"/>
                    <a:pt x="7626" y="18115"/>
                    <a:pt x="7378" y="18132"/>
                  </a:cubicBezTo>
                  <a:cubicBezTo>
                    <a:pt x="7337" y="18138"/>
                    <a:pt x="7295" y="18138"/>
                    <a:pt x="7254" y="18144"/>
                  </a:cubicBezTo>
                  <a:cubicBezTo>
                    <a:pt x="6948" y="18177"/>
                    <a:pt x="6680" y="18195"/>
                    <a:pt x="6369" y="18195"/>
                  </a:cubicBezTo>
                  <a:cubicBezTo>
                    <a:pt x="6289" y="18195"/>
                    <a:pt x="6207" y="18194"/>
                    <a:pt x="6120" y="18191"/>
                  </a:cubicBezTo>
                  <a:lnTo>
                    <a:pt x="6108" y="18191"/>
                  </a:lnTo>
                  <a:cubicBezTo>
                    <a:pt x="6055" y="18186"/>
                    <a:pt x="6002" y="18186"/>
                    <a:pt x="5954" y="18186"/>
                  </a:cubicBezTo>
                  <a:cubicBezTo>
                    <a:pt x="5872" y="18180"/>
                    <a:pt x="5783" y="18174"/>
                    <a:pt x="5695" y="18168"/>
                  </a:cubicBezTo>
                  <a:lnTo>
                    <a:pt x="5689" y="18168"/>
                  </a:lnTo>
                  <a:cubicBezTo>
                    <a:pt x="5683" y="18168"/>
                    <a:pt x="5647" y="18168"/>
                    <a:pt x="5588" y="18162"/>
                  </a:cubicBezTo>
                  <a:cubicBezTo>
                    <a:pt x="5576" y="18162"/>
                    <a:pt x="5571" y="18156"/>
                    <a:pt x="5559" y="18156"/>
                  </a:cubicBezTo>
                  <a:lnTo>
                    <a:pt x="5541" y="18156"/>
                  </a:lnTo>
                  <a:cubicBezTo>
                    <a:pt x="5352" y="18138"/>
                    <a:pt x="5163" y="18115"/>
                    <a:pt x="4998" y="18085"/>
                  </a:cubicBezTo>
                  <a:cubicBezTo>
                    <a:pt x="4767" y="18050"/>
                    <a:pt x="4507" y="17997"/>
                    <a:pt x="4259" y="17926"/>
                  </a:cubicBezTo>
                  <a:cubicBezTo>
                    <a:pt x="4248" y="17920"/>
                    <a:pt x="4230" y="17914"/>
                    <a:pt x="4212" y="17908"/>
                  </a:cubicBezTo>
                  <a:cubicBezTo>
                    <a:pt x="4041" y="17861"/>
                    <a:pt x="3852" y="17802"/>
                    <a:pt x="3704" y="17743"/>
                  </a:cubicBezTo>
                  <a:cubicBezTo>
                    <a:pt x="3692" y="17743"/>
                    <a:pt x="3681" y="17737"/>
                    <a:pt x="3669" y="17731"/>
                  </a:cubicBezTo>
                  <a:cubicBezTo>
                    <a:pt x="3657" y="17725"/>
                    <a:pt x="3639" y="17719"/>
                    <a:pt x="3627" y="17713"/>
                  </a:cubicBezTo>
                  <a:cubicBezTo>
                    <a:pt x="3503" y="17666"/>
                    <a:pt x="3362" y="17613"/>
                    <a:pt x="3255" y="17560"/>
                  </a:cubicBezTo>
                  <a:cubicBezTo>
                    <a:pt x="3243" y="17554"/>
                    <a:pt x="3226" y="17548"/>
                    <a:pt x="3214" y="17542"/>
                  </a:cubicBezTo>
                  <a:cubicBezTo>
                    <a:pt x="3131" y="17500"/>
                    <a:pt x="3049" y="17459"/>
                    <a:pt x="2960" y="17418"/>
                  </a:cubicBezTo>
                  <a:cubicBezTo>
                    <a:pt x="2919" y="17394"/>
                    <a:pt x="2871" y="17371"/>
                    <a:pt x="2836" y="17353"/>
                  </a:cubicBezTo>
                  <a:cubicBezTo>
                    <a:pt x="2830" y="17347"/>
                    <a:pt x="2818" y="17341"/>
                    <a:pt x="2812" y="17335"/>
                  </a:cubicBezTo>
                  <a:cubicBezTo>
                    <a:pt x="2806" y="17335"/>
                    <a:pt x="2806" y="17335"/>
                    <a:pt x="2801" y="17329"/>
                  </a:cubicBezTo>
                  <a:cubicBezTo>
                    <a:pt x="2789" y="17323"/>
                    <a:pt x="2777" y="17317"/>
                    <a:pt x="2765" y="17311"/>
                  </a:cubicBezTo>
                  <a:cubicBezTo>
                    <a:pt x="2753" y="17306"/>
                    <a:pt x="2741" y="17294"/>
                    <a:pt x="2724" y="17288"/>
                  </a:cubicBezTo>
                  <a:cubicBezTo>
                    <a:pt x="2641" y="17241"/>
                    <a:pt x="2564" y="17193"/>
                    <a:pt x="2487" y="17140"/>
                  </a:cubicBezTo>
                  <a:cubicBezTo>
                    <a:pt x="2476" y="17140"/>
                    <a:pt x="2470" y="17134"/>
                    <a:pt x="2464" y="17128"/>
                  </a:cubicBezTo>
                  <a:cubicBezTo>
                    <a:pt x="2464" y="17128"/>
                    <a:pt x="2369" y="17069"/>
                    <a:pt x="2222" y="16969"/>
                  </a:cubicBezTo>
                  <a:cubicBezTo>
                    <a:pt x="2222" y="16963"/>
                    <a:pt x="2216" y="16957"/>
                    <a:pt x="2210" y="16957"/>
                  </a:cubicBezTo>
                  <a:cubicBezTo>
                    <a:pt x="2180" y="16933"/>
                    <a:pt x="2145" y="16910"/>
                    <a:pt x="2109" y="16880"/>
                  </a:cubicBezTo>
                  <a:cubicBezTo>
                    <a:pt x="1897" y="16721"/>
                    <a:pt x="1743" y="16585"/>
                    <a:pt x="1661" y="16502"/>
                  </a:cubicBezTo>
                  <a:cubicBezTo>
                    <a:pt x="1661" y="16502"/>
                    <a:pt x="1655" y="16502"/>
                    <a:pt x="1655" y="16496"/>
                  </a:cubicBezTo>
                  <a:cubicBezTo>
                    <a:pt x="1655" y="16496"/>
                    <a:pt x="1649" y="16490"/>
                    <a:pt x="1643" y="16485"/>
                  </a:cubicBezTo>
                  <a:cubicBezTo>
                    <a:pt x="1478" y="16331"/>
                    <a:pt x="1336" y="16177"/>
                    <a:pt x="1229" y="16048"/>
                  </a:cubicBezTo>
                  <a:cubicBezTo>
                    <a:pt x="1206" y="16024"/>
                    <a:pt x="1182" y="15994"/>
                    <a:pt x="1159" y="15959"/>
                  </a:cubicBezTo>
                  <a:cubicBezTo>
                    <a:pt x="1153" y="15959"/>
                    <a:pt x="1153" y="15953"/>
                    <a:pt x="1147" y="15947"/>
                  </a:cubicBezTo>
                  <a:cubicBezTo>
                    <a:pt x="1111" y="15906"/>
                    <a:pt x="1082" y="15864"/>
                    <a:pt x="1046" y="15817"/>
                  </a:cubicBezTo>
                  <a:cubicBezTo>
                    <a:pt x="1023" y="15788"/>
                    <a:pt x="999" y="15758"/>
                    <a:pt x="981" y="15734"/>
                  </a:cubicBezTo>
                  <a:cubicBezTo>
                    <a:pt x="981" y="15734"/>
                    <a:pt x="981" y="15729"/>
                    <a:pt x="981" y="15729"/>
                  </a:cubicBezTo>
                  <a:cubicBezTo>
                    <a:pt x="975" y="15723"/>
                    <a:pt x="975" y="15717"/>
                    <a:pt x="970" y="15711"/>
                  </a:cubicBezTo>
                  <a:cubicBezTo>
                    <a:pt x="887" y="15593"/>
                    <a:pt x="804" y="15469"/>
                    <a:pt x="739" y="15356"/>
                  </a:cubicBezTo>
                  <a:cubicBezTo>
                    <a:pt x="733" y="15356"/>
                    <a:pt x="733" y="15351"/>
                    <a:pt x="733" y="15351"/>
                  </a:cubicBezTo>
                  <a:cubicBezTo>
                    <a:pt x="698" y="15291"/>
                    <a:pt x="662" y="15227"/>
                    <a:pt x="633" y="15167"/>
                  </a:cubicBezTo>
                  <a:cubicBezTo>
                    <a:pt x="627" y="15162"/>
                    <a:pt x="627" y="15156"/>
                    <a:pt x="621" y="15156"/>
                  </a:cubicBezTo>
                  <a:cubicBezTo>
                    <a:pt x="615" y="15138"/>
                    <a:pt x="609" y="15120"/>
                    <a:pt x="597" y="15108"/>
                  </a:cubicBezTo>
                  <a:cubicBezTo>
                    <a:pt x="586" y="15079"/>
                    <a:pt x="574" y="15055"/>
                    <a:pt x="562" y="15032"/>
                  </a:cubicBezTo>
                  <a:cubicBezTo>
                    <a:pt x="562" y="15032"/>
                    <a:pt x="556" y="15026"/>
                    <a:pt x="556" y="15026"/>
                  </a:cubicBezTo>
                  <a:cubicBezTo>
                    <a:pt x="550" y="15008"/>
                    <a:pt x="538" y="14990"/>
                    <a:pt x="533" y="14978"/>
                  </a:cubicBezTo>
                  <a:cubicBezTo>
                    <a:pt x="456" y="14813"/>
                    <a:pt x="391" y="14660"/>
                    <a:pt x="338" y="14524"/>
                  </a:cubicBezTo>
                  <a:cubicBezTo>
                    <a:pt x="338" y="14518"/>
                    <a:pt x="338" y="14512"/>
                    <a:pt x="338" y="14512"/>
                  </a:cubicBezTo>
                  <a:cubicBezTo>
                    <a:pt x="308" y="14435"/>
                    <a:pt x="279" y="14341"/>
                    <a:pt x="255" y="14264"/>
                  </a:cubicBezTo>
                  <a:cubicBezTo>
                    <a:pt x="219" y="14169"/>
                    <a:pt x="202" y="14116"/>
                    <a:pt x="178" y="14010"/>
                  </a:cubicBezTo>
                  <a:cubicBezTo>
                    <a:pt x="178" y="14004"/>
                    <a:pt x="178" y="14004"/>
                    <a:pt x="178" y="14004"/>
                  </a:cubicBezTo>
                  <a:cubicBezTo>
                    <a:pt x="155" y="13921"/>
                    <a:pt x="131" y="13821"/>
                    <a:pt x="113" y="13720"/>
                  </a:cubicBezTo>
                  <a:cubicBezTo>
                    <a:pt x="113" y="13715"/>
                    <a:pt x="113" y="13715"/>
                    <a:pt x="113" y="13715"/>
                  </a:cubicBezTo>
                  <a:cubicBezTo>
                    <a:pt x="90" y="13608"/>
                    <a:pt x="72" y="13520"/>
                    <a:pt x="60" y="13396"/>
                  </a:cubicBezTo>
                  <a:cubicBezTo>
                    <a:pt x="60" y="13396"/>
                    <a:pt x="54" y="13390"/>
                    <a:pt x="54" y="13390"/>
                  </a:cubicBezTo>
                  <a:cubicBezTo>
                    <a:pt x="54" y="13354"/>
                    <a:pt x="48" y="13313"/>
                    <a:pt x="42" y="13277"/>
                  </a:cubicBezTo>
                  <a:cubicBezTo>
                    <a:pt x="42" y="13260"/>
                    <a:pt x="42" y="13248"/>
                    <a:pt x="36" y="13236"/>
                  </a:cubicBezTo>
                  <a:cubicBezTo>
                    <a:pt x="25" y="13348"/>
                    <a:pt x="19" y="13461"/>
                    <a:pt x="13" y="13561"/>
                  </a:cubicBezTo>
                  <a:cubicBezTo>
                    <a:pt x="13" y="13579"/>
                    <a:pt x="7" y="13602"/>
                    <a:pt x="7" y="13626"/>
                  </a:cubicBezTo>
                  <a:cubicBezTo>
                    <a:pt x="7" y="13626"/>
                    <a:pt x="7" y="13626"/>
                    <a:pt x="7" y="13632"/>
                  </a:cubicBezTo>
                  <a:cubicBezTo>
                    <a:pt x="7" y="13650"/>
                    <a:pt x="7" y="13673"/>
                    <a:pt x="7" y="13691"/>
                  </a:cubicBezTo>
                  <a:cubicBezTo>
                    <a:pt x="1" y="13797"/>
                    <a:pt x="1" y="13904"/>
                    <a:pt x="1" y="14010"/>
                  </a:cubicBezTo>
                  <a:cubicBezTo>
                    <a:pt x="1" y="14128"/>
                    <a:pt x="7" y="14287"/>
                    <a:pt x="19" y="14406"/>
                  </a:cubicBezTo>
                  <a:cubicBezTo>
                    <a:pt x="30" y="14494"/>
                    <a:pt x="36" y="14571"/>
                    <a:pt x="42" y="14642"/>
                  </a:cubicBezTo>
                  <a:cubicBezTo>
                    <a:pt x="48" y="14677"/>
                    <a:pt x="54" y="14719"/>
                    <a:pt x="54" y="14754"/>
                  </a:cubicBezTo>
                  <a:cubicBezTo>
                    <a:pt x="54" y="14754"/>
                    <a:pt x="60" y="14760"/>
                    <a:pt x="60" y="14766"/>
                  </a:cubicBezTo>
                  <a:cubicBezTo>
                    <a:pt x="72" y="14884"/>
                    <a:pt x="90" y="14973"/>
                    <a:pt x="113" y="15079"/>
                  </a:cubicBezTo>
                  <a:cubicBezTo>
                    <a:pt x="113" y="15079"/>
                    <a:pt x="113" y="15085"/>
                    <a:pt x="113" y="15085"/>
                  </a:cubicBezTo>
                  <a:cubicBezTo>
                    <a:pt x="131" y="15185"/>
                    <a:pt x="155" y="15286"/>
                    <a:pt x="178" y="15368"/>
                  </a:cubicBezTo>
                  <a:cubicBezTo>
                    <a:pt x="178" y="15368"/>
                    <a:pt x="178" y="15374"/>
                    <a:pt x="178" y="15374"/>
                  </a:cubicBezTo>
                  <a:cubicBezTo>
                    <a:pt x="202" y="15481"/>
                    <a:pt x="219" y="15534"/>
                    <a:pt x="255" y="15628"/>
                  </a:cubicBezTo>
                  <a:cubicBezTo>
                    <a:pt x="279" y="15705"/>
                    <a:pt x="308" y="15805"/>
                    <a:pt x="338" y="15876"/>
                  </a:cubicBezTo>
                  <a:cubicBezTo>
                    <a:pt x="338" y="15876"/>
                    <a:pt x="338" y="15882"/>
                    <a:pt x="338" y="15888"/>
                  </a:cubicBezTo>
                  <a:cubicBezTo>
                    <a:pt x="391" y="16024"/>
                    <a:pt x="456" y="16177"/>
                    <a:pt x="533" y="16343"/>
                  </a:cubicBezTo>
                  <a:cubicBezTo>
                    <a:pt x="538" y="16355"/>
                    <a:pt x="550" y="16372"/>
                    <a:pt x="556" y="16390"/>
                  </a:cubicBezTo>
                  <a:cubicBezTo>
                    <a:pt x="556" y="16390"/>
                    <a:pt x="562" y="16396"/>
                    <a:pt x="562" y="16396"/>
                  </a:cubicBezTo>
                  <a:cubicBezTo>
                    <a:pt x="574" y="16420"/>
                    <a:pt x="586" y="16443"/>
                    <a:pt x="597" y="16473"/>
                  </a:cubicBezTo>
                  <a:cubicBezTo>
                    <a:pt x="609" y="16490"/>
                    <a:pt x="615" y="16502"/>
                    <a:pt x="621" y="16520"/>
                  </a:cubicBezTo>
                  <a:cubicBezTo>
                    <a:pt x="627" y="16520"/>
                    <a:pt x="627" y="16526"/>
                    <a:pt x="633" y="16532"/>
                  </a:cubicBezTo>
                  <a:cubicBezTo>
                    <a:pt x="662" y="16591"/>
                    <a:pt x="698" y="16656"/>
                    <a:pt x="733" y="16715"/>
                  </a:cubicBezTo>
                  <a:cubicBezTo>
                    <a:pt x="733" y="16721"/>
                    <a:pt x="733" y="16721"/>
                    <a:pt x="739" y="16721"/>
                  </a:cubicBezTo>
                  <a:cubicBezTo>
                    <a:pt x="804" y="16833"/>
                    <a:pt x="887" y="16957"/>
                    <a:pt x="970" y="17075"/>
                  </a:cubicBezTo>
                  <a:cubicBezTo>
                    <a:pt x="975" y="17081"/>
                    <a:pt x="975" y="17087"/>
                    <a:pt x="981" y="17093"/>
                  </a:cubicBezTo>
                  <a:cubicBezTo>
                    <a:pt x="981" y="17093"/>
                    <a:pt x="981" y="17099"/>
                    <a:pt x="987" y="17099"/>
                  </a:cubicBezTo>
                  <a:cubicBezTo>
                    <a:pt x="999" y="17122"/>
                    <a:pt x="1023" y="17152"/>
                    <a:pt x="1046" y="17182"/>
                  </a:cubicBezTo>
                  <a:cubicBezTo>
                    <a:pt x="1082" y="17229"/>
                    <a:pt x="1111" y="17270"/>
                    <a:pt x="1147" y="17311"/>
                  </a:cubicBezTo>
                  <a:cubicBezTo>
                    <a:pt x="1153" y="17317"/>
                    <a:pt x="1153" y="17323"/>
                    <a:pt x="1159" y="17329"/>
                  </a:cubicBezTo>
                  <a:cubicBezTo>
                    <a:pt x="1182" y="17359"/>
                    <a:pt x="1206" y="17388"/>
                    <a:pt x="1229" y="17412"/>
                  </a:cubicBezTo>
                  <a:cubicBezTo>
                    <a:pt x="1336" y="17542"/>
                    <a:pt x="1478" y="17695"/>
                    <a:pt x="1643" y="17855"/>
                  </a:cubicBezTo>
                  <a:cubicBezTo>
                    <a:pt x="1649" y="17855"/>
                    <a:pt x="1655" y="17861"/>
                    <a:pt x="1655" y="17867"/>
                  </a:cubicBezTo>
                  <a:lnTo>
                    <a:pt x="1661" y="17867"/>
                  </a:lnTo>
                  <a:cubicBezTo>
                    <a:pt x="1661" y="17867"/>
                    <a:pt x="1661" y="17873"/>
                    <a:pt x="1661" y="17873"/>
                  </a:cubicBezTo>
                  <a:cubicBezTo>
                    <a:pt x="1743" y="17949"/>
                    <a:pt x="1897" y="18085"/>
                    <a:pt x="2109" y="18245"/>
                  </a:cubicBezTo>
                  <a:cubicBezTo>
                    <a:pt x="2145" y="18274"/>
                    <a:pt x="2180" y="18298"/>
                    <a:pt x="2210" y="18321"/>
                  </a:cubicBezTo>
                  <a:cubicBezTo>
                    <a:pt x="2216" y="18321"/>
                    <a:pt x="2222" y="18327"/>
                    <a:pt x="2222" y="18333"/>
                  </a:cubicBezTo>
                  <a:cubicBezTo>
                    <a:pt x="2369" y="18434"/>
                    <a:pt x="2464" y="18493"/>
                    <a:pt x="2464" y="18493"/>
                  </a:cubicBezTo>
                  <a:cubicBezTo>
                    <a:pt x="2470" y="18499"/>
                    <a:pt x="2476" y="18505"/>
                    <a:pt x="2487" y="18505"/>
                  </a:cubicBezTo>
                  <a:cubicBezTo>
                    <a:pt x="2564" y="18558"/>
                    <a:pt x="2641" y="18605"/>
                    <a:pt x="2724" y="18652"/>
                  </a:cubicBezTo>
                  <a:cubicBezTo>
                    <a:pt x="2741" y="18658"/>
                    <a:pt x="2753" y="18670"/>
                    <a:pt x="2765" y="18676"/>
                  </a:cubicBezTo>
                  <a:cubicBezTo>
                    <a:pt x="2777" y="18682"/>
                    <a:pt x="2789" y="18688"/>
                    <a:pt x="2801" y="18694"/>
                  </a:cubicBezTo>
                  <a:cubicBezTo>
                    <a:pt x="2806" y="18699"/>
                    <a:pt x="2806" y="18699"/>
                    <a:pt x="2812" y="18705"/>
                  </a:cubicBezTo>
                  <a:cubicBezTo>
                    <a:pt x="2818" y="18705"/>
                    <a:pt x="2830" y="18711"/>
                    <a:pt x="2836" y="18717"/>
                  </a:cubicBezTo>
                  <a:cubicBezTo>
                    <a:pt x="2871" y="18735"/>
                    <a:pt x="2919" y="18759"/>
                    <a:pt x="2960" y="18782"/>
                  </a:cubicBezTo>
                  <a:cubicBezTo>
                    <a:pt x="3049" y="18823"/>
                    <a:pt x="3131" y="18865"/>
                    <a:pt x="3214" y="18906"/>
                  </a:cubicBezTo>
                  <a:cubicBezTo>
                    <a:pt x="3226" y="18912"/>
                    <a:pt x="3243" y="18918"/>
                    <a:pt x="3255" y="18924"/>
                  </a:cubicBezTo>
                  <a:cubicBezTo>
                    <a:pt x="3362" y="18977"/>
                    <a:pt x="3503" y="19036"/>
                    <a:pt x="3627" y="19083"/>
                  </a:cubicBezTo>
                  <a:cubicBezTo>
                    <a:pt x="3639" y="19083"/>
                    <a:pt x="3657" y="19089"/>
                    <a:pt x="3669" y="19095"/>
                  </a:cubicBezTo>
                  <a:cubicBezTo>
                    <a:pt x="3681" y="19101"/>
                    <a:pt x="3692" y="19107"/>
                    <a:pt x="3704" y="19113"/>
                  </a:cubicBezTo>
                  <a:cubicBezTo>
                    <a:pt x="3852" y="19166"/>
                    <a:pt x="4041" y="19225"/>
                    <a:pt x="4212" y="19278"/>
                  </a:cubicBezTo>
                  <a:cubicBezTo>
                    <a:pt x="4230" y="19278"/>
                    <a:pt x="4248" y="19284"/>
                    <a:pt x="4259" y="19290"/>
                  </a:cubicBezTo>
                  <a:cubicBezTo>
                    <a:pt x="4513" y="19361"/>
                    <a:pt x="4767" y="19414"/>
                    <a:pt x="4998" y="19450"/>
                  </a:cubicBezTo>
                  <a:cubicBezTo>
                    <a:pt x="5163" y="19479"/>
                    <a:pt x="5352" y="19503"/>
                    <a:pt x="5541" y="19520"/>
                  </a:cubicBezTo>
                  <a:lnTo>
                    <a:pt x="5559" y="19520"/>
                  </a:lnTo>
                  <a:cubicBezTo>
                    <a:pt x="5571" y="19526"/>
                    <a:pt x="5576" y="19526"/>
                    <a:pt x="5588" y="19526"/>
                  </a:cubicBezTo>
                  <a:cubicBezTo>
                    <a:pt x="5647" y="19532"/>
                    <a:pt x="5683" y="19532"/>
                    <a:pt x="5689" y="19532"/>
                  </a:cubicBezTo>
                  <a:lnTo>
                    <a:pt x="5695" y="19532"/>
                  </a:lnTo>
                  <a:cubicBezTo>
                    <a:pt x="5783" y="19538"/>
                    <a:pt x="5872" y="19544"/>
                    <a:pt x="5954" y="19550"/>
                  </a:cubicBezTo>
                  <a:cubicBezTo>
                    <a:pt x="6002" y="19550"/>
                    <a:pt x="6055" y="19556"/>
                    <a:pt x="6108" y="19556"/>
                  </a:cubicBezTo>
                  <a:lnTo>
                    <a:pt x="6120" y="19556"/>
                  </a:lnTo>
                  <a:cubicBezTo>
                    <a:pt x="6207" y="19558"/>
                    <a:pt x="6289" y="19559"/>
                    <a:pt x="6369" y="19559"/>
                  </a:cubicBezTo>
                  <a:cubicBezTo>
                    <a:pt x="6680" y="19559"/>
                    <a:pt x="6948" y="19542"/>
                    <a:pt x="7254" y="19509"/>
                  </a:cubicBezTo>
                  <a:cubicBezTo>
                    <a:pt x="7295" y="19503"/>
                    <a:pt x="7337" y="19503"/>
                    <a:pt x="7378" y="19497"/>
                  </a:cubicBezTo>
                  <a:cubicBezTo>
                    <a:pt x="7626" y="19479"/>
                    <a:pt x="7951" y="19432"/>
                    <a:pt x="8211" y="19373"/>
                  </a:cubicBezTo>
                  <a:cubicBezTo>
                    <a:pt x="8500" y="19314"/>
                    <a:pt x="8801" y="19243"/>
                    <a:pt x="9067" y="19166"/>
                  </a:cubicBezTo>
                  <a:cubicBezTo>
                    <a:pt x="9215" y="19131"/>
                    <a:pt x="9362" y="19083"/>
                    <a:pt x="9492" y="19042"/>
                  </a:cubicBezTo>
                  <a:cubicBezTo>
                    <a:pt x="9752" y="18959"/>
                    <a:pt x="10042" y="18865"/>
                    <a:pt x="10266" y="18764"/>
                  </a:cubicBezTo>
                  <a:cubicBezTo>
                    <a:pt x="10408" y="18705"/>
                    <a:pt x="10555" y="18634"/>
                    <a:pt x="10703" y="18570"/>
                  </a:cubicBezTo>
                  <a:cubicBezTo>
                    <a:pt x="10993" y="18445"/>
                    <a:pt x="11270" y="18321"/>
                    <a:pt x="11506" y="18203"/>
                  </a:cubicBezTo>
                  <a:cubicBezTo>
                    <a:pt x="11737" y="18091"/>
                    <a:pt x="12003" y="17949"/>
                    <a:pt x="12268" y="17784"/>
                  </a:cubicBezTo>
                  <a:cubicBezTo>
                    <a:pt x="12493" y="17660"/>
                    <a:pt x="12747" y="17500"/>
                    <a:pt x="12989" y="17335"/>
                  </a:cubicBezTo>
                  <a:cubicBezTo>
                    <a:pt x="13302" y="17128"/>
                    <a:pt x="13591" y="16922"/>
                    <a:pt x="13828" y="16733"/>
                  </a:cubicBezTo>
                  <a:cubicBezTo>
                    <a:pt x="14058" y="16550"/>
                    <a:pt x="14365" y="16313"/>
                    <a:pt x="14595" y="16101"/>
                  </a:cubicBezTo>
                  <a:cubicBezTo>
                    <a:pt x="14773" y="15947"/>
                    <a:pt x="14950" y="15782"/>
                    <a:pt x="15092" y="15634"/>
                  </a:cubicBezTo>
                  <a:cubicBezTo>
                    <a:pt x="15239" y="15492"/>
                    <a:pt x="15405" y="15321"/>
                    <a:pt x="15564" y="15150"/>
                  </a:cubicBezTo>
                  <a:cubicBezTo>
                    <a:pt x="15759" y="14949"/>
                    <a:pt x="15942" y="14748"/>
                    <a:pt x="16090" y="14559"/>
                  </a:cubicBezTo>
                  <a:cubicBezTo>
                    <a:pt x="16090" y="14553"/>
                    <a:pt x="16096" y="14547"/>
                    <a:pt x="16101" y="14547"/>
                  </a:cubicBezTo>
                  <a:cubicBezTo>
                    <a:pt x="16279" y="14323"/>
                    <a:pt x="16515" y="14028"/>
                    <a:pt x="16674" y="13791"/>
                  </a:cubicBezTo>
                  <a:cubicBezTo>
                    <a:pt x="16781" y="13620"/>
                    <a:pt x="16911" y="13425"/>
                    <a:pt x="17035" y="13224"/>
                  </a:cubicBezTo>
                  <a:cubicBezTo>
                    <a:pt x="17076" y="13159"/>
                    <a:pt x="17111" y="13106"/>
                    <a:pt x="17147" y="13047"/>
                  </a:cubicBezTo>
                  <a:cubicBezTo>
                    <a:pt x="17218" y="12941"/>
                    <a:pt x="17289" y="12805"/>
                    <a:pt x="17354" y="12675"/>
                  </a:cubicBezTo>
                  <a:cubicBezTo>
                    <a:pt x="17407" y="12575"/>
                    <a:pt x="17454" y="12486"/>
                    <a:pt x="17489" y="12397"/>
                  </a:cubicBezTo>
                  <a:cubicBezTo>
                    <a:pt x="17501" y="12380"/>
                    <a:pt x="17507" y="12362"/>
                    <a:pt x="17513" y="12344"/>
                  </a:cubicBezTo>
                  <a:cubicBezTo>
                    <a:pt x="17554" y="12262"/>
                    <a:pt x="17590" y="12179"/>
                    <a:pt x="17619" y="12108"/>
                  </a:cubicBezTo>
                  <a:cubicBezTo>
                    <a:pt x="17720" y="11895"/>
                    <a:pt x="17791" y="11695"/>
                    <a:pt x="17850" y="11506"/>
                  </a:cubicBezTo>
                  <a:cubicBezTo>
                    <a:pt x="17856" y="11494"/>
                    <a:pt x="17862" y="11482"/>
                    <a:pt x="17862" y="11470"/>
                  </a:cubicBezTo>
                  <a:cubicBezTo>
                    <a:pt x="17867" y="11458"/>
                    <a:pt x="17867" y="11452"/>
                    <a:pt x="17873" y="11441"/>
                  </a:cubicBezTo>
                  <a:cubicBezTo>
                    <a:pt x="17879" y="11417"/>
                    <a:pt x="17885" y="11393"/>
                    <a:pt x="17897" y="11370"/>
                  </a:cubicBezTo>
                  <a:cubicBezTo>
                    <a:pt x="17938" y="11234"/>
                    <a:pt x="17986" y="11057"/>
                    <a:pt x="18033" y="10850"/>
                  </a:cubicBezTo>
                  <a:cubicBezTo>
                    <a:pt x="18045" y="10803"/>
                    <a:pt x="18068" y="10714"/>
                    <a:pt x="18086" y="10590"/>
                  </a:cubicBezTo>
                  <a:cubicBezTo>
                    <a:pt x="18104" y="10519"/>
                    <a:pt x="18116" y="10442"/>
                    <a:pt x="18121" y="10366"/>
                  </a:cubicBezTo>
                  <a:cubicBezTo>
                    <a:pt x="18133" y="10307"/>
                    <a:pt x="18139" y="10259"/>
                    <a:pt x="18139" y="10206"/>
                  </a:cubicBezTo>
                  <a:cubicBezTo>
                    <a:pt x="18151" y="10206"/>
                    <a:pt x="18163" y="10206"/>
                    <a:pt x="18169" y="10212"/>
                  </a:cubicBezTo>
                  <a:cubicBezTo>
                    <a:pt x="18188" y="10212"/>
                    <a:pt x="18324" y="10220"/>
                    <a:pt x="18550" y="10220"/>
                  </a:cubicBezTo>
                  <a:cubicBezTo>
                    <a:pt x="18606" y="10220"/>
                    <a:pt x="18668" y="10219"/>
                    <a:pt x="18736" y="10218"/>
                  </a:cubicBezTo>
                  <a:lnTo>
                    <a:pt x="18907" y="10218"/>
                  </a:lnTo>
                  <a:cubicBezTo>
                    <a:pt x="18919" y="10218"/>
                    <a:pt x="18937" y="10212"/>
                    <a:pt x="18954" y="10212"/>
                  </a:cubicBezTo>
                  <a:lnTo>
                    <a:pt x="18990" y="10212"/>
                  </a:lnTo>
                  <a:cubicBezTo>
                    <a:pt x="19173" y="10206"/>
                    <a:pt x="19297" y="10194"/>
                    <a:pt x="19474" y="10171"/>
                  </a:cubicBezTo>
                  <a:cubicBezTo>
                    <a:pt x="19563" y="10165"/>
                    <a:pt x="19645" y="10153"/>
                    <a:pt x="19722" y="10141"/>
                  </a:cubicBezTo>
                  <a:cubicBezTo>
                    <a:pt x="19757" y="10141"/>
                    <a:pt x="19805" y="10129"/>
                    <a:pt x="19870" y="10123"/>
                  </a:cubicBezTo>
                  <a:cubicBezTo>
                    <a:pt x="20100" y="10088"/>
                    <a:pt x="20697" y="9982"/>
                    <a:pt x="21423" y="9745"/>
                  </a:cubicBezTo>
                  <a:cubicBezTo>
                    <a:pt x="21441" y="9740"/>
                    <a:pt x="21459" y="9734"/>
                    <a:pt x="21482" y="9728"/>
                  </a:cubicBezTo>
                  <a:lnTo>
                    <a:pt x="21488" y="9728"/>
                  </a:lnTo>
                  <a:cubicBezTo>
                    <a:pt x="21488" y="9722"/>
                    <a:pt x="21494" y="9722"/>
                    <a:pt x="21494" y="9722"/>
                  </a:cubicBezTo>
                  <a:cubicBezTo>
                    <a:pt x="21559" y="9704"/>
                    <a:pt x="21618" y="9681"/>
                    <a:pt x="21671" y="9663"/>
                  </a:cubicBezTo>
                  <a:cubicBezTo>
                    <a:pt x="21695" y="9651"/>
                    <a:pt x="21718" y="9645"/>
                    <a:pt x="21742" y="9633"/>
                  </a:cubicBezTo>
                  <a:cubicBezTo>
                    <a:pt x="21789" y="9621"/>
                    <a:pt x="21831" y="9604"/>
                    <a:pt x="21878" y="9586"/>
                  </a:cubicBezTo>
                  <a:cubicBezTo>
                    <a:pt x="21896" y="9580"/>
                    <a:pt x="21913" y="9574"/>
                    <a:pt x="21931" y="9562"/>
                  </a:cubicBezTo>
                  <a:cubicBezTo>
                    <a:pt x="21990" y="9545"/>
                    <a:pt x="22043" y="9521"/>
                    <a:pt x="22096" y="9497"/>
                  </a:cubicBezTo>
                  <a:cubicBezTo>
                    <a:pt x="22120" y="9492"/>
                    <a:pt x="22144" y="9480"/>
                    <a:pt x="22167" y="9468"/>
                  </a:cubicBezTo>
                  <a:cubicBezTo>
                    <a:pt x="22215" y="9450"/>
                    <a:pt x="22268" y="9427"/>
                    <a:pt x="22315" y="9409"/>
                  </a:cubicBezTo>
                  <a:cubicBezTo>
                    <a:pt x="22339" y="9397"/>
                    <a:pt x="22368" y="9385"/>
                    <a:pt x="22392" y="9373"/>
                  </a:cubicBezTo>
                  <a:cubicBezTo>
                    <a:pt x="22421" y="9362"/>
                    <a:pt x="22451" y="9350"/>
                    <a:pt x="22474" y="9338"/>
                  </a:cubicBezTo>
                  <a:cubicBezTo>
                    <a:pt x="22516" y="9314"/>
                    <a:pt x="22563" y="9297"/>
                    <a:pt x="22604" y="9279"/>
                  </a:cubicBezTo>
                  <a:cubicBezTo>
                    <a:pt x="22622" y="9267"/>
                    <a:pt x="22646" y="9255"/>
                    <a:pt x="22663" y="9243"/>
                  </a:cubicBezTo>
                  <a:cubicBezTo>
                    <a:pt x="22705" y="9226"/>
                    <a:pt x="22740" y="9208"/>
                    <a:pt x="22782" y="9190"/>
                  </a:cubicBezTo>
                  <a:cubicBezTo>
                    <a:pt x="22817" y="9167"/>
                    <a:pt x="22852" y="9149"/>
                    <a:pt x="22888" y="9131"/>
                  </a:cubicBezTo>
                  <a:cubicBezTo>
                    <a:pt x="22900" y="9125"/>
                    <a:pt x="22917" y="9119"/>
                    <a:pt x="22935" y="9108"/>
                  </a:cubicBezTo>
                  <a:cubicBezTo>
                    <a:pt x="22994" y="9072"/>
                    <a:pt x="23047" y="9049"/>
                    <a:pt x="23083" y="9025"/>
                  </a:cubicBezTo>
                  <a:cubicBezTo>
                    <a:pt x="23219" y="8942"/>
                    <a:pt x="23402" y="8836"/>
                    <a:pt x="23526" y="8747"/>
                  </a:cubicBezTo>
                  <a:cubicBezTo>
                    <a:pt x="23579" y="8706"/>
                    <a:pt x="23632" y="8671"/>
                    <a:pt x="23673" y="8641"/>
                  </a:cubicBezTo>
                  <a:cubicBezTo>
                    <a:pt x="23709" y="8611"/>
                    <a:pt x="23750" y="8588"/>
                    <a:pt x="23786" y="8564"/>
                  </a:cubicBezTo>
                  <a:cubicBezTo>
                    <a:pt x="23845" y="8517"/>
                    <a:pt x="23921" y="8458"/>
                    <a:pt x="23992" y="8405"/>
                  </a:cubicBezTo>
                  <a:cubicBezTo>
                    <a:pt x="24075" y="8334"/>
                    <a:pt x="24146" y="8275"/>
                    <a:pt x="24234" y="8198"/>
                  </a:cubicBezTo>
                  <a:cubicBezTo>
                    <a:pt x="24264" y="8168"/>
                    <a:pt x="24294" y="8139"/>
                    <a:pt x="24323" y="8109"/>
                  </a:cubicBezTo>
                  <a:cubicBezTo>
                    <a:pt x="24364" y="8074"/>
                    <a:pt x="24406" y="8033"/>
                    <a:pt x="24441" y="7997"/>
                  </a:cubicBezTo>
                  <a:cubicBezTo>
                    <a:pt x="24447" y="7997"/>
                    <a:pt x="24453" y="7991"/>
                    <a:pt x="24453" y="7985"/>
                  </a:cubicBezTo>
                  <a:cubicBezTo>
                    <a:pt x="24477" y="7968"/>
                    <a:pt x="24494" y="7950"/>
                    <a:pt x="24506" y="7932"/>
                  </a:cubicBezTo>
                  <a:cubicBezTo>
                    <a:pt x="24536" y="7903"/>
                    <a:pt x="24571" y="7873"/>
                    <a:pt x="24601" y="7838"/>
                  </a:cubicBezTo>
                  <a:cubicBezTo>
                    <a:pt x="24660" y="7779"/>
                    <a:pt x="24713" y="7720"/>
                    <a:pt x="24760" y="7666"/>
                  </a:cubicBezTo>
                  <a:cubicBezTo>
                    <a:pt x="24772" y="7655"/>
                    <a:pt x="24778" y="7643"/>
                    <a:pt x="24790" y="7637"/>
                  </a:cubicBezTo>
                  <a:cubicBezTo>
                    <a:pt x="24801" y="7625"/>
                    <a:pt x="24813" y="7607"/>
                    <a:pt x="24819" y="7601"/>
                  </a:cubicBezTo>
                  <a:cubicBezTo>
                    <a:pt x="24843" y="7578"/>
                    <a:pt x="24861" y="7554"/>
                    <a:pt x="24878" y="7531"/>
                  </a:cubicBezTo>
                  <a:cubicBezTo>
                    <a:pt x="24884" y="7525"/>
                    <a:pt x="24884" y="7519"/>
                    <a:pt x="24890" y="7519"/>
                  </a:cubicBezTo>
                  <a:cubicBezTo>
                    <a:pt x="24985" y="7407"/>
                    <a:pt x="25061" y="7306"/>
                    <a:pt x="25126" y="7218"/>
                  </a:cubicBezTo>
                  <a:cubicBezTo>
                    <a:pt x="25132" y="7206"/>
                    <a:pt x="25144" y="7194"/>
                    <a:pt x="25150" y="7182"/>
                  </a:cubicBezTo>
                  <a:cubicBezTo>
                    <a:pt x="25179" y="7141"/>
                    <a:pt x="25209" y="7099"/>
                    <a:pt x="25233" y="7064"/>
                  </a:cubicBezTo>
                  <a:cubicBezTo>
                    <a:pt x="25239" y="7058"/>
                    <a:pt x="25239" y="7052"/>
                    <a:pt x="25244" y="7052"/>
                  </a:cubicBezTo>
                  <a:cubicBezTo>
                    <a:pt x="25244" y="7046"/>
                    <a:pt x="25250" y="7046"/>
                    <a:pt x="25250" y="7040"/>
                  </a:cubicBezTo>
                  <a:cubicBezTo>
                    <a:pt x="25262" y="7017"/>
                    <a:pt x="25280" y="6999"/>
                    <a:pt x="25292" y="6981"/>
                  </a:cubicBezTo>
                  <a:cubicBezTo>
                    <a:pt x="25416" y="6792"/>
                    <a:pt x="25528" y="6603"/>
                    <a:pt x="25622" y="6426"/>
                  </a:cubicBezTo>
                  <a:cubicBezTo>
                    <a:pt x="25711" y="6255"/>
                    <a:pt x="25788" y="6089"/>
                    <a:pt x="25859" y="5924"/>
                  </a:cubicBezTo>
                  <a:cubicBezTo>
                    <a:pt x="25882" y="5865"/>
                    <a:pt x="25906" y="5818"/>
                    <a:pt x="25918" y="5776"/>
                  </a:cubicBezTo>
                  <a:cubicBezTo>
                    <a:pt x="25930" y="5747"/>
                    <a:pt x="25941" y="5717"/>
                    <a:pt x="25953" y="5694"/>
                  </a:cubicBezTo>
                  <a:cubicBezTo>
                    <a:pt x="25959" y="5670"/>
                    <a:pt x="25965" y="5646"/>
                    <a:pt x="25977" y="5629"/>
                  </a:cubicBezTo>
                  <a:cubicBezTo>
                    <a:pt x="25989" y="5599"/>
                    <a:pt x="25995" y="5570"/>
                    <a:pt x="26006" y="5540"/>
                  </a:cubicBezTo>
                  <a:cubicBezTo>
                    <a:pt x="26018" y="5511"/>
                    <a:pt x="26030" y="5475"/>
                    <a:pt x="26042" y="5440"/>
                  </a:cubicBezTo>
                  <a:cubicBezTo>
                    <a:pt x="26048" y="5428"/>
                    <a:pt x="26054" y="5410"/>
                    <a:pt x="26060" y="5393"/>
                  </a:cubicBezTo>
                  <a:cubicBezTo>
                    <a:pt x="26071" y="5351"/>
                    <a:pt x="26083" y="5316"/>
                    <a:pt x="26095" y="5274"/>
                  </a:cubicBezTo>
                  <a:cubicBezTo>
                    <a:pt x="26101" y="5263"/>
                    <a:pt x="26107" y="5251"/>
                    <a:pt x="26107" y="5239"/>
                  </a:cubicBezTo>
                  <a:cubicBezTo>
                    <a:pt x="26119" y="5198"/>
                    <a:pt x="26130" y="5162"/>
                    <a:pt x="26142" y="5127"/>
                  </a:cubicBezTo>
                  <a:cubicBezTo>
                    <a:pt x="26148" y="5109"/>
                    <a:pt x="26154" y="5091"/>
                    <a:pt x="26160" y="5068"/>
                  </a:cubicBezTo>
                  <a:cubicBezTo>
                    <a:pt x="26166" y="5044"/>
                    <a:pt x="26172" y="5020"/>
                    <a:pt x="26184" y="4997"/>
                  </a:cubicBezTo>
                  <a:cubicBezTo>
                    <a:pt x="26189" y="4973"/>
                    <a:pt x="26195" y="4955"/>
                    <a:pt x="26201" y="4938"/>
                  </a:cubicBezTo>
                  <a:cubicBezTo>
                    <a:pt x="26219" y="4938"/>
                    <a:pt x="26237" y="4944"/>
                    <a:pt x="26254" y="4950"/>
                  </a:cubicBezTo>
                  <a:cubicBezTo>
                    <a:pt x="26296" y="4955"/>
                    <a:pt x="26331" y="4967"/>
                    <a:pt x="26367" y="4973"/>
                  </a:cubicBezTo>
                  <a:cubicBezTo>
                    <a:pt x="26384" y="4973"/>
                    <a:pt x="26402" y="4979"/>
                    <a:pt x="26414" y="4985"/>
                  </a:cubicBezTo>
                  <a:cubicBezTo>
                    <a:pt x="26473" y="4991"/>
                    <a:pt x="26532" y="5003"/>
                    <a:pt x="26597" y="5015"/>
                  </a:cubicBezTo>
                  <a:cubicBezTo>
                    <a:pt x="26739" y="5032"/>
                    <a:pt x="26869" y="5050"/>
                    <a:pt x="26981" y="5056"/>
                  </a:cubicBezTo>
                  <a:lnTo>
                    <a:pt x="27022" y="5056"/>
                  </a:lnTo>
                  <a:cubicBezTo>
                    <a:pt x="27093" y="5060"/>
                    <a:pt x="27158" y="5064"/>
                    <a:pt x="27218" y="5064"/>
                  </a:cubicBezTo>
                  <a:cubicBezTo>
                    <a:pt x="27242" y="5064"/>
                    <a:pt x="27266" y="5063"/>
                    <a:pt x="27288" y="5062"/>
                  </a:cubicBezTo>
                  <a:lnTo>
                    <a:pt x="27318" y="5062"/>
                  </a:lnTo>
                  <a:cubicBezTo>
                    <a:pt x="27377" y="5062"/>
                    <a:pt x="27436" y="5062"/>
                    <a:pt x="27507" y="5056"/>
                  </a:cubicBezTo>
                  <a:cubicBezTo>
                    <a:pt x="27648" y="5050"/>
                    <a:pt x="27701" y="5044"/>
                    <a:pt x="27855" y="5026"/>
                  </a:cubicBezTo>
                  <a:cubicBezTo>
                    <a:pt x="28014" y="5009"/>
                    <a:pt x="28162" y="4985"/>
                    <a:pt x="28328" y="4950"/>
                  </a:cubicBezTo>
                  <a:cubicBezTo>
                    <a:pt x="28339" y="4944"/>
                    <a:pt x="28351" y="4944"/>
                    <a:pt x="28369" y="4938"/>
                  </a:cubicBezTo>
                  <a:cubicBezTo>
                    <a:pt x="28387" y="4938"/>
                    <a:pt x="28404" y="4932"/>
                    <a:pt x="28422" y="4926"/>
                  </a:cubicBezTo>
                  <a:cubicBezTo>
                    <a:pt x="28428" y="4926"/>
                    <a:pt x="28434" y="4926"/>
                    <a:pt x="28446" y="4920"/>
                  </a:cubicBezTo>
                  <a:lnTo>
                    <a:pt x="28463" y="4920"/>
                  </a:lnTo>
                  <a:cubicBezTo>
                    <a:pt x="28469" y="4914"/>
                    <a:pt x="28475" y="4914"/>
                    <a:pt x="28481" y="4914"/>
                  </a:cubicBezTo>
                  <a:cubicBezTo>
                    <a:pt x="28552" y="4896"/>
                    <a:pt x="28617" y="4879"/>
                    <a:pt x="28676" y="4861"/>
                  </a:cubicBezTo>
                  <a:cubicBezTo>
                    <a:pt x="28682" y="4861"/>
                    <a:pt x="28688" y="4861"/>
                    <a:pt x="28694" y="4855"/>
                  </a:cubicBezTo>
                  <a:cubicBezTo>
                    <a:pt x="28865" y="4808"/>
                    <a:pt x="28983" y="4766"/>
                    <a:pt x="28983" y="4766"/>
                  </a:cubicBezTo>
                  <a:cubicBezTo>
                    <a:pt x="29007" y="4761"/>
                    <a:pt x="29024" y="4749"/>
                    <a:pt x="29048" y="4743"/>
                  </a:cubicBezTo>
                  <a:cubicBezTo>
                    <a:pt x="29078" y="4731"/>
                    <a:pt x="29101" y="4725"/>
                    <a:pt x="29125" y="4713"/>
                  </a:cubicBezTo>
                  <a:cubicBezTo>
                    <a:pt x="29178" y="4696"/>
                    <a:pt x="29231" y="4678"/>
                    <a:pt x="29278" y="4660"/>
                  </a:cubicBezTo>
                  <a:cubicBezTo>
                    <a:pt x="29503" y="4572"/>
                    <a:pt x="29686" y="4483"/>
                    <a:pt x="29816" y="4418"/>
                  </a:cubicBezTo>
                  <a:cubicBezTo>
                    <a:pt x="29899" y="4377"/>
                    <a:pt x="30023" y="4312"/>
                    <a:pt x="30164" y="4235"/>
                  </a:cubicBezTo>
                  <a:cubicBezTo>
                    <a:pt x="30324" y="4146"/>
                    <a:pt x="30460" y="4064"/>
                    <a:pt x="30596" y="3969"/>
                  </a:cubicBezTo>
                  <a:cubicBezTo>
                    <a:pt x="30690" y="3910"/>
                    <a:pt x="30773" y="3845"/>
                    <a:pt x="30844" y="3786"/>
                  </a:cubicBezTo>
                  <a:cubicBezTo>
                    <a:pt x="30844" y="3786"/>
                    <a:pt x="30844" y="3780"/>
                    <a:pt x="30850" y="3780"/>
                  </a:cubicBezTo>
                  <a:cubicBezTo>
                    <a:pt x="30891" y="3745"/>
                    <a:pt x="30932" y="3709"/>
                    <a:pt x="30974" y="3674"/>
                  </a:cubicBezTo>
                  <a:cubicBezTo>
                    <a:pt x="30991" y="3662"/>
                    <a:pt x="30997" y="3650"/>
                    <a:pt x="31015" y="3638"/>
                  </a:cubicBezTo>
                  <a:cubicBezTo>
                    <a:pt x="31103" y="3556"/>
                    <a:pt x="31163" y="3497"/>
                    <a:pt x="31245" y="3402"/>
                  </a:cubicBezTo>
                  <a:cubicBezTo>
                    <a:pt x="31304" y="3343"/>
                    <a:pt x="31357" y="3284"/>
                    <a:pt x="31405" y="3225"/>
                  </a:cubicBezTo>
                  <a:cubicBezTo>
                    <a:pt x="31434" y="3189"/>
                    <a:pt x="31464" y="3148"/>
                    <a:pt x="31493" y="3107"/>
                  </a:cubicBezTo>
                  <a:cubicBezTo>
                    <a:pt x="31617" y="2953"/>
                    <a:pt x="31694" y="2817"/>
                    <a:pt x="31747" y="2735"/>
                  </a:cubicBezTo>
                  <a:cubicBezTo>
                    <a:pt x="31765" y="2705"/>
                    <a:pt x="31854" y="2563"/>
                    <a:pt x="31948" y="2345"/>
                  </a:cubicBezTo>
                  <a:cubicBezTo>
                    <a:pt x="31960" y="2327"/>
                    <a:pt x="31966" y="2309"/>
                    <a:pt x="31972" y="2292"/>
                  </a:cubicBezTo>
                  <a:cubicBezTo>
                    <a:pt x="31984" y="2274"/>
                    <a:pt x="31989" y="2250"/>
                    <a:pt x="32001" y="2221"/>
                  </a:cubicBezTo>
                  <a:cubicBezTo>
                    <a:pt x="32001" y="2221"/>
                    <a:pt x="32007" y="2215"/>
                    <a:pt x="32007" y="2209"/>
                  </a:cubicBezTo>
                  <a:cubicBezTo>
                    <a:pt x="32007" y="2209"/>
                    <a:pt x="32007" y="2203"/>
                    <a:pt x="32007" y="2203"/>
                  </a:cubicBezTo>
                  <a:cubicBezTo>
                    <a:pt x="32048" y="2115"/>
                    <a:pt x="32084" y="2020"/>
                    <a:pt x="32113" y="1914"/>
                  </a:cubicBezTo>
                  <a:cubicBezTo>
                    <a:pt x="32119" y="1902"/>
                    <a:pt x="32119" y="1896"/>
                    <a:pt x="32125" y="1884"/>
                  </a:cubicBezTo>
                  <a:cubicBezTo>
                    <a:pt x="32137" y="1849"/>
                    <a:pt x="32149" y="1813"/>
                    <a:pt x="32155" y="1772"/>
                  </a:cubicBezTo>
                  <a:cubicBezTo>
                    <a:pt x="32167" y="1737"/>
                    <a:pt x="32178" y="1695"/>
                    <a:pt x="32190" y="1660"/>
                  </a:cubicBezTo>
                  <a:cubicBezTo>
                    <a:pt x="32232" y="1471"/>
                    <a:pt x="32261" y="1323"/>
                    <a:pt x="32273" y="1199"/>
                  </a:cubicBezTo>
                  <a:cubicBezTo>
                    <a:pt x="32285" y="1099"/>
                    <a:pt x="32297" y="998"/>
                    <a:pt x="32302" y="892"/>
                  </a:cubicBezTo>
                  <a:cubicBezTo>
                    <a:pt x="32302" y="886"/>
                    <a:pt x="32302" y="886"/>
                    <a:pt x="32302" y="880"/>
                  </a:cubicBezTo>
                  <a:cubicBezTo>
                    <a:pt x="32308" y="809"/>
                    <a:pt x="32308" y="744"/>
                    <a:pt x="32308" y="679"/>
                  </a:cubicBezTo>
                  <a:cubicBezTo>
                    <a:pt x="32308" y="650"/>
                    <a:pt x="32308" y="614"/>
                    <a:pt x="32308" y="585"/>
                  </a:cubicBezTo>
                  <a:cubicBezTo>
                    <a:pt x="32308" y="573"/>
                    <a:pt x="32302" y="561"/>
                    <a:pt x="32302" y="549"/>
                  </a:cubicBezTo>
                  <a:cubicBezTo>
                    <a:pt x="32302" y="496"/>
                    <a:pt x="32297" y="443"/>
                    <a:pt x="32297" y="384"/>
                  </a:cubicBezTo>
                  <a:cubicBezTo>
                    <a:pt x="32297" y="349"/>
                    <a:pt x="32285" y="236"/>
                    <a:pt x="32267" y="112"/>
                  </a:cubicBezTo>
                  <a:cubicBezTo>
                    <a:pt x="32267" y="95"/>
                    <a:pt x="32261" y="53"/>
                    <a:pt x="322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452050" y="4296350"/>
              <a:ext cx="79900" cy="14600"/>
            </a:xfrm>
            <a:custGeom>
              <a:avLst/>
              <a:gdLst/>
              <a:ahLst/>
              <a:cxnLst/>
              <a:rect l="l" t="t" r="r" b="b"/>
              <a:pathLst>
                <a:path w="3196" h="584" extrusionOk="0">
                  <a:moveTo>
                    <a:pt x="1603" y="0"/>
                  </a:moveTo>
                  <a:cubicBezTo>
                    <a:pt x="1465" y="0"/>
                    <a:pt x="1325" y="8"/>
                    <a:pt x="1188" y="24"/>
                  </a:cubicBezTo>
                  <a:cubicBezTo>
                    <a:pt x="786" y="65"/>
                    <a:pt x="402" y="177"/>
                    <a:pt x="89" y="361"/>
                  </a:cubicBezTo>
                  <a:cubicBezTo>
                    <a:pt x="1" y="414"/>
                    <a:pt x="1" y="496"/>
                    <a:pt x="89" y="544"/>
                  </a:cubicBezTo>
                  <a:cubicBezTo>
                    <a:pt x="133" y="570"/>
                    <a:pt x="191" y="584"/>
                    <a:pt x="249" y="584"/>
                  </a:cubicBezTo>
                  <a:cubicBezTo>
                    <a:pt x="306" y="584"/>
                    <a:pt x="364" y="570"/>
                    <a:pt x="408" y="544"/>
                  </a:cubicBezTo>
                  <a:cubicBezTo>
                    <a:pt x="573" y="449"/>
                    <a:pt x="762" y="378"/>
                    <a:pt x="963" y="331"/>
                  </a:cubicBezTo>
                  <a:cubicBezTo>
                    <a:pt x="1168" y="284"/>
                    <a:pt x="1383" y="260"/>
                    <a:pt x="1599" y="260"/>
                  </a:cubicBezTo>
                  <a:cubicBezTo>
                    <a:pt x="1706" y="260"/>
                    <a:pt x="1814" y="266"/>
                    <a:pt x="1920" y="278"/>
                  </a:cubicBezTo>
                  <a:cubicBezTo>
                    <a:pt x="2239" y="313"/>
                    <a:pt x="2546" y="402"/>
                    <a:pt x="2794" y="544"/>
                  </a:cubicBezTo>
                  <a:cubicBezTo>
                    <a:pt x="2836" y="570"/>
                    <a:pt x="2893" y="584"/>
                    <a:pt x="2951" y="584"/>
                  </a:cubicBezTo>
                  <a:cubicBezTo>
                    <a:pt x="3008" y="584"/>
                    <a:pt x="3066" y="570"/>
                    <a:pt x="3107" y="544"/>
                  </a:cubicBezTo>
                  <a:cubicBezTo>
                    <a:pt x="3196" y="496"/>
                    <a:pt x="3196" y="414"/>
                    <a:pt x="3107" y="361"/>
                  </a:cubicBezTo>
                  <a:cubicBezTo>
                    <a:pt x="2901" y="242"/>
                    <a:pt x="2658" y="148"/>
                    <a:pt x="2398" y="89"/>
                  </a:cubicBezTo>
                  <a:cubicBezTo>
                    <a:pt x="2144" y="30"/>
                    <a:pt x="1875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40350" y="4322025"/>
              <a:ext cx="26900" cy="45625"/>
            </a:xfrm>
            <a:custGeom>
              <a:avLst/>
              <a:gdLst/>
              <a:ahLst/>
              <a:cxnLst/>
              <a:rect l="l" t="t" r="r" b="b"/>
              <a:pathLst>
                <a:path w="1076" h="1825" extrusionOk="0">
                  <a:moveTo>
                    <a:pt x="243" y="1"/>
                  </a:moveTo>
                  <a:cubicBezTo>
                    <a:pt x="187" y="1"/>
                    <a:pt x="130" y="13"/>
                    <a:pt x="89" y="36"/>
                  </a:cubicBezTo>
                  <a:cubicBezTo>
                    <a:pt x="0" y="90"/>
                    <a:pt x="0" y="172"/>
                    <a:pt x="89" y="225"/>
                  </a:cubicBezTo>
                  <a:cubicBezTo>
                    <a:pt x="254" y="320"/>
                    <a:pt x="378" y="426"/>
                    <a:pt x="461" y="544"/>
                  </a:cubicBezTo>
                  <a:cubicBezTo>
                    <a:pt x="585" y="722"/>
                    <a:pt x="615" y="916"/>
                    <a:pt x="556" y="1100"/>
                  </a:cubicBezTo>
                  <a:cubicBezTo>
                    <a:pt x="497" y="1283"/>
                    <a:pt x="343" y="1460"/>
                    <a:pt x="95" y="1602"/>
                  </a:cubicBezTo>
                  <a:cubicBezTo>
                    <a:pt x="6" y="1655"/>
                    <a:pt x="6" y="1737"/>
                    <a:pt x="95" y="1785"/>
                  </a:cubicBezTo>
                  <a:cubicBezTo>
                    <a:pt x="139" y="1811"/>
                    <a:pt x="197" y="1825"/>
                    <a:pt x="254" y="1825"/>
                  </a:cubicBezTo>
                  <a:cubicBezTo>
                    <a:pt x="312" y="1825"/>
                    <a:pt x="370" y="1811"/>
                    <a:pt x="414" y="1785"/>
                  </a:cubicBezTo>
                  <a:cubicBezTo>
                    <a:pt x="621" y="1667"/>
                    <a:pt x="780" y="1525"/>
                    <a:pt x="881" y="1377"/>
                  </a:cubicBezTo>
                  <a:cubicBezTo>
                    <a:pt x="1034" y="1153"/>
                    <a:pt x="1075" y="911"/>
                    <a:pt x="993" y="674"/>
                  </a:cubicBezTo>
                  <a:cubicBezTo>
                    <a:pt x="916" y="444"/>
                    <a:pt x="715" y="220"/>
                    <a:pt x="408" y="36"/>
                  </a:cubicBezTo>
                  <a:lnTo>
                    <a:pt x="402" y="36"/>
                  </a:lnTo>
                  <a:cubicBezTo>
                    <a:pt x="358" y="13"/>
                    <a:pt x="30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432400" y="4174275"/>
              <a:ext cx="165550" cy="140700"/>
            </a:xfrm>
            <a:custGeom>
              <a:avLst/>
              <a:gdLst/>
              <a:ahLst/>
              <a:cxnLst/>
              <a:rect l="l" t="t" r="r" b="b"/>
              <a:pathLst>
                <a:path w="6622" h="5628" extrusionOk="0">
                  <a:moveTo>
                    <a:pt x="5589" y="1"/>
                  </a:moveTo>
                  <a:cubicBezTo>
                    <a:pt x="5027" y="1"/>
                    <a:pt x="4415" y="194"/>
                    <a:pt x="3805" y="548"/>
                  </a:cubicBezTo>
                  <a:cubicBezTo>
                    <a:pt x="2736" y="1162"/>
                    <a:pt x="1661" y="2279"/>
                    <a:pt x="887" y="3714"/>
                  </a:cubicBezTo>
                  <a:lnTo>
                    <a:pt x="113" y="5125"/>
                  </a:lnTo>
                  <a:cubicBezTo>
                    <a:pt x="1" y="5332"/>
                    <a:pt x="13" y="5557"/>
                    <a:pt x="137" y="5616"/>
                  </a:cubicBezTo>
                  <a:cubicBezTo>
                    <a:pt x="157" y="5624"/>
                    <a:pt x="179" y="5628"/>
                    <a:pt x="203" y="5628"/>
                  </a:cubicBezTo>
                  <a:cubicBezTo>
                    <a:pt x="248" y="5628"/>
                    <a:pt x="297" y="5613"/>
                    <a:pt x="344" y="5586"/>
                  </a:cubicBezTo>
                  <a:cubicBezTo>
                    <a:pt x="426" y="5539"/>
                    <a:pt x="509" y="5450"/>
                    <a:pt x="574" y="5338"/>
                  </a:cubicBezTo>
                  <a:lnTo>
                    <a:pt x="1342" y="3926"/>
                  </a:lnTo>
                  <a:cubicBezTo>
                    <a:pt x="1997" y="2716"/>
                    <a:pt x="2901" y="1777"/>
                    <a:pt x="3805" y="1251"/>
                  </a:cubicBezTo>
                  <a:cubicBezTo>
                    <a:pt x="4317" y="955"/>
                    <a:pt x="4829" y="795"/>
                    <a:pt x="5301" y="795"/>
                  </a:cubicBezTo>
                  <a:cubicBezTo>
                    <a:pt x="5575" y="795"/>
                    <a:pt x="5834" y="849"/>
                    <a:pt x="6073" y="961"/>
                  </a:cubicBezTo>
                  <a:cubicBezTo>
                    <a:pt x="6093" y="970"/>
                    <a:pt x="6115" y="974"/>
                    <a:pt x="6137" y="974"/>
                  </a:cubicBezTo>
                  <a:cubicBezTo>
                    <a:pt x="6181" y="974"/>
                    <a:pt x="6229" y="959"/>
                    <a:pt x="6279" y="932"/>
                  </a:cubicBezTo>
                  <a:cubicBezTo>
                    <a:pt x="6362" y="885"/>
                    <a:pt x="6445" y="796"/>
                    <a:pt x="6504" y="684"/>
                  </a:cubicBezTo>
                  <a:cubicBezTo>
                    <a:pt x="6622" y="477"/>
                    <a:pt x="6610" y="259"/>
                    <a:pt x="6486" y="194"/>
                  </a:cubicBezTo>
                  <a:cubicBezTo>
                    <a:pt x="6210" y="63"/>
                    <a:pt x="5908" y="1"/>
                    <a:pt x="5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520125" y="4245750"/>
              <a:ext cx="164950" cy="139725"/>
            </a:xfrm>
            <a:custGeom>
              <a:avLst/>
              <a:gdLst/>
              <a:ahLst/>
              <a:cxnLst/>
              <a:rect l="l" t="t" r="r" b="b"/>
              <a:pathLst>
                <a:path w="6598" h="5589" extrusionOk="0">
                  <a:moveTo>
                    <a:pt x="5558" y="0"/>
                  </a:moveTo>
                  <a:cubicBezTo>
                    <a:pt x="4995" y="0"/>
                    <a:pt x="4382" y="192"/>
                    <a:pt x="3769" y="542"/>
                  </a:cubicBezTo>
                  <a:cubicBezTo>
                    <a:pt x="2705" y="1156"/>
                    <a:pt x="1648" y="2261"/>
                    <a:pt x="874" y="3678"/>
                  </a:cubicBezTo>
                  <a:lnTo>
                    <a:pt x="113" y="5084"/>
                  </a:lnTo>
                  <a:cubicBezTo>
                    <a:pt x="0" y="5296"/>
                    <a:pt x="6" y="5515"/>
                    <a:pt x="130" y="5574"/>
                  </a:cubicBezTo>
                  <a:cubicBezTo>
                    <a:pt x="150" y="5584"/>
                    <a:pt x="173" y="5589"/>
                    <a:pt x="196" y="5589"/>
                  </a:cubicBezTo>
                  <a:cubicBezTo>
                    <a:pt x="242" y="5589"/>
                    <a:pt x="292" y="5572"/>
                    <a:pt x="343" y="5544"/>
                  </a:cubicBezTo>
                  <a:cubicBezTo>
                    <a:pt x="426" y="5497"/>
                    <a:pt x="508" y="5409"/>
                    <a:pt x="567" y="5296"/>
                  </a:cubicBezTo>
                  <a:lnTo>
                    <a:pt x="1335" y="3897"/>
                  </a:lnTo>
                  <a:cubicBezTo>
                    <a:pt x="1985" y="2698"/>
                    <a:pt x="2871" y="1770"/>
                    <a:pt x="3774" y="1251"/>
                  </a:cubicBezTo>
                  <a:cubicBezTo>
                    <a:pt x="4287" y="955"/>
                    <a:pt x="4802" y="792"/>
                    <a:pt x="5276" y="792"/>
                  </a:cubicBezTo>
                  <a:cubicBezTo>
                    <a:pt x="5550" y="792"/>
                    <a:pt x="5810" y="846"/>
                    <a:pt x="6048" y="961"/>
                  </a:cubicBezTo>
                  <a:cubicBezTo>
                    <a:pt x="6069" y="969"/>
                    <a:pt x="6090" y="973"/>
                    <a:pt x="6113" y="973"/>
                  </a:cubicBezTo>
                  <a:cubicBezTo>
                    <a:pt x="6157" y="973"/>
                    <a:pt x="6205" y="959"/>
                    <a:pt x="6255" y="932"/>
                  </a:cubicBezTo>
                  <a:cubicBezTo>
                    <a:pt x="6338" y="884"/>
                    <a:pt x="6420" y="796"/>
                    <a:pt x="6480" y="684"/>
                  </a:cubicBezTo>
                  <a:cubicBezTo>
                    <a:pt x="6598" y="477"/>
                    <a:pt x="6586" y="258"/>
                    <a:pt x="6462" y="193"/>
                  </a:cubicBezTo>
                  <a:cubicBezTo>
                    <a:pt x="6183" y="63"/>
                    <a:pt x="5879" y="0"/>
                    <a:pt x="5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39150" y="4281800"/>
              <a:ext cx="807875" cy="705375"/>
            </a:xfrm>
            <a:custGeom>
              <a:avLst/>
              <a:gdLst/>
              <a:ahLst/>
              <a:cxnLst/>
              <a:rect l="l" t="t" r="r" b="b"/>
              <a:pathLst>
                <a:path w="32315" h="28215" extrusionOk="0">
                  <a:moveTo>
                    <a:pt x="28266" y="1"/>
                  </a:moveTo>
                  <a:cubicBezTo>
                    <a:pt x="28213" y="1"/>
                    <a:pt x="28156" y="3"/>
                    <a:pt x="28097" y="3"/>
                  </a:cubicBezTo>
                  <a:cubicBezTo>
                    <a:pt x="28079" y="3"/>
                    <a:pt x="28062" y="9"/>
                    <a:pt x="28044" y="9"/>
                  </a:cubicBezTo>
                  <a:cubicBezTo>
                    <a:pt x="27885" y="15"/>
                    <a:pt x="27749" y="33"/>
                    <a:pt x="27648" y="51"/>
                  </a:cubicBezTo>
                  <a:cubicBezTo>
                    <a:pt x="27524" y="68"/>
                    <a:pt x="27388" y="92"/>
                    <a:pt x="27282" y="127"/>
                  </a:cubicBezTo>
                  <a:lnTo>
                    <a:pt x="27264" y="127"/>
                  </a:lnTo>
                  <a:cubicBezTo>
                    <a:pt x="27170" y="151"/>
                    <a:pt x="27069" y="181"/>
                    <a:pt x="26987" y="210"/>
                  </a:cubicBezTo>
                  <a:cubicBezTo>
                    <a:pt x="26957" y="222"/>
                    <a:pt x="26922" y="240"/>
                    <a:pt x="26886" y="252"/>
                  </a:cubicBezTo>
                  <a:cubicBezTo>
                    <a:pt x="26869" y="257"/>
                    <a:pt x="26851" y="263"/>
                    <a:pt x="26839" y="269"/>
                  </a:cubicBezTo>
                  <a:cubicBezTo>
                    <a:pt x="26751" y="299"/>
                    <a:pt x="26638" y="346"/>
                    <a:pt x="26550" y="387"/>
                  </a:cubicBezTo>
                  <a:cubicBezTo>
                    <a:pt x="26491" y="423"/>
                    <a:pt x="26438" y="452"/>
                    <a:pt x="26378" y="476"/>
                  </a:cubicBezTo>
                  <a:cubicBezTo>
                    <a:pt x="26378" y="482"/>
                    <a:pt x="26373" y="482"/>
                    <a:pt x="26367" y="488"/>
                  </a:cubicBezTo>
                  <a:cubicBezTo>
                    <a:pt x="26184" y="588"/>
                    <a:pt x="26048" y="671"/>
                    <a:pt x="25989" y="712"/>
                  </a:cubicBezTo>
                  <a:cubicBezTo>
                    <a:pt x="25965" y="724"/>
                    <a:pt x="25947" y="736"/>
                    <a:pt x="25930" y="754"/>
                  </a:cubicBezTo>
                  <a:cubicBezTo>
                    <a:pt x="25882" y="783"/>
                    <a:pt x="25835" y="813"/>
                    <a:pt x="25788" y="842"/>
                  </a:cubicBezTo>
                  <a:cubicBezTo>
                    <a:pt x="25764" y="860"/>
                    <a:pt x="25735" y="878"/>
                    <a:pt x="25705" y="895"/>
                  </a:cubicBezTo>
                  <a:cubicBezTo>
                    <a:pt x="25693" y="907"/>
                    <a:pt x="25682" y="913"/>
                    <a:pt x="25670" y="925"/>
                  </a:cubicBezTo>
                  <a:cubicBezTo>
                    <a:pt x="25599" y="972"/>
                    <a:pt x="25534" y="1019"/>
                    <a:pt x="25475" y="1067"/>
                  </a:cubicBezTo>
                  <a:lnTo>
                    <a:pt x="25469" y="1067"/>
                  </a:lnTo>
                  <a:cubicBezTo>
                    <a:pt x="25404" y="1114"/>
                    <a:pt x="25327" y="1179"/>
                    <a:pt x="25256" y="1232"/>
                  </a:cubicBezTo>
                  <a:cubicBezTo>
                    <a:pt x="25162" y="1309"/>
                    <a:pt x="25085" y="1380"/>
                    <a:pt x="25032" y="1427"/>
                  </a:cubicBezTo>
                  <a:cubicBezTo>
                    <a:pt x="24961" y="1492"/>
                    <a:pt x="24872" y="1575"/>
                    <a:pt x="24807" y="1640"/>
                  </a:cubicBezTo>
                  <a:cubicBezTo>
                    <a:pt x="24736" y="1704"/>
                    <a:pt x="24654" y="1799"/>
                    <a:pt x="24589" y="1870"/>
                  </a:cubicBezTo>
                  <a:cubicBezTo>
                    <a:pt x="24553" y="1905"/>
                    <a:pt x="24506" y="1964"/>
                    <a:pt x="24453" y="2023"/>
                  </a:cubicBezTo>
                  <a:cubicBezTo>
                    <a:pt x="24453" y="2029"/>
                    <a:pt x="24453" y="2029"/>
                    <a:pt x="24447" y="2035"/>
                  </a:cubicBezTo>
                  <a:cubicBezTo>
                    <a:pt x="24447" y="2035"/>
                    <a:pt x="24394" y="2100"/>
                    <a:pt x="24311" y="2201"/>
                  </a:cubicBezTo>
                  <a:cubicBezTo>
                    <a:pt x="24282" y="2248"/>
                    <a:pt x="24252" y="2289"/>
                    <a:pt x="24229" y="2313"/>
                  </a:cubicBezTo>
                  <a:cubicBezTo>
                    <a:pt x="24229" y="2319"/>
                    <a:pt x="24229" y="2319"/>
                    <a:pt x="24229" y="2319"/>
                  </a:cubicBezTo>
                  <a:cubicBezTo>
                    <a:pt x="24181" y="2378"/>
                    <a:pt x="24140" y="2449"/>
                    <a:pt x="24093" y="2525"/>
                  </a:cubicBezTo>
                  <a:cubicBezTo>
                    <a:pt x="24081" y="2531"/>
                    <a:pt x="24081" y="2543"/>
                    <a:pt x="24075" y="2555"/>
                  </a:cubicBezTo>
                  <a:cubicBezTo>
                    <a:pt x="24040" y="2608"/>
                    <a:pt x="24004" y="2661"/>
                    <a:pt x="23975" y="2720"/>
                  </a:cubicBezTo>
                  <a:cubicBezTo>
                    <a:pt x="23963" y="2738"/>
                    <a:pt x="23951" y="2756"/>
                    <a:pt x="23939" y="2779"/>
                  </a:cubicBezTo>
                  <a:cubicBezTo>
                    <a:pt x="23927" y="2803"/>
                    <a:pt x="23910" y="2833"/>
                    <a:pt x="23892" y="2862"/>
                  </a:cubicBezTo>
                  <a:cubicBezTo>
                    <a:pt x="23874" y="2903"/>
                    <a:pt x="23851" y="2945"/>
                    <a:pt x="23833" y="2980"/>
                  </a:cubicBezTo>
                  <a:cubicBezTo>
                    <a:pt x="23827" y="2992"/>
                    <a:pt x="23821" y="2998"/>
                    <a:pt x="23821" y="3010"/>
                  </a:cubicBezTo>
                  <a:cubicBezTo>
                    <a:pt x="23803" y="3033"/>
                    <a:pt x="23786" y="3075"/>
                    <a:pt x="23762" y="3128"/>
                  </a:cubicBezTo>
                  <a:cubicBezTo>
                    <a:pt x="23744" y="3163"/>
                    <a:pt x="23732" y="3205"/>
                    <a:pt x="23715" y="3240"/>
                  </a:cubicBezTo>
                  <a:cubicBezTo>
                    <a:pt x="23709" y="3246"/>
                    <a:pt x="23709" y="3258"/>
                    <a:pt x="23703" y="3270"/>
                  </a:cubicBezTo>
                  <a:cubicBezTo>
                    <a:pt x="23685" y="3317"/>
                    <a:pt x="23662" y="3364"/>
                    <a:pt x="23644" y="3411"/>
                  </a:cubicBezTo>
                  <a:cubicBezTo>
                    <a:pt x="23632" y="3453"/>
                    <a:pt x="23614" y="3494"/>
                    <a:pt x="23602" y="3530"/>
                  </a:cubicBezTo>
                  <a:cubicBezTo>
                    <a:pt x="23597" y="3547"/>
                    <a:pt x="23591" y="3571"/>
                    <a:pt x="23585" y="3589"/>
                  </a:cubicBezTo>
                  <a:cubicBezTo>
                    <a:pt x="23585" y="3589"/>
                    <a:pt x="23585" y="3594"/>
                    <a:pt x="23579" y="3600"/>
                  </a:cubicBezTo>
                  <a:cubicBezTo>
                    <a:pt x="23579" y="3606"/>
                    <a:pt x="23579" y="3612"/>
                    <a:pt x="23573" y="3624"/>
                  </a:cubicBezTo>
                  <a:cubicBezTo>
                    <a:pt x="23561" y="3659"/>
                    <a:pt x="23549" y="3695"/>
                    <a:pt x="23538" y="3730"/>
                  </a:cubicBezTo>
                  <a:cubicBezTo>
                    <a:pt x="23520" y="3724"/>
                    <a:pt x="23496" y="3724"/>
                    <a:pt x="23478" y="3719"/>
                  </a:cubicBezTo>
                  <a:cubicBezTo>
                    <a:pt x="23455" y="3713"/>
                    <a:pt x="23431" y="3707"/>
                    <a:pt x="23408" y="3701"/>
                  </a:cubicBezTo>
                  <a:cubicBezTo>
                    <a:pt x="23384" y="3695"/>
                    <a:pt x="23366" y="3689"/>
                    <a:pt x="23343" y="3683"/>
                  </a:cubicBezTo>
                  <a:cubicBezTo>
                    <a:pt x="23307" y="3677"/>
                    <a:pt x="23272" y="3671"/>
                    <a:pt x="23236" y="3659"/>
                  </a:cubicBezTo>
                  <a:cubicBezTo>
                    <a:pt x="23219" y="3659"/>
                    <a:pt x="23207" y="3654"/>
                    <a:pt x="23195" y="3654"/>
                  </a:cubicBezTo>
                  <a:cubicBezTo>
                    <a:pt x="23154" y="3642"/>
                    <a:pt x="23112" y="3636"/>
                    <a:pt x="23071" y="3630"/>
                  </a:cubicBezTo>
                  <a:cubicBezTo>
                    <a:pt x="23053" y="3624"/>
                    <a:pt x="23041" y="3624"/>
                    <a:pt x="23024" y="3618"/>
                  </a:cubicBezTo>
                  <a:cubicBezTo>
                    <a:pt x="22988" y="3612"/>
                    <a:pt x="22953" y="3606"/>
                    <a:pt x="22917" y="3600"/>
                  </a:cubicBezTo>
                  <a:cubicBezTo>
                    <a:pt x="22888" y="3594"/>
                    <a:pt x="22858" y="3589"/>
                    <a:pt x="22829" y="3583"/>
                  </a:cubicBezTo>
                  <a:cubicBezTo>
                    <a:pt x="22805" y="3583"/>
                    <a:pt x="22782" y="3577"/>
                    <a:pt x="22758" y="3571"/>
                  </a:cubicBezTo>
                  <a:cubicBezTo>
                    <a:pt x="22728" y="3571"/>
                    <a:pt x="22699" y="3565"/>
                    <a:pt x="22669" y="3559"/>
                  </a:cubicBezTo>
                  <a:cubicBezTo>
                    <a:pt x="22640" y="3553"/>
                    <a:pt x="22593" y="3547"/>
                    <a:pt x="22533" y="3541"/>
                  </a:cubicBezTo>
                  <a:cubicBezTo>
                    <a:pt x="22244" y="3506"/>
                    <a:pt x="21990" y="3500"/>
                    <a:pt x="21961" y="3494"/>
                  </a:cubicBezTo>
                  <a:lnTo>
                    <a:pt x="21553" y="3494"/>
                  </a:lnTo>
                  <a:cubicBezTo>
                    <a:pt x="21541" y="3494"/>
                    <a:pt x="21529" y="3500"/>
                    <a:pt x="21523" y="3500"/>
                  </a:cubicBezTo>
                  <a:lnTo>
                    <a:pt x="21482" y="3500"/>
                  </a:lnTo>
                  <a:cubicBezTo>
                    <a:pt x="21423" y="3500"/>
                    <a:pt x="21370" y="3506"/>
                    <a:pt x="21317" y="3506"/>
                  </a:cubicBezTo>
                  <a:cubicBezTo>
                    <a:pt x="21293" y="3512"/>
                    <a:pt x="21275" y="3512"/>
                    <a:pt x="21252" y="3512"/>
                  </a:cubicBezTo>
                  <a:cubicBezTo>
                    <a:pt x="21246" y="3512"/>
                    <a:pt x="21240" y="3512"/>
                    <a:pt x="21228" y="3518"/>
                  </a:cubicBezTo>
                  <a:lnTo>
                    <a:pt x="21210" y="3518"/>
                  </a:lnTo>
                  <a:cubicBezTo>
                    <a:pt x="21169" y="3518"/>
                    <a:pt x="21122" y="3524"/>
                    <a:pt x="21069" y="3530"/>
                  </a:cubicBezTo>
                  <a:cubicBezTo>
                    <a:pt x="21057" y="3530"/>
                    <a:pt x="21039" y="3535"/>
                    <a:pt x="21027" y="3535"/>
                  </a:cubicBezTo>
                  <a:cubicBezTo>
                    <a:pt x="20921" y="3547"/>
                    <a:pt x="20791" y="3565"/>
                    <a:pt x="20649" y="3589"/>
                  </a:cubicBezTo>
                  <a:cubicBezTo>
                    <a:pt x="20643" y="3594"/>
                    <a:pt x="20638" y="3594"/>
                    <a:pt x="20632" y="3594"/>
                  </a:cubicBezTo>
                  <a:cubicBezTo>
                    <a:pt x="20602" y="3600"/>
                    <a:pt x="20573" y="3606"/>
                    <a:pt x="20543" y="3612"/>
                  </a:cubicBezTo>
                  <a:cubicBezTo>
                    <a:pt x="20531" y="3612"/>
                    <a:pt x="20513" y="3618"/>
                    <a:pt x="20496" y="3618"/>
                  </a:cubicBezTo>
                  <a:cubicBezTo>
                    <a:pt x="20484" y="3624"/>
                    <a:pt x="20466" y="3624"/>
                    <a:pt x="20454" y="3630"/>
                  </a:cubicBezTo>
                  <a:cubicBezTo>
                    <a:pt x="20389" y="3642"/>
                    <a:pt x="20307" y="3659"/>
                    <a:pt x="20230" y="3683"/>
                  </a:cubicBezTo>
                  <a:cubicBezTo>
                    <a:pt x="20183" y="3695"/>
                    <a:pt x="20135" y="3707"/>
                    <a:pt x="20100" y="3719"/>
                  </a:cubicBezTo>
                  <a:cubicBezTo>
                    <a:pt x="20076" y="3724"/>
                    <a:pt x="20053" y="3730"/>
                    <a:pt x="20023" y="3736"/>
                  </a:cubicBezTo>
                  <a:cubicBezTo>
                    <a:pt x="20023" y="3736"/>
                    <a:pt x="20017" y="3736"/>
                    <a:pt x="20011" y="3742"/>
                  </a:cubicBezTo>
                  <a:cubicBezTo>
                    <a:pt x="19964" y="3754"/>
                    <a:pt x="19905" y="3772"/>
                    <a:pt x="19852" y="3789"/>
                  </a:cubicBezTo>
                  <a:cubicBezTo>
                    <a:pt x="19811" y="3801"/>
                    <a:pt x="19769" y="3813"/>
                    <a:pt x="19734" y="3825"/>
                  </a:cubicBezTo>
                  <a:cubicBezTo>
                    <a:pt x="19586" y="3872"/>
                    <a:pt x="19486" y="3908"/>
                    <a:pt x="19338" y="3973"/>
                  </a:cubicBezTo>
                  <a:cubicBezTo>
                    <a:pt x="19226" y="4020"/>
                    <a:pt x="19096" y="4079"/>
                    <a:pt x="18954" y="4144"/>
                  </a:cubicBezTo>
                  <a:cubicBezTo>
                    <a:pt x="18942" y="4150"/>
                    <a:pt x="18925" y="4162"/>
                    <a:pt x="18907" y="4167"/>
                  </a:cubicBezTo>
                  <a:cubicBezTo>
                    <a:pt x="18765" y="4232"/>
                    <a:pt x="18582" y="4333"/>
                    <a:pt x="18446" y="4415"/>
                  </a:cubicBezTo>
                  <a:cubicBezTo>
                    <a:pt x="18381" y="4451"/>
                    <a:pt x="18310" y="4498"/>
                    <a:pt x="18240" y="4540"/>
                  </a:cubicBezTo>
                  <a:cubicBezTo>
                    <a:pt x="18175" y="4581"/>
                    <a:pt x="18116" y="4622"/>
                    <a:pt x="18051" y="4664"/>
                  </a:cubicBezTo>
                  <a:cubicBezTo>
                    <a:pt x="18039" y="4675"/>
                    <a:pt x="18027" y="4681"/>
                    <a:pt x="18015" y="4693"/>
                  </a:cubicBezTo>
                  <a:cubicBezTo>
                    <a:pt x="17968" y="4723"/>
                    <a:pt x="17921" y="4758"/>
                    <a:pt x="17873" y="4788"/>
                  </a:cubicBezTo>
                  <a:cubicBezTo>
                    <a:pt x="17850" y="4805"/>
                    <a:pt x="17826" y="4823"/>
                    <a:pt x="17808" y="4835"/>
                  </a:cubicBezTo>
                  <a:cubicBezTo>
                    <a:pt x="17773" y="4864"/>
                    <a:pt x="17738" y="4888"/>
                    <a:pt x="17702" y="4918"/>
                  </a:cubicBezTo>
                  <a:cubicBezTo>
                    <a:pt x="17673" y="4935"/>
                    <a:pt x="17643" y="4959"/>
                    <a:pt x="17619" y="4982"/>
                  </a:cubicBezTo>
                  <a:cubicBezTo>
                    <a:pt x="17590" y="5000"/>
                    <a:pt x="17560" y="5024"/>
                    <a:pt x="17531" y="5047"/>
                  </a:cubicBezTo>
                  <a:cubicBezTo>
                    <a:pt x="17501" y="5071"/>
                    <a:pt x="17472" y="5095"/>
                    <a:pt x="17442" y="5118"/>
                  </a:cubicBezTo>
                  <a:cubicBezTo>
                    <a:pt x="17413" y="5142"/>
                    <a:pt x="17383" y="5166"/>
                    <a:pt x="17360" y="5189"/>
                  </a:cubicBezTo>
                  <a:cubicBezTo>
                    <a:pt x="17330" y="5213"/>
                    <a:pt x="17300" y="5236"/>
                    <a:pt x="17271" y="5260"/>
                  </a:cubicBezTo>
                  <a:cubicBezTo>
                    <a:pt x="17247" y="5284"/>
                    <a:pt x="17218" y="5301"/>
                    <a:pt x="17194" y="5325"/>
                  </a:cubicBezTo>
                  <a:cubicBezTo>
                    <a:pt x="17147" y="5366"/>
                    <a:pt x="17100" y="5408"/>
                    <a:pt x="17052" y="5449"/>
                  </a:cubicBezTo>
                  <a:cubicBezTo>
                    <a:pt x="17052" y="5449"/>
                    <a:pt x="17052" y="5455"/>
                    <a:pt x="17046" y="5455"/>
                  </a:cubicBezTo>
                  <a:cubicBezTo>
                    <a:pt x="17046" y="5455"/>
                    <a:pt x="17041" y="5455"/>
                    <a:pt x="17041" y="5461"/>
                  </a:cubicBezTo>
                  <a:cubicBezTo>
                    <a:pt x="17029" y="5473"/>
                    <a:pt x="17011" y="5485"/>
                    <a:pt x="16999" y="5502"/>
                  </a:cubicBezTo>
                  <a:cubicBezTo>
                    <a:pt x="16438" y="6004"/>
                    <a:pt x="16054" y="6471"/>
                    <a:pt x="15907" y="6654"/>
                  </a:cubicBezTo>
                  <a:cubicBezTo>
                    <a:pt x="15865" y="6707"/>
                    <a:pt x="15830" y="6754"/>
                    <a:pt x="15812" y="6784"/>
                  </a:cubicBezTo>
                  <a:cubicBezTo>
                    <a:pt x="15765" y="6837"/>
                    <a:pt x="15718" y="6908"/>
                    <a:pt x="15664" y="6979"/>
                  </a:cubicBezTo>
                  <a:cubicBezTo>
                    <a:pt x="15558" y="7121"/>
                    <a:pt x="15487" y="7227"/>
                    <a:pt x="15387" y="7380"/>
                  </a:cubicBezTo>
                  <a:cubicBezTo>
                    <a:pt x="15381" y="7392"/>
                    <a:pt x="15375" y="7404"/>
                    <a:pt x="15363" y="7416"/>
                  </a:cubicBezTo>
                  <a:cubicBezTo>
                    <a:pt x="15357" y="7428"/>
                    <a:pt x="15351" y="7440"/>
                    <a:pt x="15340" y="7457"/>
                  </a:cubicBezTo>
                  <a:cubicBezTo>
                    <a:pt x="15328" y="7475"/>
                    <a:pt x="15316" y="7493"/>
                    <a:pt x="15304" y="7510"/>
                  </a:cubicBezTo>
                  <a:cubicBezTo>
                    <a:pt x="15298" y="7528"/>
                    <a:pt x="15286" y="7546"/>
                    <a:pt x="15275" y="7564"/>
                  </a:cubicBezTo>
                  <a:cubicBezTo>
                    <a:pt x="15269" y="7575"/>
                    <a:pt x="15263" y="7587"/>
                    <a:pt x="15257" y="7599"/>
                  </a:cubicBezTo>
                  <a:cubicBezTo>
                    <a:pt x="15092" y="7871"/>
                    <a:pt x="15009" y="8048"/>
                    <a:pt x="14985" y="8089"/>
                  </a:cubicBezTo>
                  <a:cubicBezTo>
                    <a:pt x="14979" y="8101"/>
                    <a:pt x="14979" y="8107"/>
                    <a:pt x="14973" y="8119"/>
                  </a:cubicBezTo>
                  <a:cubicBezTo>
                    <a:pt x="14967" y="8119"/>
                    <a:pt x="14962" y="8119"/>
                    <a:pt x="14962" y="8113"/>
                  </a:cubicBezTo>
                  <a:cubicBezTo>
                    <a:pt x="14867" y="8077"/>
                    <a:pt x="14773" y="8036"/>
                    <a:pt x="14684" y="8007"/>
                  </a:cubicBezTo>
                  <a:cubicBezTo>
                    <a:pt x="14572" y="7959"/>
                    <a:pt x="14436" y="7918"/>
                    <a:pt x="14306" y="7882"/>
                  </a:cubicBezTo>
                  <a:cubicBezTo>
                    <a:pt x="14282" y="7871"/>
                    <a:pt x="14253" y="7865"/>
                    <a:pt x="14229" y="7859"/>
                  </a:cubicBezTo>
                  <a:cubicBezTo>
                    <a:pt x="14223" y="7859"/>
                    <a:pt x="14223" y="7859"/>
                    <a:pt x="14217" y="7853"/>
                  </a:cubicBezTo>
                  <a:cubicBezTo>
                    <a:pt x="14206" y="7853"/>
                    <a:pt x="14188" y="7847"/>
                    <a:pt x="14176" y="7841"/>
                  </a:cubicBezTo>
                  <a:cubicBezTo>
                    <a:pt x="14164" y="7841"/>
                    <a:pt x="14147" y="7835"/>
                    <a:pt x="14135" y="7829"/>
                  </a:cubicBezTo>
                  <a:cubicBezTo>
                    <a:pt x="14111" y="7829"/>
                    <a:pt x="14087" y="7818"/>
                    <a:pt x="14070" y="7818"/>
                  </a:cubicBezTo>
                  <a:cubicBezTo>
                    <a:pt x="14017" y="7800"/>
                    <a:pt x="13963" y="7788"/>
                    <a:pt x="13910" y="7776"/>
                  </a:cubicBezTo>
                  <a:cubicBezTo>
                    <a:pt x="13774" y="7747"/>
                    <a:pt x="13633" y="7717"/>
                    <a:pt x="13515" y="7699"/>
                  </a:cubicBezTo>
                  <a:cubicBezTo>
                    <a:pt x="13190" y="7634"/>
                    <a:pt x="12753" y="7593"/>
                    <a:pt x="12422" y="7587"/>
                  </a:cubicBezTo>
                  <a:cubicBezTo>
                    <a:pt x="12357" y="7587"/>
                    <a:pt x="12286" y="7581"/>
                    <a:pt x="12209" y="7581"/>
                  </a:cubicBezTo>
                  <a:lnTo>
                    <a:pt x="12044" y="7581"/>
                  </a:lnTo>
                  <a:cubicBezTo>
                    <a:pt x="11938" y="7581"/>
                    <a:pt x="11825" y="7581"/>
                    <a:pt x="11707" y="7587"/>
                  </a:cubicBezTo>
                  <a:cubicBezTo>
                    <a:pt x="11654" y="7587"/>
                    <a:pt x="11607" y="7593"/>
                    <a:pt x="11560" y="7593"/>
                  </a:cubicBezTo>
                  <a:cubicBezTo>
                    <a:pt x="11430" y="7599"/>
                    <a:pt x="11282" y="7611"/>
                    <a:pt x="11134" y="7629"/>
                  </a:cubicBezTo>
                  <a:cubicBezTo>
                    <a:pt x="10987" y="7640"/>
                    <a:pt x="10839" y="7658"/>
                    <a:pt x="10709" y="7670"/>
                  </a:cubicBezTo>
                  <a:cubicBezTo>
                    <a:pt x="10674" y="7676"/>
                    <a:pt x="10632" y="7682"/>
                    <a:pt x="10597" y="7688"/>
                  </a:cubicBezTo>
                  <a:cubicBezTo>
                    <a:pt x="10307" y="7717"/>
                    <a:pt x="9935" y="7782"/>
                    <a:pt x="9658" y="7853"/>
                  </a:cubicBezTo>
                  <a:cubicBezTo>
                    <a:pt x="9410" y="7912"/>
                    <a:pt x="9126" y="7983"/>
                    <a:pt x="8843" y="8060"/>
                  </a:cubicBezTo>
                  <a:cubicBezTo>
                    <a:pt x="8813" y="8066"/>
                    <a:pt x="8784" y="8071"/>
                    <a:pt x="8754" y="8077"/>
                  </a:cubicBezTo>
                  <a:cubicBezTo>
                    <a:pt x="8654" y="8107"/>
                    <a:pt x="8536" y="8142"/>
                    <a:pt x="8423" y="8178"/>
                  </a:cubicBezTo>
                  <a:cubicBezTo>
                    <a:pt x="8329" y="8207"/>
                    <a:pt x="8246" y="8237"/>
                    <a:pt x="8163" y="8266"/>
                  </a:cubicBezTo>
                  <a:cubicBezTo>
                    <a:pt x="8116" y="8284"/>
                    <a:pt x="8063" y="8302"/>
                    <a:pt x="8016" y="8320"/>
                  </a:cubicBezTo>
                  <a:cubicBezTo>
                    <a:pt x="7880" y="8367"/>
                    <a:pt x="7750" y="8414"/>
                    <a:pt x="7632" y="8455"/>
                  </a:cubicBezTo>
                  <a:cubicBezTo>
                    <a:pt x="7100" y="8633"/>
                    <a:pt x="6439" y="8940"/>
                    <a:pt x="5901" y="9235"/>
                  </a:cubicBezTo>
                  <a:cubicBezTo>
                    <a:pt x="5594" y="9394"/>
                    <a:pt x="5252" y="9589"/>
                    <a:pt x="4992" y="9767"/>
                  </a:cubicBezTo>
                  <a:cubicBezTo>
                    <a:pt x="4915" y="9814"/>
                    <a:pt x="4832" y="9873"/>
                    <a:pt x="4750" y="9926"/>
                  </a:cubicBezTo>
                  <a:cubicBezTo>
                    <a:pt x="4567" y="10050"/>
                    <a:pt x="4383" y="10168"/>
                    <a:pt x="4224" y="10280"/>
                  </a:cubicBezTo>
                  <a:cubicBezTo>
                    <a:pt x="3958" y="10464"/>
                    <a:pt x="3616" y="10729"/>
                    <a:pt x="3373" y="10948"/>
                  </a:cubicBezTo>
                  <a:cubicBezTo>
                    <a:pt x="3350" y="10971"/>
                    <a:pt x="3320" y="10995"/>
                    <a:pt x="3291" y="11019"/>
                  </a:cubicBezTo>
                  <a:cubicBezTo>
                    <a:pt x="3279" y="11031"/>
                    <a:pt x="3267" y="11042"/>
                    <a:pt x="3249" y="11054"/>
                  </a:cubicBezTo>
                  <a:cubicBezTo>
                    <a:pt x="3049" y="11220"/>
                    <a:pt x="2806" y="11450"/>
                    <a:pt x="2606" y="11657"/>
                  </a:cubicBezTo>
                  <a:cubicBezTo>
                    <a:pt x="2564" y="11698"/>
                    <a:pt x="2523" y="11739"/>
                    <a:pt x="2487" y="11781"/>
                  </a:cubicBezTo>
                  <a:cubicBezTo>
                    <a:pt x="2180" y="12117"/>
                    <a:pt x="1791" y="12584"/>
                    <a:pt x="1519" y="12944"/>
                  </a:cubicBezTo>
                  <a:cubicBezTo>
                    <a:pt x="1318" y="13216"/>
                    <a:pt x="1070" y="13600"/>
                    <a:pt x="916" y="13901"/>
                  </a:cubicBezTo>
                  <a:cubicBezTo>
                    <a:pt x="916" y="13907"/>
                    <a:pt x="911" y="13913"/>
                    <a:pt x="911" y="13919"/>
                  </a:cubicBezTo>
                  <a:cubicBezTo>
                    <a:pt x="722" y="14273"/>
                    <a:pt x="503" y="14728"/>
                    <a:pt x="344" y="15230"/>
                  </a:cubicBezTo>
                  <a:cubicBezTo>
                    <a:pt x="279" y="15413"/>
                    <a:pt x="225" y="15602"/>
                    <a:pt x="184" y="15773"/>
                  </a:cubicBezTo>
                  <a:cubicBezTo>
                    <a:pt x="143" y="15945"/>
                    <a:pt x="101" y="16145"/>
                    <a:pt x="72" y="16370"/>
                  </a:cubicBezTo>
                  <a:cubicBezTo>
                    <a:pt x="66" y="16388"/>
                    <a:pt x="66" y="16411"/>
                    <a:pt x="60" y="16429"/>
                  </a:cubicBezTo>
                  <a:cubicBezTo>
                    <a:pt x="36" y="16577"/>
                    <a:pt x="19" y="16777"/>
                    <a:pt x="13" y="16931"/>
                  </a:cubicBezTo>
                  <a:cubicBezTo>
                    <a:pt x="13" y="16949"/>
                    <a:pt x="7" y="16972"/>
                    <a:pt x="7" y="16996"/>
                  </a:cubicBezTo>
                  <a:cubicBezTo>
                    <a:pt x="7" y="16996"/>
                    <a:pt x="7" y="17002"/>
                    <a:pt x="7" y="17002"/>
                  </a:cubicBezTo>
                  <a:cubicBezTo>
                    <a:pt x="7" y="17020"/>
                    <a:pt x="7" y="17043"/>
                    <a:pt x="7" y="17061"/>
                  </a:cubicBezTo>
                  <a:cubicBezTo>
                    <a:pt x="1" y="17167"/>
                    <a:pt x="1" y="17274"/>
                    <a:pt x="1" y="17380"/>
                  </a:cubicBezTo>
                  <a:cubicBezTo>
                    <a:pt x="1" y="17498"/>
                    <a:pt x="7" y="17657"/>
                    <a:pt x="19" y="17776"/>
                  </a:cubicBezTo>
                  <a:cubicBezTo>
                    <a:pt x="30" y="17870"/>
                    <a:pt x="36" y="17947"/>
                    <a:pt x="42" y="18012"/>
                  </a:cubicBezTo>
                  <a:cubicBezTo>
                    <a:pt x="48" y="18047"/>
                    <a:pt x="54" y="18089"/>
                    <a:pt x="54" y="18124"/>
                  </a:cubicBezTo>
                  <a:cubicBezTo>
                    <a:pt x="54" y="18124"/>
                    <a:pt x="54" y="18130"/>
                    <a:pt x="60" y="18136"/>
                  </a:cubicBezTo>
                  <a:cubicBezTo>
                    <a:pt x="72" y="18254"/>
                    <a:pt x="90" y="18343"/>
                    <a:pt x="113" y="18449"/>
                  </a:cubicBezTo>
                  <a:cubicBezTo>
                    <a:pt x="113" y="18455"/>
                    <a:pt x="113" y="18455"/>
                    <a:pt x="113" y="18455"/>
                  </a:cubicBezTo>
                  <a:cubicBezTo>
                    <a:pt x="131" y="18555"/>
                    <a:pt x="155" y="18656"/>
                    <a:pt x="178" y="18744"/>
                  </a:cubicBezTo>
                  <a:cubicBezTo>
                    <a:pt x="202" y="18851"/>
                    <a:pt x="219" y="18910"/>
                    <a:pt x="255" y="18998"/>
                  </a:cubicBezTo>
                  <a:cubicBezTo>
                    <a:pt x="279" y="19075"/>
                    <a:pt x="308" y="19175"/>
                    <a:pt x="338" y="19246"/>
                  </a:cubicBezTo>
                  <a:cubicBezTo>
                    <a:pt x="338" y="19252"/>
                    <a:pt x="338" y="19252"/>
                    <a:pt x="338" y="19258"/>
                  </a:cubicBezTo>
                  <a:cubicBezTo>
                    <a:pt x="391" y="19394"/>
                    <a:pt x="456" y="19547"/>
                    <a:pt x="533" y="19713"/>
                  </a:cubicBezTo>
                  <a:cubicBezTo>
                    <a:pt x="538" y="19731"/>
                    <a:pt x="550" y="19742"/>
                    <a:pt x="556" y="19760"/>
                  </a:cubicBezTo>
                  <a:cubicBezTo>
                    <a:pt x="556" y="19766"/>
                    <a:pt x="556" y="19766"/>
                    <a:pt x="562" y="19766"/>
                  </a:cubicBezTo>
                  <a:cubicBezTo>
                    <a:pt x="574" y="19790"/>
                    <a:pt x="586" y="19813"/>
                    <a:pt x="597" y="19843"/>
                  </a:cubicBezTo>
                  <a:cubicBezTo>
                    <a:pt x="609" y="19860"/>
                    <a:pt x="615" y="19872"/>
                    <a:pt x="621" y="19890"/>
                  </a:cubicBezTo>
                  <a:cubicBezTo>
                    <a:pt x="627" y="19896"/>
                    <a:pt x="627" y="19896"/>
                    <a:pt x="633" y="19902"/>
                  </a:cubicBezTo>
                  <a:cubicBezTo>
                    <a:pt x="662" y="19961"/>
                    <a:pt x="698" y="20026"/>
                    <a:pt x="733" y="20085"/>
                  </a:cubicBezTo>
                  <a:cubicBezTo>
                    <a:pt x="733" y="20091"/>
                    <a:pt x="733" y="20091"/>
                    <a:pt x="739" y="20091"/>
                  </a:cubicBezTo>
                  <a:cubicBezTo>
                    <a:pt x="804" y="20209"/>
                    <a:pt x="887" y="20333"/>
                    <a:pt x="970" y="20451"/>
                  </a:cubicBezTo>
                  <a:cubicBezTo>
                    <a:pt x="970" y="20451"/>
                    <a:pt x="975" y="20457"/>
                    <a:pt x="981" y="20463"/>
                  </a:cubicBezTo>
                  <a:cubicBezTo>
                    <a:pt x="981" y="20463"/>
                    <a:pt x="981" y="20469"/>
                    <a:pt x="981" y="20469"/>
                  </a:cubicBezTo>
                  <a:cubicBezTo>
                    <a:pt x="999" y="20492"/>
                    <a:pt x="1023" y="20522"/>
                    <a:pt x="1046" y="20557"/>
                  </a:cubicBezTo>
                  <a:cubicBezTo>
                    <a:pt x="1082" y="20599"/>
                    <a:pt x="1111" y="20640"/>
                    <a:pt x="1147" y="20681"/>
                  </a:cubicBezTo>
                  <a:cubicBezTo>
                    <a:pt x="1153" y="20687"/>
                    <a:pt x="1153" y="20693"/>
                    <a:pt x="1159" y="20699"/>
                  </a:cubicBezTo>
                  <a:cubicBezTo>
                    <a:pt x="1182" y="20729"/>
                    <a:pt x="1206" y="20758"/>
                    <a:pt x="1229" y="20788"/>
                  </a:cubicBezTo>
                  <a:cubicBezTo>
                    <a:pt x="1336" y="20912"/>
                    <a:pt x="1478" y="21065"/>
                    <a:pt x="1643" y="21225"/>
                  </a:cubicBezTo>
                  <a:cubicBezTo>
                    <a:pt x="1649" y="21225"/>
                    <a:pt x="1655" y="21231"/>
                    <a:pt x="1655" y="21237"/>
                  </a:cubicBezTo>
                  <a:lnTo>
                    <a:pt x="1661" y="21237"/>
                  </a:lnTo>
                  <a:lnTo>
                    <a:pt x="1661" y="21243"/>
                  </a:lnTo>
                  <a:cubicBezTo>
                    <a:pt x="1743" y="21319"/>
                    <a:pt x="1897" y="21455"/>
                    <a:pt x="2109" y="21615"/>
                  </a:cubicBezTo>
                  <a:cubicBezTo>
                    <a:pt x="2145" y="21644"/>
                    <a:pt x="2180" y="21668"/>
                    <a:pt x="2210" y="21691"/>
                  </a:cubicBezTo>
                  <a:cubicBezTo>
                    <a:pt x="2216" y="21697"/>
                    <a:pt x="2216" y="21697"/>
                    <a:pt x="2222" y="21703"/>
                  </a:cubicBezTo>
                  <a:cubicBezTo>
                    <a:pt x="2369" y="21804"/>
                    <a:pt x="2464" y="21863"/>
                    <a:pt x="2464" y="21863"/>
                  </a:cubicBezTo>
                  <a:cubicBezTo>
                    <a:pt x="2470" y="21869"/>
                    <a:pt x="2476" y="21875"/>
                    <a:pt x="2487" y="21880"/>
                  </a:cubicBezTo>
                  <a:cubicBezTo>
                    <a:pt x="2558" y="21928"/>
                    <a:pt x="2641" y="21975"/>
                    <a:pt x="2724" y="22022"/>
                  </a:cubicBezTo>
                  <a:cubicBezTo>
                    <a:pt x="2741" y="22034"/>
                    <a:pt x="2753" y="22040"/>
                    <a:pt x="2765" y="22046"/>
                  </a:cubicBezTo>
                  <a:cubicBezTo>
                    <a:pt x="2777" y="22052"/>
                    <a:pt x="2789" y="22058"/>
                    <a:pt x="2801" y="22069"/>
                  </a:cubicBezTo>
                  <a:cubicBezTo>
                    <a:pt x="2806" y="22069"/>
                    <a:pt x="2806" y="22069"/>
                    <a:pt x="2812" y="22075"/>
                  </a:cubicBezTo>
                  <a:cubicBezTo>
                    <a:pt x="2818" y="22075"/>
                    <a:pt x="2830" y="22081"/>
                    <a:pt x="2836" y="22087"/>
                  </a:cubicBezTo>
                  <a:cubicBezTo>
                    <a:pt x="2871" y="22105"/>
                    <a:pt x="2919" y="22129"/>
                    <a:pt x="2960" y="22152"/>
                  </a:cubicBezTo>
                  <a:cubicBezTo>
                    <a:pt x="3049" y="22193"/>
                    <a:pt x="3131" y="22241"/>
                    <a:pt x="3214" y="22276"/>
                  </a:cubicBezTo>
                  <a:cubicBezTo>
                    <a:pt x="3226" y="22282"/>
                    <a:pt x="3243" y="22288"/>
                    <a:pt x="3255" y="22294"/>
                  </a:cubicBezTo>
                  <a:cubicBezTo>
                    <a:pt x="3362" y="22347"/>
                    <a:pt x="3503" y="22406"/>
                    <a:pt x="3627" y="22453"/>
                  </a:cubicBezTo>
                  <a:cubicBezTo>
                    <a:pt x="3639" y="22459"/>
                    <a:pt x="3657" y="22465"/>
                    <a:pt x="3669" y="22465"/>
                  </a:cubicBezTo>
                  <a:cubicBezTo>
                    <a:pt x="3681" y="22471"/>
                    <a:pt x="3692" y="22477"/>
                    <a:pt x="3704" y="22483"/>
                  </a:cubicBezTo>
                  <a:cubicBezTo>
                    <a:pt x="3852" y="22536"/>
                    <a:pt x="4041" y="22595"/>
                    <a:pt x="4212" y="22648"/>
                  </a:cubicBezTo>
                  <a:cubicBezTo>
                    <a:pt x="4230" y="22648"/>
                    <a:pt x="4248" y="22654"/>
                    <a:pt x="4259" y="22660"/>
                  </a:cubicBezTo>
                  <a:cubicBezTo>
                    <a:pt x="4507" y="22731"/>
                    <a:pt x="4767" y="22784"/>
                    <a:pt x="4998" y="22820"/>
                  </a:cubicBezTo>
                  <a:cubicBezTo>
                    <a:pt x="5163" y="22849"/>
                    <a:pt x="5352" y="22873"/>
                    <a:pt x="5541" y="22890"/>
                  </a:cubicBezTo>
                  <a:cubicBezTo>
                    <a:pt x="5547" y="22890"/>
                    <a:pt x="5553" y="22890"/>
                    <a:pt x="5559" y="22896"/>
                  </a:cubicBezTo>
                  <a:lnTo>
                    <a:pt x="5588" y="22896"/>
                  </a:lnTo>
                  <a:cubicBezTo>
                    <a:pt x="5647" y="22902"/>
                    <a:pt x="5683" y="22902"/>
                    <a:pt x="5689" y="22902"/>
                  </a:cubicBezTo>
                  <a:lnTo>
                    <a:pt x="5695" y="22902"/>
                  </a:lnTo>
                  <a:cubicBezTo>
                    <a:pt x="5783" y="22914"/>
                    <a:pt x="5872" y="22914"/>
                    <a:pt x="5954" y="22920"/>
                  </a:cubicBezTo>
                  <a:cubicBezTo>
                    <a:pt x="6002" y="22920"/>
                    <a:pt x="6055" y="22926"/>
                    <a:pt x="6108" y="22926"/>
                  </a:cubicBezTo>
                  <a:lnTo>
                    <a:pt x="6120" y="22926"/>
                  </a:lnTo>
                  <a:cubicBezTo>
                    <a:pt x="6207" y="22928"/>
                    <a:pt x="6289" y="22929"/>
                    <a:pt x="6369" y="22929"/>
                  </a:cubicBezTo>
                  <a:cubicBezTo>
                    <a:pt x="6680" y="22929"/>
                    <a:pt x="6948" y="22912"/>
                    <a:pt x="7254" y="22879"/>
                  </a:cubicBezTo>
                  <a:cubicBezTo>
                    <a:pt x="7295" y="22879"/>
                    <a:pt x="7337" y="22873"/>
                    <a:pt x="7378" y="22867"/>
                  </a:cubicBezTo>
                  <a:cubicBezTo>
                    <a:pt x="7626" y="22849"/>
                    <a:pt x="7951" y="22802"/>
                    <a:pt x="8211" y="22743"/>
                  </a:cubicBezTo>
                  <a:cubicBezTo>
                    <a:pt x="8500" y="22684"/>
                    <a:pt x="8801" y="22613"/>
                    <a:pt x="9067" y="22536"/>
                  </a:cubicBezTo>
                  <a:cubicBezTo>
                    <a:pt x="9215" y="22501"/>
                    <a:pt x="9362" y="22459"/>
                    <a:pt x="9486" y="22412"/>
                  </a:cubicBezTo>
                  <a:cubicBezTo>
                    <a:pt x="9752" y="22329"/>
                    <a:pt x="10042" y="22235"/>
                    <a:pt x="10266" y="22134"/>
                  </a:cubicBezTo>
                  <a:cubicBezTo>
                    <a:pt x="10408" y="22075"/>
                    <a:pt x="10555" y="22010"/>
                    <a:pt x="10703" y="21940"/>
                  </a:cubicBezTo>
                  <a:cubicBezTo>
                    <a:pt x="10993" y="21815"/>
                    <a:pt x="11270" y="21691"/>
                    <a:pt x="11506" y="21573"/>
                  </a:cubicBezTo>
                  <a:cubicBezTo>
                    <a:pt x="11737" y="21461"/>
                    <a:pt x="12003" y="21319"/>
                    <a:pt x="12268" y="21160"/>
                  </a:cubicBezTo>
                  <a:cubicBezTo>
                    <a:pt x="12493" y="21036"/>
                    <a:pt x="12747" y="20870"/>
                    <a:pt x="12989" y="20705"/>
                  </a:cubicBezTo>
                  <a:cubicBezTo>
                    <a:pt x="13302" y="20498"/>
                    <a:pt x="13591" y="20292"/>
                    <a:pt x="13828" y="20103"/>
                  </a:cubicBezTo>
                  <a:cubicBezTo>
                    <a:pt x="14058" y="19920"/>
                    <a:pt x="14365" y="19683"/>
                    <a:pt x="14595" y="19471"/>
                  </a:cubicBezTo>
                  <a:cubicBezTo>
                    <a:pt x="14773" y="19317"/>
                    <a:pt x="14950" y="19152"/>
                    <a:pt x="15092" y="19010"/>
                  </a:cubicBezTo>
                  <a:cubicBezTo>
                    <a:pt x="15239" y="18862"/>
                    <a:pt x="15405" y="18691"/>
                    <a:pt x="15564" y="18520"/>
                  </a:cubicBezTo>
                  <a:cubicBezTo>
                    <a:pt x="15759" y="18319"/>
                    <a:pt x="15936" y="18118"/>
                    <a:pt x="16090" y="17929"/>
                  </a:cubicBezTo>
                  <a:cubicBezTo>
                    <a:pt x="16090" y="17923"/>
                    <a:pt x="16096" y="17923"/>
                    <a:pt x="16101" y="17917"/>
                  </a:cubicBezTo>
                  <a:cubicBezTo>
                    <a:pt x="16184" y="17811"/>
                    <a:pt x="16279" y="17693"/>
                    <a:pt x="16379" y="17569"/>
                  </a:cubicBezTo>
                  <a:lnTo>
                    <a:pt x="17472" y="17894"/>
                  </a:lnTo>
                  <a:lnTo>
                    <a:pt x="15794" y="25223"/>
                  </a:lnTo>
                  <a:cubicBezTo>
                    <a:pt x="15741" y="25466"/>
                    <a:pt x="15794" y="25779"/>
                    <a:pt x="15948" y="26080"/>
                  </a:cubicBezTo>
                  <a:cubicBezTo>
                    <a:pt x="16096" y="26387"/>
                    <a:pt x="16326" y="26647"/>
                    <a:pt x="16562" y="26783"/>
                  </a:cubicBezTo>
                  <a:lnTo>
                    <a:pt x="18854" y="28106"/>
                  </a:lnTo>
                  <a:cubicBezTo>
                    <a:pt x="18981" y="28180"/>
                    <a:pt x="19101" y="28214"/>
                    <a:pt x="19207" y="28214"/>
                  </a:cubicBezTo>
                  <a:cubicBezTo>
                    <a:pt x="19467" y="28214"/>
                    <a:pt x="19645" y="28007"/>
                    <a:pt x="19645" y="27651"/>
                  </a:cubicBezTo>
                  <a:cubicBezTo>
                    <a:pt x="19651" y="27149"/>
                    <a:pt x="19297" y="26535"/>
                    <a:pt x="18860" y="26287"/>
                  </a:cubicBezTo>
                  <a:lnTo>
                    <a:pt x="17566" y="25536"/>
                  </a:lnTo>
                  <a:lnTo>
                    <a:pt x="19303" y="17917"/>
                  </a:lnTo>
                  <a:cubicBezTo>
                    <a:pt x="19368" y="17646"/>
                    <a:pt x="19285" y="17279"/>
                    <a:pt x="19090" y="16943"/>
                  </a:cubicBezTo>
                  <a:cubicBezTo>
                    <a:pt x="18937" y="16689"/>
                    <a:pt x="18742" y="16476"/>
                    <a:pt x="18535" y="16358"/>
                  </a:cubicBezTo>
                  <a:cubicBezTo>
                    <a:pt x="18470" y="16323"/>
                    <a:pt x="18411" y="16293"/>
                    <a:pt x="18346" y="16275"/>
                  </a:cubicBezTo>
                  <a:lnTo>
                    <a:pt x="17383" y="15992"/>
                  </a:lnTo>
                  <a:cubicBezTo>
                    <a:pt x="17419" y="15915"/>
                    <a:pt x="17460" y="15838"/>
                    <a:pt x="17489" y="15767"/>
                  </a:cubicBezTo>
                  <a:cubicBezTo>
                    <a:pt x="17501" y="15750"/>
                    <a:pt x="17507" y="15732"/>
                    <a:pt x="17513" y="15714"/>
                  </a:cubicBezTo>
                  <a:cubicBezTo>
                    <a:pt x="17554" y="15632"/>
                    <a:pt x="17590" y="15549"/>
                    <a:pt x="17619" y="15478"/>
                  </a:cubicBezTo>
                  <a:cubicBezTo>
                    <a:pt x="17714" y="15265"/>
                    <a:pt x="17791" y="15065"/>
                    <a:pt x="17850" y="14881"/>
                  </a:cubicBezTo>
                  <a:cubicBezTo>
                    <a:pt x="17856" y="14864"/>
                    <a:pt x="17862" y="14852"/>
                    <a:pt x="17862" y="14840"/>
                  </a:cubicBezTo>
                  <a:cubicBezTo>
                    <a:pt x="17867" y="14834"/>
                    <a:pt x="17867" y="14822"/>
                    <a:pt x="17873" y="14811"/>
                  </a:cubicBezTo>
                  <a:cubicBezTo>
                    <a:pt x="17879" y="14787"/>
                    <a:pt x="17885" y="14763"/>
                    <a:pt x="17897" y="14740"/>
                  </a:cubicBezTo>
                  <a:cubicBezTo>
                    <a:pt x="17932" y="14610"/>
                    <a:pt x="17986" y="14427"/>
                    <a:pt x="18033" y="14220"/>
                  </a:cubicBezTo>
                  <a:cubicBezTo>
                    <a:pt x="18045" y="14173"/>
                    <a:pt x="18068" y="14084"/>
                    <a:pt x="18086" y="13960"/>
                  </a:cubicBezTo>
                  <a:cubicBezTo>
                    <a:pt x="18104" y="13889"/>
                    <a:pt x="18116" y="13812"/>
                    <a:pt x="18121" y="13736"/>
                  </a:cubicBezTo>
                  <a:cubicBezTo>
                    <a:pt x="18127" y="13712"/>
                    <a:pt x="18127" y="13688"/>
                    <a:pt x="18133" y="13671"/>
                  </a:cubicBezTo>
                  <a:lnTo>
                    <a:pt x="22604" y="15194"/>
                  </a:lnTo>
                  <a:lnTo>
                    <a:pt x="20915" y="22577"/>
                  </a:lnTo>
                  <a:cubicBezTo>
                    <a:pt x="20862" y="22820"/>
                    <a:pt x="20915" y="23133"/>
                    <a:pt x="21069" y="23440"/>
                  </a:cubicBezTo>
                  <a:cubicBezTo>
                    <a:pt x="21216" y="23741"/>
                    <a:pt x="21447" y="24001"/>
                    <a:pt x="21689" y="24137"/>
                  </a:cubicBezTo>
                  <a:lnTo>
                    <a:pt x="23975" y="25460"/>
                  </a:lnTo>
                  <a:cubicBezTo>
                    <a:pt x="24102" y="25534"/>
                    <a:pt x="24222" y="25568"/>
                    <a:pt x="24328" y="25568"/>
                  </a:cubicBezTo>
                  <a:cubicBezTo>
                    <a:pt x="24588" y="25568"/>
                    <a:pt x="24768" y="25361"/>
                    <a:pt x="24772" y="25005"/>
                  </a:cubicBezTo>
                  <a:cubicBezTo>
                    <a:pt x="24772" y="24503"/>
                    <a:pt x="24418" y="23889"/>
                    <a:pt x="23980" y="23641"/>
                  </a:cubicBezTo>
                  <a:lnTo>
                    <a:pt x="22687" y="22890"/>
                  </a:lnTo>
                  <a:lnTo>
                    <a:pt x="24423" y="15271"/>
                  </a:lnTo>
                  <a:cubicBezTo>
                    <a:pt x="24488" y="15005"/>
                    <a:pt x="24412" y="14645"/>
                    <a:pt x="24223" y="14314"/>
                  </a:cubicBezTo>
                  <a:cubicBezTo>
                    <a:pt x="24069" y="14049"/>
                    <a:pt x="23868" y="13836"/>
                    <a:pt x="23656" y="13712"/>
                  </a:cubicBezTo>
                  <a:cubicBezTo>
                    <a:pt x="23602" y="13682"/>
                    <a:pt x="23549" y="13659"/>
                    <a:pt x="23496" y="13641"/>
                  </a:cubicBezTo>
                  <a:lnTo>
                    <a:pt x="21695" y="13027"/>
                  </a:lnTo>
                  <a:cubicBezTo>
                    <a:pt x="21707" y="13021"/>
                    <a:pt x="21724" y="13015"/>
                    <a:pt x="21742" y="13009"/>
                  </a:cubicBezTo>
                  <a:cubicBezTo>
                    <a:pt x="21789" y="12991"/>
                    <a:pt x="21831" y="12974"/>
                    <a:pt x="21878" y="12956"/>
                  </a:cubicBezTo>
                  <a:cubicBezTo>
                    <a:pt x="21896" y="12950"/>
                    <a:pt x="21913" y="12944"/>
                    <a:pt x="21931" y="12932"/>
                  </a:cubicBezTo>
                  <a:cubicBezTo>
                    <a:pt x="21990" y="12915"/>
                    <a:pt x="22043" y="12891"/>
                    <a:pt x="22096" y="12867"/>
                  </a:cubicBezTo>
                  <a:cubicBezTo>
                    <a:pt x="22120" y="12862"/>
                    <a:pt x="22144" y="12850"/>
                    <a:pt x="22167" y="12844"/>
                  </a:cubicBezTo>
                  <a:cubicBezTo>
                    <a:pt x="22215" y="12820"/>
                    <a:pt x="22268" y="12802"/>
                    <a:pt x="22309" y="12779"/>
                  </a:cubicBezTo>
                  <a:cubicBezTo>
                    <a:pt x="22339" y="12767"/>
                    <a:pt x="22368" y="12755"/>
                    <a:pt x="22392" y="12743"/>
                  </a:cubicBezTo>
                  <a:cubicBezTo>
                    <a:pt x="22421" y="12732"/>
                    <a:pt x="22451" y="12720"/>
                    <a:pt x="22474" y="12708"/>
                  </a:cubicBezTo>
                  <a:cubicBezTo>
                    <a:pt x="22516" y="12684"/>
                    <a:pt x="22563" y="12667"/>
                    <a:pt x="22604" y="12649"/>
                  </a:cubicBezTo>
                  <a:cubicBezTo>
                    <a:pt x="22622" y="12637"/>
                    <a:pt x="22646" y="12625"/>
                    <a:pt x="22663" y="12619"/>
                  </a:cubicBezTo>
                  <a:cubicBezTo>
                    <a:pt x="22705" y="12596"/>
                    <a:pt x="22740" y="12578"/>
                    <a:pt x="22782" y="12560"/>
                  </a:cubicBezTo>
                  <a:cubicBezTo>
                    <a:pt x="22817" y="12543"/>
                    <a:pt x="22852" y="12525"/>
                    <a:pt x="22888" y="12507"/>
                  </a:cubicBezTo>
                  <a:cubicBezTo>
                    <a:pt x="22900" y="12495"/>
                    <a:pt x="22917" y="12489"/>
                    <a:pt x="22929" y="12478"/>
                  </a:cubicBezTo>
                  <a:cubicBezTo>
                    <a:pt x="22994" y="12448"/>
                    <a:pt x="23047" y="12419"/>
                    <a:pt x="23083" y="12395"/>
                  </a:cubicBezTo>
                  <a:cubicBezTo>
                    <a:pt x="23219" y="12318"/>
                    <a:pt x="23402" y="12206"/>
                    <a:pt x="23526" y="12117"/>
                  </a:cubicBezTo>
                  <a:cubicBezTo>
                    <a:pt x="23579" y="12076"/>
                    <a:pt x="23626" y="12041"/>
                    <a:pt x="23673" y="12011"/>
                  </a:cubicBezTo>
                  <a:cubicBezTo>
                    <a:pt x="23709" y="11987"/>
                    <a:pt x="23750" y="11958"/>
                    <a:pt x="23786" y="11934"/>
                  </a:cubicBezTo>
                  <a:cubicBezTo>
                    <a:pt x="23845" y="11887"/>
                    <a:pt x="23921" y="11834"/>
                    <a:pt x="23992" y="11775"/>
                  </a:cubicBezTo>
                  <a:cubicBezTo>
                    <a:pt x="24075" y="11710"/>
                    <a:pt x="24146" y="11645"/>
                    <a:pt x="24234" y="11568"/>
                  </a:cubicBezTo>
                  <a:cubicBezTo>
                    <a:pt x="24258" y="11538"/>
                    <a:pt x="24294" y="11509"/>
                    <a:pt x="24323" y="11485"/>
                  </a:cubicBezTo>
                  <a:cubicBezTo>
                    <a:pt x="24364" y="11444"/>
                    <a:pt x="24406" y="11403"/>
                    <a:pt x="24441" y="11373"/>
                  </a:cubicBezTo>
                  <a:cubicBezTo>
                    <a:pt x="24447" y="11367"/>
                    <a:pt x="24453" y="11361"/>
                    <a:pt x="24453" y="11361"/>
                  </a:cubicBezTo>
                  <a:cubicBezTo>
                    <a:pt x="24471" y="11338"/>
                    <a:pt x="24494" y="11320"/>
                    <a:pt x="24506" y="11308"/>
                  </a:cubicBezTo>
                  <a:cubicBezTo>
                    <a:pt x="24536" y="11279"/>
                    <a:pt x="24571" y="11243"/>
                    <a:pt x="24601" y="11208"/>
                  </a:cubicBezTo>
                  <a:cubicBezTo>
                    <a:pt x="24660" y="11149"/>
                    <a:pt x="24713" y="11090"/>
                    <a:pt x="24760" y="11036"/>
                  </a:cubicBezTo>
                  <a:cubicBezTo>
                    <a:pt x="24772" y="11031"/>
                    <a:pt x="24778" y="11019"/>
                    <a:pt x="24790" y="11007"/>
                  </a:cubicBezTo>
                  <a:cubicBezTo>
                    <a:pt x="24801" y="10995"/>
                    <a:pt x="24813" y="10983"/>
                    <a:pt x="24819" y="10971"/>
                  </a:cubicBezTo>
                  <a:cubicBezTo>
                    <a:pt x="24843" y="10948"/>
                    <a:pt x="24861" y="10924"/>
                    <a:pt x="24878" y="10901"/>
                  </a:cubicBezTo>
                  <a:cubicBezTo>
                    <a:pt x="24884" y="10895"/>
                    <a:pt x="24884" y="10895"/>
                    <a:pt x="24890" y="10889"/>
                  </a:cubicBezTo>
                  <a:cubicBezTo>
                    <a:pt x="24985" y="10777"/>
                    <a:pt x="25061" y="10676"/>
                    <a:pt x="25126" y="10588"/>
                  </a:cubicBezTo>
                  <a:cubicBezTo>
                    <a:pt x="25132" y="10576"/>
                    <a:pt x="25144" y="10564"/>
                    <a:pt x="25150" y="10552"/>
                  </a:cubicBezTo>
                  <a:cubicBezTo>
                    <a:pt x="25179" y="10511"/>
                    <a:pt x="25209" y="10469"/>
                    <a:pt x="25233" y="10434"/>
                  </a:cubicBezTo>
                  <a:cubicBezTo>
                    <a:pt x="25239" y="10434"/>
                    <a:pt x="25239" y="10428"/>
                    <a:pt x="25244" y="10422"/>
                  </a:cubicBezTo>
                  <a:cubicBezTo>
                    <a:pt x="25244" y="10416"/>
                    <a:pt x="25250" y="10416"/>
                    <a:pt x="25250" y="10410"/>
                  </a:cubicBezTo>
                  <a:cubicBezTo>
                    <a:pt x="25262" y="10387"/>
                    <a:pt x="25280" y="10369"/>
                    <a:pt x="25292" y="10351"/>
                  </a:cubicBezTo>
                  <a:cubicBezTo>
                    <a:pt x="25345" y="10269"/>
                    <a:pt x="25398" y="10192"/>
                    <a:pt x="25445" y="10109"/>
                  </a:cubicBezTo>
                  <a:lnTo>
                    <a:pt x="30129" y="11503"/>
                  </a:lnTo>
                  <a:lnTo>
                    <a:pt x="28457" y="18833"/>
                  </a:lnTo>
                  <a:cubicBezTo>
                    <a:pt x="28404" y="19069"/>
                    <a:pt x="28457" y="19388"/>
                    <a:pt x="28605" y="19689"/>
                  </a:cubicBezTo>
                  <a:cubicBezTo>
                    <a:pt x="28759" y="19996"/>
                    <a:pt x="28989" y="20256"/>
                    <a:pt x="29225" y="20392"/>
                  </a:cubicBezTo>
                  <a:lnTo>
                    <a:pt x="31517" y="21715"/>
                  </a:lnTo>
                  <a:cubicBezTo>
                    <a:pt x="31644" y="21789"/>
                    <a:pt x="31764" y="21824"/>
                    <a:pt x="31871" y="21824"/>
                  </a:cubicBezTo>
                  <a:cubicBezTo>
                    <a:pt x="32130" y="21824"/>
                    <a:pt x="32308" y="21616"/>
                    <a:pt x="32308" y="21260"/>
                  </a:cubicBezTo>
                  <a:cubicBezTo>
                    <a:pt x="32314" y="20758"/>
                    <a:pt x="31960" y="20144"/>
                    <a:pt x="31523" y="19896"/>
                  </a:cubicBezTo>
                  <a:lnTo>
                    <a:pt x="30223" y="19146"/>
                  </a:lnTo>
                  <a:lnTo>
                    <a:pt x="31966" y="11527"/>
                  </a:lnTo>
                  <a:cubicBezTo>
                    <a:pt x="32025" y="11255"/>
                    <a:pt x="31948" y="10889"/>
                    <a:pt x="31753" y="10552"/>
                  </a:cubicBezTo>
                  <a:cubicBezTo>
                    <a:pt x="31600" y="10292"/>
                    <a:pt x="31405" y="10086"/>
                    <a:pt x="31198" y="9967"/>
                  </a:cubicBezTo>
                  <a:cubicBezTo>
                    <a:pt x="31133" y="9932"/>
                    <a:pt x="31068" y="9902"/>
                    <a:pt x="31009" y="9885"/>
                  </a:cubicBezTo>
                  <a:lnTo>
                    <a:pt x="26160" y="8449"/>
                  </a:lnTo>
                  <a:cubicBezTo>
                    <a:pt x="26160" y="8444"/>
                    <a:pt x="26160" y="8444"/>
                    <a:pt x="26160" y="8438"/>
                  </a:cubicBezTo>
                  <a:cubicBezTo>
                    <a:pt x="26166" y="8414"/>
                    <a:pt x="26172" y="8390"/>
                    <a:pt x="26184" y="8367"/>
                  </a:cubicBezTo>
                  <a:cubicBezTo>
                    <a:pt x="26189" y="8349"/>
                    <a:pt x="26195" y="8325"/>
                    <a:pt x="26201" y="8308"/>
                  </a:cubicBezTo>
                  <a:cubicBezTo>
                    <a:pt x="26219" y="8308"/>
                    <a:pt x="26237" y="8314"/>
                    <a:pt x="26254" y="8320"/>
                  </a:cubicBezTo>
                  <a:cubicBezTo>
                    <a:pt x="26296" y="8325"/>
                    <a:pt x="26331" y="8337"/>
                    <a:pt x="26367" y="8343"/>
                  </a:cubicBezTo>
                  <a:cubicBezTo>
                    <a:pt x="26384" y="8349"/>
                    <a:pt x="26396" y="8349"/>
                    <a:pt x="26414" y="8355"/>
                  </a:cubicBezTo>
                  <a:cubicBezTo>
                    <a:pt x="26473" y="8367"/>
                    <a:pt x="26532" y="8373"/>
                    <a:pt x="26597" y="8385"/>
                  </a:cubicBezTo>
                  <a:cubicBezTo>
                    <a:pt x="26739" y="8408"/>
                    <a:pt x="26869" y="8420"/>
                    <a:pt x="26981" y="8426"/>
                  </a:cubicBezTo>
                  <a:lnTo>
                    <a:pt x="27022" y="8426"/>
                  </a:lnTo>
                  <a:cubicBezTo>
                    <a:pt x="27093" y="8430"/>
                    <a:pt x="27158" y="8434"/>
                    <a:pt x="27218" y="8434"/>
                  </a:cubicBezTo>
                  <a:cubicBezTo>
                    <a:pt x="27242" y="8434"/>
                    <a:pt x="27266" y="8433"/>
                    <a:pt x="27288" y="8432"/>
                  </a:cubicBezTo>
                  <a:lnTo>
                    <a:pt x="27318" y="8432"/>
                  </a:lnTo>
                  <a:cubicBezTo>
                    <a:pt x="27377" y="8432"/>
                    <a:pt x="27436" y="8432"/>
                    <a:pt x="27507" y="8426"/>
                  </a:cubicBezTo>
                  <a:cubicBezTo>
                    <a:pt x="27648" y="8420"/>
                    <a:pt x="27701" y="8420"/>
                    <a:pt x="27855" y="8396"/>
                  </a:cubicBezTo>
                  <a:cubicBezTo>
                    <a:pt x="28014" y="8379"/>
                    <a:pt x="28162" y="8355"/>
                    <a:pt x="28328" y="8320"/>
                  </a:cubicBezTo>
                  <a:cubicBezTo>
                    <a:pt x="28339" y="8320"/>
                    <a:pt x="28351" y="8314"/>
                    <a:pt x="28369" y="8308"/>
                  </a:cubicBezTo>
                  <a:cubicBezTo>
                    <a:pt x="28387" y="8308"/>
                    <a:pt x="28404" y="8302"/>
                    <a:pt x="28416" y="8302"/>
                  </a:cubicBezTo>
                  <a:cubicBezTo>
                    <a:pt x="28428" y="8296"/>
                    <a:pt x="28434" y="8296"/>
                    <a:pt x="28446" y="8290"/>
                  </a:cubicBezTo>
                  <a:lnTo>
                    <a:pt x="28463" y="8290"/>
                  </a:lnTo>
                  <a:cubicBezTo>
                    <a:pt x="28469" y="8290"/>
                    <a:pt x="28475" y="8284"/>
                    <a:pt x="28475" y="8284"/>
                  </a:cubicBezTo>
                  <a:cubicBezTo>
                    <a:pt x="28552" y="8266"/>
                    <a:pt x="28617" y="8249"/>
                    <a:pt x="28676" y="8231"/>
                  </a:cubicBezTo>
                  <a:cubicBezTo>
                    <a:pt x="28682" y="8231"/>
                    <a:pt x="28688" y="8231"/>
                    <a:pt x="28694" y="8225"/>
                  </a:cubicBezTo>
                  <a:cubicBezTo>
                    <a:pt x="28865" y="8178"/>
                    <a:pt x="28983" y="8136"/>
                    <a:pt x="28983" y="8136"/>
                  </a:cubicBezTo>
                  <a:cubicBezTo>
                    <a:pt x="29007" y="8131"/>
                    <a:pt x="29024" y="8119"/>
                    <a:pt x="29048" y="8113"/>
                  </a:cubicBezTo>
                  <a:cubicBezTo>
                    <a:pt x="29078" y="8101"/>
                    <a:pt x="29101" y="8095"/>
                    <a:pt x="29125" y="8083"/>
                  </a:cubicBezTo>
                  <a:cubicBezTo>
                    <a:pt x="29178" y="8066"/>
                    <a:pt x="29231" y="8048"/>
                    <a:pt x="29278" y="8030"/>
                  </a:cubicBezTo>
                  <a:cubicBezTo>
                    <a:pt x="29503" y="7942"/>
                    <a:pt x="29686" y="7853"/>
                    <a:pt x="29816" y="7788"/>
                  </a:cubicBezTo>
                  <a:cubicBezTo>
                    <a:pt x="29899" y="7747"/>
                    <a:pt x="30023" y="7688"/>
                    <a:pt x="30164" y="7605"/>
                  </a:cubicBezTo>
                  <a:cubicBezTo>
                    <a:pt x="30324" y="7522"/>
                    <a:pt x="30460" y="7434"/>
                    <a:pt x="30596" y="7339"/>
                  </a:cubicBezTo>
                  <a:cubicBezTo>
                    <a:pt x="30690" y="7280"/>
                    <a:pt x="30773" y="7215"/>
                    <a:pt x="30844" y="7156"/>
                  </a:cubicBezTo>
                  <a:cubicBezTo>
                    <a:pt x="30844" y="7156"/>
                    <a:pt x="30844" y="7156"/>
                    <a:pt x="30850" y="7150"/>
                  </a:cubicBezTo>
                  <a:cubicBezTo>
                    <a:pt x="30891" y="7115"/>
                    <a:pt x="30932" y="7079"/>
                    <a:pt x="30974" y="7044"/>
                  </a:cubicBezTo>
                  <a:cubicBezTo>
                    <a:pt x="30991" y="7032"/>
                    <a:pt x="30997" y="7020"/>
                    <a:pt x="31015" y="7008"/>
                  </a:cubicBezTo>
                  <a:cubicBezTo>
                    <a:pt x="31103" y="6926"/>
                    <a:pt x="31163" y="6867"/>
                    <a:pt x="31245" y="6778"/>
                  </a:cubicBezTo>
                  <a:cubicBezTo>
                    <a:pt x="31304" y="6713"/>
                    <a:pt x="31357" y="6654"/>
                    <a:pt x="31405" y="6595"/>
                  </a:cubicBezTo>
                  <a:cubicBezTo>
                    <a:pt x="31434" y="6559"/>
                    <a:pt x="31464" y="6518"/>
                    <a:pt x="31493" y="6477"/>
                  </a:cubicBezTo>
                  <a:cubicBezTo>
                    <a:pt x="31611" y="6323"/>
                    <a:pt x="31694" y="6187"/>
                    <a:pt x="31747" y="6105"/>
                  </a:cubicBezTo>
                  <a:cubicBezTo>
                    <a:pt x="31765" y="6075"/>
                    <a:pt x="31854" y="5933"/>
                    <a:pt x="31948" y="5715"/>
                  </a:cubicBezTo>
                  <a:cubicBezTo>
                    <a:pt x="31960" y="5697"/>
                    <a:pt x="31966" y="5679"/>
                    <a:pt x="31972" y="5668"/>
                  </a:cubicBezTo>
                  <a:cubicBezTo>
                    <a:pt x="31984" y="5644"/>
                    <a:pt x="31989" y="5620"/>
                    <a:pt x="32001" y="5591"/>
                  </a:cubicBezTo>
                  <a:cubicBezTo>
                    <a:pt x="32001" y="5591"/>
                    <a:pt x="32007" y="5585"/>
                    <a:pt x="32007" y="5579"/>
                  </a:cubicBezTo>
                  <a:cubicBezTo>
                    <a:pt x="32007" y="5579"/>
                    <a:pt x="32007" y="5573"/>
                    <a:pt x="32007" y="5573"/>
                  </a:cubicBezTo>
                  <a:cubicBezTo>
                    <a:pt x="32043" y="5485"/>
                    <a:pt x="32084" y="5390"/>
                    <a:pt x="32113" y="5284"/>
                  </a:cubicBezTo>
                  <a:cubicBezTo>
                    <a:pt x="32119" y="5272"/>
                    <a:pt x="32119" y="5266"/>
                    <a:pt x="32125" y="5254"/>
                  </a:cubicBezTo>
                  <a:cubicBezTo>
                    <a:pt x="32137" y="5219"/>
                    <a:pt x="32149" y="5183"/>
                    <a:pt x="32155" y="5142"/>
                  </a:cubicBezTo>
                  <a:cubicBezTo>
                    <a:pt x="32167" y="5107"/>
                    <a:pt x="32178" y="5065"/>
                    <a:pt x="32190" y="5030"/>
                  </a:cubicBezTo>
                  <a:cubicBezTo>
                    <a:pt x="32232" y="4841"/>
                    <a:pt x="32261" y="4693"/>
                    <a:pt x="32273" y="4569"/>
                  </a:cubicBezTo>
                  <a:cubicBezTo>
                    <a:pt x="32285" y="4469"/>
                    <a:pt x="32297" y="4368"/>
                    <a:pt x="32302" y="4262"/>
                  </a:cubicBezTo>
                  <a:cubicBezTo>
                    <a:pt x="32302" y="4256"/>
                    <a:pt x="32302" y="4256"/>
                    <a:pt x="32302" y="4250"/>
                  </a:cubicBezTo>
                  <a:cubicBezTo>
                    <a:pt x="32308" y="4179"/>
                    <a:pt x="32308" y="4114"/>
                    <a:pt x="32308" y="4049"/>
                  </a:cubicBezTo>
                  <a:cubicBezTo>
                    <a:pt x="32308" y="4014"/>
                    <a:pt x="32308" y="3984"/>
                    <a:pt x="32308" y="3955"/>
                  </a:cubicBezTo>
                  <a:cubicBezTo>
                    <a:pt x="32308" y="3943"/>
                    <a:pt x="32302" y="3931"/>
                    <a:pt x="32302" y="3919"/>
                  </a:cubicBezTo>
                  <a:cubicBezTo>
                    <a:pt x="32302" y="3866"/>
                    <a:pt x="32297" y="3813"/>
                    <a:pt x="32297" y="3754"/>
                  </a:cubicBezTo>
                  <a:cubicBezTo>
                    <a:pt x="32297" y="3719"/>
                    <a:pt x="32285" y="3606"/>
                    <a:pt x="32267" y="3482"/>
                  </a:cubicBezTo>
                  <a:cubicBezTo>
                    <a:pt x="32267" y="3465"/>
                    <a:pt x="32255" y="3411"/>
                    <a:pt x="32243" y="3335"/>
                  </a:cubicBezTo>
                  <a:cubicBezTo>
                    <a:pt x="32243" y="3335"/>
                    <a:pt x="32243" y="3329"/>
                    <a:pt x="32243" y="3323"/>
                  </a:cubicBezTo>
                  <a:cubicBezTo>
                    <a:pt x="32208" y="3152"/>
                    <a:pt x="32143" y="2862"/>
                    <a:pt x="32019" y="2543"/>
                  </a:cubicBezTo>
                  <a:cubicBezTo>
                    <a:pt x="32013" y="2543"/>
                    <a:pt x="32013" y="2537"/>
                    <a:pt x="32013" y="2537"/>
                  </a:cubicBezTo>
                  <a:cubicBezTo>
                    <a:pt x="31984" y="2460"/>
                    <a:pt x="31948" y="2384"/>
                    <a:pt x="31913" y="2307"/>
                  </a:cubicBezTo>
                  <a:cubicBezTo>
                    <a:pt x="31895" y="2271"/>
                    <a:pt x="31877" y="2242"/>
                    <a:pt x="31859" y="2207"/>
                  </a:cubicBezTo>
                  <a:cubicBezTo>
                    <a:pt x="31848" y="2177"/>
                    <a:pt x="31836" y="2153"/>
                    <a:pt x="31818" y="2124"/>
                  </a:cubicBezTo>
                  <a:cubicBezTo>
                    <a:pt x="31800" y="2094"/>
                    <a:pt x="31789" y="2065"/>
                    <a:pt x="31771" y="2035"/>
                  </a:cubicBezTo>
                  <a:cubicBezTo>
                    <a:pt x="31765" y="2023"/>
                    <a:pt x="31759" y="2012"/>
                    <a:pt x="31747" y="2000"/>
                  </a:cubicBezTo>
                  <a:cubicBezTo>
                    <a:pt x="31741" y="1982"/>
                    <a:pt x="31730" y="1964"/>
                    <a:pt x="31718" y="1947"/>
                  </a:cubicBezTo>
                  <a:cubicBezTo>
                    <a:pt x="31665" y="1852"/>
                    <a:pt x="31606" y="1764"/>
                    <a:pt x="31546" y="1687"/>
                  </a:cubicBezTo>
                  <a:cubicBezTo>
                    <a:pt x="31541" y="1687"/>
                    <a:pt x="31476" y="1586"/>
                    <a:pt x="31369" y="1462"/>
                  </a:cubicBezTo>
                  <a:cubicBezTo>
                    <a:pt x="31310" y="1391"/>
                    <a:pt x="31245" y="1315"/>
                    <a:pt x="31174" y="1244"/>
                  </a:cubicBezTo>
                  <a:cubicBezTo>
                    <a:pt x="31174" y="1244"/>
                    <a:pt x="31174" y="1244"/>
                    <a:pt x="31174" y="1238"/>
                  </a:cubicBezTo>
                  <a:cubicBezTo>
                    <a:pt x="31168" y="1238"/>
                    <a:pt x="31168" y="1238"/>
                    <a:pt x="31168" y="1232"/>
                  </a:cubicBezTo>
                  <a:cubicBezTo>
                    <a:pt x="31068" y="1132"/>
                    <a:pt x="30938" y="1002"/>
                    <a:pt x="30696" y="813"/>
                  </a:cubicBezTo>
                  <a:cubicBezTo>
                    <a:pt x="30259" y="482"/>
                    <a:pt x="29828" y="316"/>
                    <a:pt x="29745" y="281"/>
                  </a:cubicBezTo>
                  <a:cubicBezTo>
                    <a:pt x="29721" y="275"/>
                    <a:pt x="29704" y="269"/>
                    <a:pt x="29680" y="257"/>
                  </a:cubicBezTo>
                  <a:cubicBezTo>
                    <a:pt x="29662" y="252"/>
                    <a:pt x="29639" y="246"/>
                    <a:pt x="29627" y="240"/>
                  </a:cubicBezTo>
                  <a:cubicBezTo>
                    <a:pt x="29568" y="216"/>
                    <a:pt x="29509" y="198"/>
                    <a:pt x="29444" y="175"/>
                  </a:cubicBezTo>
                  <a:lnTo>
                    <a:pt x="29438" y="175"/>
                  </a:lnTo>
                  <a:cubicBezTo>
                    <a:pt x="29326" y="139"/>
                    <a:pt x="29213" y="110"/>
                    <a:pt x="29113" y="92"/>
                  </a:cubicBezTo>
                  <a:cubicBezTo>
                    <a:pt x="29107" y="92"/>
                    <a:pt x="29107" y="92"/>
                    <a:pt x="29101" y="86"/>
                  </a:cubicBezTo>
                  <a:lnTo>
                    <a:pt x="29089" y="86"/>
                  </a:lnTo>
                  <a:cubicBezTo>
                    <a:pt x="29036" y="74"/>
                    <a:pt x="28977" y="63"/>
                    <a:pt x="28912" y="51"/>
                  </a:cubicBezTo>
                  <a:cubicBezTo>
                    <a:pt x="28895" y="51"/>
                    <a:pt x="28871" y="45"/>
                    <a:pt x="28853" y="45"/>
                  </a:cubicBezTo>
                  <a:cubicBezTo>
                    <a:pt x="28747" y="27"/>
                    <a:pt x="28635" y="15"/>
                    <a:pt x="28540" y="9"/>
                  </a:cubicBezTo>
                  <a:cubicBezTo>
                    <a:pt x="28481" y="9"/>
                    <a:pt x="28428" y="3"/>
                    <a:pt x="28375" y="3"/>
                  </a:cubicBezTo>
                  <a:lnTo>
                    <a:pt x="28345" y="3"/>
                  </a:lnTo>
                  <a:cubicBezTo>
                    <a:pt x="28320" y="1"/>
                    <a:pt x="28293" y="1"/>
                    <a:pt x="28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112300" y="4263525"/>
              <a:ext cx="231550" cy="321950"/>
            </a:xfrm>
            <a:custGeom>
              <a:avLst/>
              <a:gdLst/>
              <a:ahLst/>
              <a:cxnLst/>
              <a:rect l="l" t="t" r="r" b="b"/>
              <a:pathLst>
                <a:path w="9262" h="12878" extrusionOk="0">
                  <a:moveTo>
                    <a:pt x="817" y="0"/>
                  </a:moveTo>
                  <a:cubicBezTo>
                    <a:pt x="744" y="0"/>
                    <a:pt x="675" y="16"/>
                    <a:pt x="614" y="49"/>
                  </a:cubicBezTo>
                  <a:cubicBezTo>
                    <a:pt x="419" y="162"/>
                    <a:pt x="337" y="433"/>
                    <a:pt x="396" y="776"/>
                  </a:cubicBezTo>
                  <a:lnTo>
                    <a:pt x="2091" y="10374"/>
                  </a:lnTo>
                  <a:lnTo>
                    <a:pt x="792" y="9629"/>
                  </a:lnTo>
                  <a:cubicBezTo>
                    <a:pt x="663" y="9555"/>
                    <a:pt x="542" y="9519"/>
                    <a:pt x="435" y="9519"/>
                  </a:cubicBezTo>
                  <a:cubicBezTo>
                    <a:pt x="177" y="9519"/>
                    <a:pt x="0" y="9724"/>
                    <a:pt x="0" y="10078"/>
                  </a:cubicBezTo>
                  <a:cubicBezTo>
                    <a:pt x="0" y="10580"/>
                    <a:pt x="349" y="11195"/>
                    <a:pt x="792" y="11449"/>
                  </a:cubicBezTo>
                  <a:lnTo>
                    <a:pt x="3077" y="12772"/>
                  </a:lnTo>
                  <a:cubicBezTo>
                    <a:pt x="3202" y="12842"/>
                    <a:pt x="3324" y="12877"/>
                    <a:pt x="3433" y="12877"/>
                  </a:cubicBezTo>
                  <a:cubicBezTo>
                    <a:pt x="3535" y="12877"/>
                    <a:pt x="3626" y="12846"/>
                    <a:pt x="3697" y="12783"/>
                  </a:cubicBezTo>
                  <a:cubicBezTo>
                    <a:pt x="3851" y="12653"/>
                    <a:pt x="3904" y="12405"/>
                    <a:pt x="3851" y="12104"/>
                  </a:cubicBezTo>
                  <a:lnTo>
                    <a:pt x="2227" y="2867"/>
                  </a:lnTo>
                  <a:lnTo>
                    <a:pt x="8192" y="7987"/>
                  </a:lnTo>
                  <a:cubicBezTo>
                    <a:pt x="8257" y="8041"/>
                    <a:pt x="8322" y="8088"/>
                    <a:pt x="8381" y="8123"/>
                  </a:cubicBezTo>
                  <a:cubicBezTo>
                    <a:pt x="8507" y="8195"/>
                    <a:pt x="8628" y="8231"/>
                    <a:pt x="8737" y="8231"/>
                  </a:cubicBezTo>
                  <a:cubicBezTo>
                    <a:pt x="8939" y="8231"/>
                    <a:pt x="9097" y="8108"/>
                    <a:pt x="9155" y="7869"/>
                  </a:cubicBezTo>
                  <a:cubicBezTo>
                    <a:pt x="9261" y="7444"/>
                    <a:pt x="9001" y="6800"/>
                    <a:pt x="8576" y="6434"/>
                  </a:cubicBezTo>
                  <a:lnTo>
                    <a:pt x="1364" y="244"/>
                  </a:lnTo>
                  <a:cubicBezTo>
                    <a:pt x="1300" y="191"/>
                    <a:pt x="1235" y="144"/>
                    <a:pt x="1175" y="108"/>
                  </a:cubicBezTo>
                  <a:cubicBezTo>
                    <a:pt x="1051" y="37"/>
                    <a:pt x="929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8625" y="4420950"/>
              <a:ext cx="231550" cy="321925"/>
            </a:xfrm>
            <a:custGeom>
              <a:avLst/>
              <a:gdLst/>
              <a:ahLst/>
              <a:cxnLst/>
              <a:rect l="l" t="t" r="r" b="b"/>
              <a:pathLst>
                <a:path w="9262" h="12877" extrusionOk="0">
                  <a:moveTo>
                    <a:pt x="829" y="1"/>
                  </a:moveTo>
                  <a:cubicBezTo>
                    <a:pt x="754" y="1"/>
                    <a:pt x="683" y="18"/>
                    <a:pt x="621" y="54"/>
                  </a:cubicBezTo>
                  <a:cubicBezTo>
                    <a:pt x="426" y="161"/>
                    <a:pt x="343" y="432"/>
                    <a:pt x="402" y="781"/>
                  </a:cubicBezTo>
                  <a:lnTo>
                    <a:pt x="2091" y="10373"/>
                  </a:lnTo>
                  <a:lnTo>
                    <a:pt x="798" y="9628"/>
                  </a:lnTo>
                  <a:cubicBezTo>
                    <a:pt x="671" y="9555"/>
                    <a:pt x="551" y="9520"/>
                    <a:pt x="444" y="9520"/>
                  </a:cubicBezTo>
                  <a:cubicBezTo>
                    <a:pt x="185" y="9520"/>
                    <a:pt x="6" y="9727"/>
                    <a:pt x="6" y="10083"/>
                  </a:cubicBezTo>
                  <a:cubicBezTo>
                    <a:pt x="1" y="10585"/>
                    <a:pt x="355" y="11194"/>
                    <a:pt x="792" y="11448"/>
                  </a:cubicBezTo>
                  <a:lnTo>
                    <a:pt x="3084" y="12771"/>
                  </a:lnTo>
                  <a:cubicBezTo>
                    <a:pt x="3209" y="12841"/>
                    <a:pt x="3331" y="12876"/>
                    <a:pt x="3440" y="12876"/>
                  </a:cubicBezTo>
                  <a:cubicBezTo>
                    <a:pt x="3542" y="12876"/>
                    <a:pt x="3632" y="12845"/>
                    <a:pt x="3704" y="12782"/>
                  </a:cubicBezTo>
                  <a:cubicBezTo>
                    <a:pt x="3857" y="12658"/>
                    <a:pt x="3911" y="12404"/>
                    <a:pt x="3857" y="12103"/>
                  </a:cubicBezTo>
                  <a:lnTo>
                    <a:pt x="2233" y="2866"/>
                  </a:lnTo>
                  <a:lnTo>
                    <a:pt x="8198" y="7987"/>
                  </a:lnTo>
                  <a:cubicBezTo>
                    <a:pt x="8263" y="8040"/>
                    <a:pt x="8328" y="8087"/>
                    <a:pt x="8387" y="8122"/>
                  </a:cubicBezTo>
                  <a:cubicBezTo>
                    <a:pt x="8515" y="8196"/>
                    <a:pt x="8638" y="8232"/>
                    <a:pt x="8748" y="8232"/>
                  </a:cubicBezTo>
                  <a:cubicBezTo>
                    <a:pt x="8948" y="8232"/>
                    <a:pt x="9104" y="8111"/>
                    <a:pt x="9161" y="7874"/>
                  </a:cubicBezTo>
                  <a:cubicBezTo>
                    <a:pt x="9262" y="7443"/>
                    <a:pt x="9002" y="6799"/>
                    <a:pt x="8582" y="6439"/>
                  </a:cubicBezTo>
                  <a:lnTo>
                    <a:pt x="1365" y="243"/>
                  </a:lnTo>
                  <a:cubicBezTo>
                    <a:pt x="1306" y="190"/>
                    <a:pt x="1241" y="149"/>
                    <a:pt x="1182" y="108"/>
                  </a:cubicBezTo>
                  <a:cubicBezTo>
                    <a:pt x="1059" y="38"/>
                    <a:pt x="939" y="1"/>
                    <a:pt x="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20475" y="4311575"/>
              <a:ext cx="265675" cy="322000"/>
            </a:xfrm>
            <a:custGeom>
              <a:avLst/>
              <a:gdLst/>
              <a:ahLst/>
              <a:cxnLst/>
              <a:rect l="l" t="t" r="r" b="b"/>
              <a:pathLst>
                <a:path w="10627" h="12880" extrusionOk="0">
                  <a:moveTo>
                    <a:pt x="819" y="1"/>
                  </a:moveTo>
                  <a:cubicBezTo>
                    <a:pt x="741" y="1"/>
                    <a:pt x="670" y="20"/>
                    <a:pt x="609" y="59"/>
                  </a:cubicBezTo>
                  <a:cubicBezTo>
                    <a:pt x="420" y="171"/>
                    <a:pt x="343" y="443"/>
                    <a:pt x="402" y="779"/>
                  </a:cubicBezTo>
                  <a:lnTo>
                    <a:pt x="2092" y="10377"/>
                  </a:lnTo>
                  <a:lnTo>
                    <a:pt x="798" y="9627"/>
                  </a:lnTo>
                  <a:cubicBezTo>
                    <a:pt x="671" y="9553"/>
                    <a:pt x="550" y="9518"/>
                    <a:pt x="443" y="9518"/>
                  </a:cubicBezTo>
                  <a:cubicBezTo>
                    <a:pt x="182" y="9518"/>
                    <a:pt x="1" y="9726"/>
                    <a:pt x="1" y="10082"/>
                  </a:cubicBezTo>
                  <a:cubicBezTo>
                    <a:pt x="1" y="10584"/>
                    <a:pt x="355" y="11198"/>
                    <a:pt x="792" y="11446"/>
                  </a:cubicBezTo>
                  <a:lnTo>
                    <a:pt x="3078" y="12769"/>
                  </a:lnTo>
                  <a:cubicBezTo>
                    <a:pt x="3204" y="12843"/>
                    <a:pt x="3328" y="12880"/>
                    <a:pt x="3437" y="12880"/>
                  </a:cubicBezTo>
                  <a:cubicBezTo>
                    <a:pt x="3538" y="12880"/>
                    <a:pt x="3628" y="12849"/>
                    <a:pt x="3698" y="12787"/>
                  </a:cubicBezTo>
                  <a:cubicBezTo>
                    <a:pt x="3852" y="12657"/>
                    <a:pt x="3905" y="12403"/>
                    <a:pt x="3858" y="12102"/>
                  </a:cubicBezTo>
                  <a:lnTo>
                    <a:pt x="2216" y="2799"/>
                  </a:lnTo>
                  <a:lnTo>
                    <a:pt x="2216" y="2799"/>
                  </a:lnTo>
                  <a:lnTo>
                    <a:pt x="9599" y="8806"/>
                  </a:lnTo>
                  <a:cubicBezTo>
                    <a:pt x="9652" y="8847"/>
                    <a:pt x="9705" y="8883"/>
                    <a:pt x="9758" y="8912"/>
                  </a:cubicBezTo>
                  <a:cubicBezTo>
                    <a:pt x="9883" y="8985"/>
                    <a:pt x="10004" y="9020"/>
                    <a:pt x="10112" y="9020"/>
                  </a:cubicBezTo>
                  <a:cubicBezTo>
                    <a:pt x="10320" y="9020"/>
                    <a:pt x="10481" y="8888"/>
                    <a:pt x="10532" y="8635"/>
                  </a:cubicBezTo>
                  <a:cubicBezTo>
                    <a:pt x="10626" y="8192"/>
                    <a:pt x="10349" y="7554"/>
                    <a:pt x="9918" y="7205"/>
                  </a:cubicBezTo>
                  <a:lnTo>
                    <a:pt x="1336" y="218"/>
                  </a:lnTo>
                  <a:cubicBezTo>
                    <a:pt x="1283" y="177"/>
                    <a:pt x="1229" y="141"/>
                    <a:pt x="1176" y="112"/>
                  </a:cubicBezTo>
                  <a:cubicBezTo>
                    <a:pt x="1051" y="39"/>
                    <a:pt x="929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8899941" y="4517790"/>
            <a:ext cx="243972" cy="499166"/>
            <a:chOff x="3958025" y="4053950"/>
            <a:chExt cx="306575" cy="627250"/>
          </a:xfrm>
        </p:grpSpPr>
        <p:sp>
          <p:nvSpPr>
            <p:cNvPr id="53" name="Google Shape;53;p2"/>
            <p:cNvSpPr/>
            <p:nvPr/>
          </p:nvSpPr>
          <p:spPr>
            <a:xfrm>
              <a:off x="4002625" y="4636800"/>
              <a:ext cx="84050" cy="44400"/>
            </a:xfrm>
            <a:custGeom>
              <a:avLst/>
              <a:gdLst/>
              <a:ahLst/>
              <a:cxnLst/>
              <a:rect l="l" t="t" r="r" b="b"/>
              <a:pathLst>
                <a:path w="3362" h="1776" extrusionOk="0">
                  <a:moveTo>
                    <a:pt x="1678" y="1"/>
                  </a:moveTo>
                  <a:cubicBezTo>
                    <a:pt x="1286" y="1"/>
                    <a:pt x="895" y="88"/>
                    <a:pt x="597" y="262"/>
                  </a:cubicBezTo>
                  <a:cubicBezTo>
                    <a:pt x="0" y="605"/>
                    <a:pt x="0" y="1166"/>
                    <a:pt x="603" y="1514"/>
                  </a:cubicBezTo>
                  <a:cubicBezTo>
                    <a:pt x="901" y="1689"/>
                    <a:pt x="1294" y="1776"/>
                    <a:pt x="1686" y="1776"/>
                  </a:cubicBezTo>
                  <a:cubicBezTo>
                    <a:pt x="2078" y="1776"/>
                    <a:pt x="2469" y="1689"/>
                    <a:pt x="2765" y="1514"/>
                  </a:cubicBezTo>
                  <a:cubicBezTo>
                    <a:pt x="3361" y="1166"/>
                    <a:pt x="3361" y="605"/>
                    <a:pt x="2759" y="262"/>
                  </a:cubicBezTo>
                  <a:cubicBezTo>
                    <a:pt x="2460" y="88"/>
                    <a:pt x="2069" y="1"/>
                    <a:pt x="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033050" y="4238975"/>
              <a:ext cx="18625" cy="426575"/>
            </a:xfrm>
            <a:custGeom>
              <a:avLst/>
              <a:gdLst/>
              <a:ahLst/>
              <a:cxnLst/>
              <a:rect l="l" t="t" r="r" b="b"/>
              <a:pathLst>
                <a:path w="745" h="17063" extrusionOk="0">
                  <a:moveTo>
                    <a:pt x="369" y="1"/>
                  </a:moveTo>
                  <a:cubicBezTo>
                    <a:pt x="275" y="1"/>
                    <a:pt x="180" y="22"/>
                    <a:pt x="106" y="63"/>
                  </a:cubicBezTo>
                  <a:cubicBezTo>
                    <a:pt x="36" y="104"/>
                    <a:pt x="0" y="157"/>
                    <a:pt x="0" y="216"/>
                  </a:cubicBezTo>
                  <a:lnTo>
                    <a:pt x="0" y="16849"/>
                  </a:lnTo>
                  <a:cubicBezTo>
                    <a:pt x="0" y="16902"/>
                    <a:pt x="36" y="16955"/>
                    <a:pt x="112" y="16996"/>
                  </a:cubicBezTo>
                  <a:cubicBezTo>
                    <a:pt x="183" y="17041"/>
                    <a:pt x="278" y="17063"/>
                    <a:pt x="372" y="17063"/>
                  </a:cubicBezTo>
                  <a:cubicBezTo>
                    <a:pt x="467" y="17063"/>
                    <a:pt x="561" y="17041"/>
                    <a:pt x="632" y="16996"/>
                  </a:cubicBezTo>
                  <a:cubicBezTo>
                    <a:pt x="703" y="16955"/>
                    <a:pt x="738" y="16902"/>
                    <a:pt x="738" y="16849"/>
                  </a:cubicBezTo>
                  <a:lnTo>
                    <a:pt x="738" y="222"/>
                  </a:lnTo>
                  <a:cubicBezTo>
                    <a:pt x="744" y="163"/>
                    <a:pt x="703" y="110"/>
                    <a:pt x="632" y="63"/>
                  </a:cubicBezTo>
                  <a:cubicBezTo>
                    <a:pt x="558" y="22"/>
                    <a:pt x="464" y="1"/>
                    <a:pt x="369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032150" y="4238975"/>
              <a:ext cx="20250" cy="10775"/>
            </a:xfrm>
            <a:custGeom>
              <a:avLst/>
              <a:gdLst/>
              <a:ahLst/>
              <a:cxnLst/>
              <a:rect l="l" t="t" r="r" b="b"/>
              <a:pathLst>
                <a:path w="810" h="431" extrusionOk="0">
                  <a:moveTo>
                    <a:pt x="405" y="1"/>
                  </a:moveTo>
                  <a:cubicBezTo>
                    <a:pt x="311" y="1"/>
                    <a:pt x="216" y="22"/>
                    <a:pt x="142" y="63"/>
                  </a:cubicBezTo>
                  <a:cubicBezTo>
                    <a:pt x="1" y="146"/>
                    <a:pt x="1" y="281"/>
                    <a:pt x="148" y="364"/>
                  </a:cubicBezTo>
                  <a:cubicBezTo>
                    <a:pt x="219" y="408"/>
                    <a:pt x="314" y="431"/>
                    <a:pt x="408" y="431"/>
                  </a:cubicBezTo>
                  <a:cubicBezTo>
                    <a:pt x="503" y="431"/>
                    <a:pt x="597" y="408"/>
                    <a:pt x="668" y="364"/>
                  </a:cubicBezTo>
                  <a:cubicBezTo>
                    <a:pt x="810" y="281"/>
                    <a:pt x="810" y="146"/>
                    <a:pt x="668" y="63"/>
                  </a:cubicBezTo>
                  <a:cubicBezTo>
                    <a:pt x="594" y="22"/>
                    <a:pt x="500" y="1"/>
                    <a:pt x="40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033050" y="4244375"/>
              <a:ext cx="18475" cy="421075"/>
            </a:xfrm>
            <a:custGeom>
              <a:avLst/>
              <a:gdLst/>
              <a:ahLst/>
              <a:cxnLst/>
              <a:rect l="l" t="t" r="r" b="b"/>
              <a:pathLst>
                <a:path w="739" h="16843" extrusionOk="0">
                  <a:moveTo>
                    <a:pt x="0" y="0"/>
                  </a:moveTo>
                  <a:lnTo>
                    <a:pt x="0" y="16633"/>
                  </a:lnTo>
                  <a:cubicBezTo>
                    <a:pt x="0" y="16686"/>
                    <a:pt x="36" y="16739"/>
                    <a:pt x="112" y="16780"/>
                  </a:cubicBezTo>
                  <a:cubicBezTo>
                    <a:pt x="183" y="16822"/>
                    <a:pt x="278" y="16842"/>
                    <a:pt x="372" y="16842"/>
                  </a:cubicBezTo>
                  <a:cubicBezTo>
                    <a:pt x="467" y="16842"/>
                    <a:pt x="561" y="16822"/>
                    <a:pt x="632" y="16780"/>
                  </a:cubicBezTo>
                  <a:cubicBezTo>
                    <a:pt x="703" y="16739"/>
                    <a:pt x="738" y="16686"/>
                    <a:pt x="738" y="16633"/>
                  </a:cubicBezTo>
                  <a:lnTo>
                    <a:pt x="738" y="0"/>
                  </a:lnTo>
                  <a:cubicBezTo>
                    <a:pt x="738" y="54"/>
                    <a:pt x="703" y="107"/>
                    <a:pt x="632" y="148"/>
                  </a:cubicBezTo>
                  <a:cubicBezTo>
                    <a:pt x="561" y="192"/>
                    <a:pt x="467" y="215"/>
                    <a:pt x="372" y="215"/>
                  </a:cubicBezTo>
                  <a:cubicBezTo>
                    <a:pt x="278" y="215"/>
                    <a:pt x="183" y="192"/>
                    <a:pt x="112" y="148"/>
                  </a:cubicBezTo>
                  <a:cubicBezTo>
                    <a:pt x="36" y="107"/>
                    <a:pt x="0" y="54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048400" y="4368350"/>
              <a:ext cx="216200" cy="113950"/>
            </a:xfrm>
            <a:custGeom>
              <a:avLst/>
              <a:gdLst/>
              <a:ahLst/>
              <a:cxnLst/>
              <a:rect l="l" t="t" r="r" b="b"/>
              <a:pathLst>
                <a:path w="8648" h="4558" extrusionOk="0">
                  <a:moveTo>
                    <a:pt x="4313" y="1"/>
                  </a:moveTo>
                  <a:cubicBezTo>
                    <a:pt x="3304" y="1"/>
                    <a:pt x="2296" y="223"/>
                    <a:pt x="1530" y="670"/>
                  </a:cubicBezTo>
                  <a:cubicBezTo>
                    <a:pt x="0" y="1556"/>
                    <a:pt x="6" y="3003"/>
                    <a:pt x="1548" y="3889"/>
                  </a:cubicBezTo>
                  <a:cubicBezTo>
                    <a:pt x="2319" y="4335"/>
                    <a:pt x="3327" y="4558"/>
                    <a:pt x="4334" y="4558"/>
                  </a:cubicBezTo>
                  <a:cubicBezTo>
                    <a:pt x="5341" y="4558"/>
                    <a:pt x="6347" y="4335"/>
                    <a:pt x="7112" y="3889"/>
                  </a:cubicBezTo>
                  <a:cubicBezTo>
                    <a:pt x="8647" y="3003"/>
                    <a:pt x="8641" y="1556"/>
                    <a:pt x="7094" y="664"/>
                  </a:cubicBezTo>
                  <a:cubicBezTo>
                    <a:pt x="6324" y="222"/>
                    <a:pt x="5318" y="1"/>
                    <a:pt x="4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958025" y="4053950"/>
              <a:ext cx="159950" cy="206750"/>
            </a:xfrm>
            <a:custGeom>
              <a:avLst/>
              <a:gdLst/>
              <a:ahLst/>
              <a:cxnLst/>
              <a:rect l="l" t="t" r="r" b="b"/>
              <a:pathLst>
                <a:path w="6398" h="8270" extrusionOk="0">
                  <a:moveTo>
                    <a:pt x="1779" y="0"/>
                  </a:moveTo>
                  <a:cubicBezTo>
                    <a:pt x="725" y="0"/>
                    <a:pt x="1" y="843"/>
                    <a:pt x="1" y="2302"/>
                  </a:cubicBezTo>
                  <a:cubicBezTo>
                    <a:pt x="1" y="4345"/>
                    <a:pt x="1430" y="6826"/>
                    <a:pt x="3196" y="7842"/>
                  </a:cubicBezTo>
                  <a:cubicBezTo>
                    <a:pt x="3704" y="8132"/>
                    <a:pt x="4184" y="8270"/>
                    <a:pt x="4611" y="8270"/>
                  </a:cubicBezTo>
                  <a:cubicBezTo>
                    <a:pt x="5669" y="8270"/>
                    <a:pt x="6397" y="7425"/>
                    <a:pt x="6397" y="5970"/>
                  </a:cubicBezTo>
                  <a:cubicBezTo>
                    <a:pt x="6397" y="3926"/>
                    <a:pt x="4962" y="1445"/>
                    <a:pt x="3196" y="429"/>
                  </a:cubicBezTo>
                  <a:cubicBezTo>
                    <a:pt x="2687" y="138"/>
                    <a:pt x="2206" y="0"/>
                    <a:pt x="17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039400" y="4380650"/>
              <a:ext cx="180600" cy="84650"/>
            </a:xfrm>
            <a:custGeom>
              <a:avLst/>
              <a:gdLst/>
              <a:ahLst/>
              <a:cxnLst/>
              <a:rect l="l" t="t" r="r" b="b"/>
              <a:pathLst>
                <a:path w="7224" h="3386" extrusionOk="0">
                  <a:moveTo>
                    <a:pt x="1498" y="1"/>
                  </a:moveTo>
                  <a:cubicBezTo>
                    <a:pt x="1315" y="1"/>
                    <a:pt x="1143" y="26"/>
                    <a:pt x="980" y="78"/>
                  </a:cubicBezTo>
                  <a:cubicBezTo>
                    <a:pt x="224" y="326"/>
                    <a:pt x="12" y="1052"/>
                    <a:pt x="0" y="1082"/>
                  </a:cubicBezTo>
                  <a:lnTo>
                    <a:pt x="230" y="1147"/>
                  </a:lnTo>
                  <a:cubicBezTo>
                    <a:pt x="236" y="1141"/>
                    <a:pt x="419" y="515"/>
                    <a:pt x="1057" y="308"/>
                  </a:cubicBezTo>
                  <a:cubicBezTo>
                    <a:pt x="1191" y="265"/>
                    <a:pt x="1336" y="244"/>
                    <a:pt x="1491" y="244"/>
                  </a:cubicBezTo>
                  <a:cubicBezTo>
                    <a:pt x="1848" y="244"/>
                    <a:pt x="2260" y="357"/>
                    <a:pt x="2717" y="580"/>
                  </a:cubicBezTo>
                  <a:cubicBezTo>
                    <a:pt x="2918" y="710"/>
                    <a:pt x="3124" y="840"/>
                    <a:pt x="3331" y="970"/>
                  </a:cubicBezTo>
                  <a:cubicBezTo>
                    <a:pt x="3502" y="1076"/>
                    <a:pt x="3680" y="1182"/>
                    <a:pt x="3857" y="1289"/>
                  </a:cubicBezTo>
                  <a:cubicBezTo>
                    <a:pt x="3869" y="1300"/>
                    <a:pt x="3880" y="1306"/>
                    <a:pt x="3892" y="1318"/>
                  </a:cubicBezTo>
                  <a:lnTo>
                    <a:pt x="4040" y="2682"/>
                  </a:lnTo>
                  <a:lnTo>
                    <a:pt x="4164" y="1472"/>
                  </a:lnTo>
                  <a:lnTo>
                    <a:pt x="4577" y="1714"/>
                  </a:lnTo>
                  <a:lnTo>
                    <a:pt x="5109" y="2015"/>
                  </a:lnTo>
                  <a:lnTo>
                    <a:pt x="5257" y="3385"/>
                  </a:lnTo>
                  <a:lnTo>
                    <a:pt x="5375" y="2163"/>
                  </a:lnTo>
                  <a:cubicBezTo>
                    <a:pt x="5540" y="2257"/>
                    <a:pt x="5706" y="2346"/>
                    <a:pt x="5877" y="2434"/>
                  </a:cubicBezTo>
                  <a:cubicBezTo>
                    <a:pt x="6314" y="2671"/>
                    <a:pt x="6757" y="2907"/>
                    <a:pt x="7223" y="3125"/>
                  </a:cubicBezTo>
                  <a:cubicBezTo>
                    <a:pt x="6845" y="2854"/>
                    <a:pt x="6444" y="2600"/>
                    <a:pt x="6036" y="2346"/>
                  </a:cubicBezTo>
                  <a:cubicBezTo>
                    <a:pt x="5830" y="2216"/>
                    <a:pt x="5623" y="2092"/>
                    <a:pt x="5416" y="1968"/>
                  </a:cubicBezTo>
                  <a:lnTo>
                    <a:pt x="4967" y="1708"/>
                  </a:lnTo>
                  <a:lnTo>
                    <a:pt x="7064" y="1631"/>
                  </a:lnTo>
                  <a:lnTo>
                    <a:pt x="4701" y="1548"/>
                  </a:lnTo>
                  <a:lnTo>
                    <a:pt x="4217" y="1271"/>
                  </a:lnTo>
                  <a:lnTo>
                    <a:pt x="4223" y="1265"/>
                  </a:lnTo>
                  <a:cubicBezTo>
                    <a:pt x="4117" y="1182"/>
                    <a:pt x="4010" y="1100"/>
                    <a:pt x="3904" y="1023"/>
                  </a:cubicBezTo>
                  <a:lnTo>
                    <a:pt x="5889" y="958"/>
                  </a:lnTo>
                  <a:lnTo>
                    <a:pt x="3697" y="881"/>
                  </a:lnTo>
                  <a:cubicBezTo>
                    <a:pt x="2850" y="293"/>
                    <a:pt x="2115" y="1"/>
                    <a:pt x="1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002625" y="4072500"/>
              <a:ext cx="70750" cy="197000"/>
            </a:xfrm>
            <a:custGeom>
              <a:avLst/>
              <a:gdLst/>
              <a:ahLst/>
              <a:cxnLst/>
              <a:rect l="l" t="t" r="r" b="b"/>
              <a:pathLst>
                <a:path w="2830" h="7880" extrusionOk="0">
                  <a:moveTo>
                    <a:pt x="1418" y="0"/>
                  </a:moveTo>
                  <a:cubicBezTo>
                    <a:pt x="1371" y="538"/>
                    <a:pt x="1341" y="1087"/>
                    <a:pt x="1323" y="1642"/>
                  </a:cubicBezTo>
                  <a:cubicBezTo>
                    <a:pt x="1312" y="1920"/>
                    <a:pt x="1306" y="2204"/>
                    <a:pt x="1300" y="2481"/>
                  </a:cubicBezTo>
                  <a:lnTo>
                    <a:pt x="1294" y="3078"/>
                  </a:lnTo>
                  <a:lnTo>
                    <a:pt x="6" y="1010"/>
                  </a:lnTo>
                  <a:lnTo>
                    <a:pt x="1294" y="3432"/>
                  </a:lnTo>
                  <a:lnTo>
                    <a:pt x="1294" y="3952"/>
                  </a:lnTo>
                  <a:lnTo>
                    <a:pt x="1294" y="4649"/>
                  </a:lnTo>
                  <a:lnTo>
                    <a:pt x="0" y="2582"/>
                  </a:lnTo>
                  <a:lnTo>
                    <a:pt x="1294" y="5009"/>
                  </a:lnTo>
                  <a:lnTo>
                    <a:pt x="1294" y="7879"/>
                  </a:lnTo>
                  <a:lnTo>
                    <a:pt x="1536" y="7879"/>
                  </a:lnTo>
                  <a:lnTo>
                    <a:pt x="1536" y="4377"/>
                  </a:lnTo>
                  <a:lnTo>
                    <a:pt x="2824" y="3450"/>
                  </a:lnTo>
                  <a:lnTo>
                    <a:pt x="1536" y="4017"/>
                  </a:lnTo>
                  <a:lnTo>
                    <a:pt x="1536" y="3952"/>
                  </a:lnTo>
                  <a:lnTo>
                    <a:pt x="1524" y="3952"/>
                  </a:lnTo>
                  <a:lnTo>
                    <a:pt x="1530" y="3462"/>
                  </a:lnTo>
                  <a:lnTo>
                    <a:pt x="1530" y="2765"/>
                  </a:lnTo>
                  <a:lnTo>
                    <a:pt x="2829" y="1831"/>
                  </a:lnTo>
                  <a:lnTo>
                    <a:pt x="2829" y="1831"/>
                  </a:lnTo>
                  <a:lnTo>
                    <a:pt x="1524" y="2404"/>
                  </a:lnTo>
                  <a:cubicBezTo>
                    <a:pt x="1518" y="2186"/>
                    <a:pt x="1518" y="1973"/>
                    <a:pt x="1506" y="1749"/>
                  </a:cubicBezTo>
                  <a:cubicBezTo>
                    <a:pt x="1495" y="1176"/>
                    <a:pt x="1471" y="597"/>
                    <a:pt x="1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 flipH="1">
            <a:off x="4944209" y="4775315"/>
            <a:ext cx="271859" cy="233627"/>
            <a:chOff x="739150" y="4174275"/>
            <a:chExt cx="945925" cy="812900"/>
          </a:xfrm>
        </p:grpSpPr>
        <p:sp>
          <p:nvSpPr>
            <p:cNvPr id="62" name="Google Shape;62;p2"/>
            <p:cNvSpPr/>
            <p:nvPr/>
          </p:nvSpPr>
          <p:spPr>
            <a:xfrm>
              <a:off x="739150" y="4366050"/>
              <a:ext cx="807725" cy="489000"/>
            </a:xfrm>
            <a:custGeom>
              <a:avLst/>
              <a:gdLst/>
              <a:ahLst/>
              <a:cxnLst/>
              <a:rect l="l" t="t" r="r" b="b"/>
              <a:pathLst>
                <a:path w="32309" h="19560" extrusionOk="0">
                  <a:moveTo>
                    <a:pt x="32249" y="0"/>
                  </a:moveTo>
                  <a:cubicBezTo>
                    <a:pt x="32237" y="83"/>
                    <a:pt x="32214" y="183"/>
                    <a:pt x="32190" y="295"/>
                  </a:cubicBezTo>
                  <a:cubicBezTo>
                    <a:pt x="32178" y="331"/>
                    <a:pt x="32167" y="372"/>
                    <a:pt x="32155" y="408"/>
                  </a:cubicBezTo>
                  <a:cubicBezTo>
                    <a:pt x="32149" y="449"/>
                    <a:pt x="32137" y="484"/>
                    <a:pt x="32125" y="520"/>
                  </a:cubicBezTo>
                  <a:cubicBezTo>
                    <a:pt x="32119" y="532"/>
                    <a:pt x="32119" y="538"/>
                    <a:pt x="32113" y="549"/>
                  </a:cubicBezTo>
                  <a:cubicBezTo>
                    <a:pt x="32084" y="656"/>
                    <a:pt x="32043" y="750"/>
                    <a:pt x="32007" y="839"/>
                  </a:cubicBezTo>
                  <a:cubicBezTo>
                    <a:pt x="32007" y="839"/>
                    <a:pt x="32007" y="845"/>
                    <a:pt x="32007" y="845"/>
                  </a:cubicBezTo>
                  <a:cubicBezTo>
                    <a:pt x="32007" y="851"/>
                    <a:pt x="32001" y="851"/>
                    <a:pt x="32001" y="856"/>
                  </a:cubicBezTo>
                  <a:cubicBezTo>
                    <a:pt x="31989" y="880"/>
                    <a:pt x="31984" y="904"/>
                    <a:pt x="31972" y="927"/>
                  </a:cubicBezTo>
                  <a:cubicBezTo>
                    <a:pt x="31966" y="945"/>
                    <a:pt x="31960" y="963"/>
                    <a:pt x="31948" y="981"/>
                  </a:cubicBezTo>
                  <a:cubicBezTo>
                    <a:pt x="31854" y="1199"/>
                    <a:pt x="31765" y="1341"/>
                    <a:pt x="31747" y="1370"/>
                  </a:cubicBezTo>
                  <a:cubicBezTo>
                    <a:pt x="31694" y="1453"/>
                    <a:pt x="31617" y="1589"/>
                    <a:pt x="31493" y="1742"/>
                  </a:cubicBezTo>
                  <a:cubicBezTo>
                    <a:pt x="31464" y="1784"/>
                    <a:pt x="31434" y="1825"/>
                    <a:pt x="31405" y="1861"/>
                  </a:cubicBezTo>
                  <a:cubicBezTo>
                    <a:pt x="31357" y="1920"/>
                    <a:pt x="31304" y="1979"/>
                    <a:pt x="31245" y="2038"/>
                  </a:cubicBezTo>
                  <a:cubicBezTo>
                    <a:pt x="31163" y="2132"/>
                    <a:pt x="31103" y="2191"/>
                    <a:pt x="31015" y="2274"/>
                  </a:cubicBezTo>
                  <a:cubicBezTo>
                    <a:pt x="30997" y="2286"/>
                    <a:pt x="30991" y="2298"/>
                    <a:pt x="30974" y="2304"/>
                  </a:cubicBezTo>
                  <a:cubicBezTo>
                    <a:pt x="30932" y="2345"/>
                    <a:pt x="30891" y="2380"/>
                    <a:pt x="30850" y="2416"/>
                  </a:cubicBezTo>
                  <a:cubicBezTo>
                    <a:pt x="30844" y="2416"/>
                    <a:pt x="30844" y="2416"/>
                    <a:pt x="30844" y="2422"/>
                  </a:cubicBezTo>
                  <a:cubicBezTo>
                    <a:pt x="30773" y="2481"/>
                    <a:pt x="30690" y="2546"/>
                    <a:pt x="30596" y="2605"/>
                  </a:cubicBezTo>
                  <a:cubicBezTo>
                    <a:pt x="30460" y="2699"/>
                    <a:pt x="30324" y="2782"/>
                    <a:pt x="30164" y="2871"/>
                  </a:cubicBezTo>
                  <a:cubicBezTo>
                    <a:pt x="30023" y="2947"/>
                    <a:pt x="29899" y="3012"/>
                    <a:pt x="29816" y="3048"/>
                  </a:cubicBezTo>
                  <a:cubicBezTo>
                    <a:pt x="29816" y="3054"/>
                    <a:pt x="29816" y="3054"/>
                    <a:pt x="29816" y="3054"/>
                  </a:cubicBezTo>
                  <a:cubicBezTo>
                    <a:pt x="29686" y="3119"/>
                    <a:pt x="29503" y="3201"/>
                    <a:pt x="29278" y="3290"/>
                  </a:cubicBezTo>
                  <a:cubicBezTo>
                    <a:pt x="29231" y="3314"/>
                    <a:pt x="29178" y="3331"/>
                    <a:pt x="29125" y="3349"/>
                  </a:cubicBezTo>
                  <a:cubicBezTo>
                    <a:pt x="29101" y="3361"/>
                    <a:pt x="29078" y="3367"/>
                    <a:pt x="29048" y="3378"/>
                  </a:cubicBezTo>
                  <a:cubicBezTo>
                    <a:pt x="29024" y="3384"/>
                    <a:pt x="29007" y="3390"/>
                    <a:pt x="28983" y="3402"/>
                  </a:cubicBezTo>
                  <a:cubicBezTo>
                    <a:pt x="28983" y="3402"/>
                    <a:pt x="28865" y="3443"/>
                    <a:pt x="28694" y="3491"/>
                  </a:cubicBezTo>
                  <a:cubicBezTo>
                    <a:pt x="28688" y="3491"/>
                    <a:pt x="28682" y="3497"/>
                    <a:pt x="28676" y="3497"/>
                  </a:cubicBezTo>
                  <a:cubicBezTo>
                    <a:pt x="28617" y="3514"/>
                    <a:pt x="28552" y="3532"/>
                    <a:pt x="28481" y="3550"/>
                  </a:cubicBezTo>
                  <a:cubicBezTo>
                    <a:pt x="28475" y="3550"/>
                    <a:pt x="28469" y="3550"/>
                    <a:pt x="28463" y="3556"/>
                  </a:cubicBezTo>
                  <a:lnTo>
                    <a:pt x="28446" y="3556"/>
                  </a:lnTo>
                  <a:cubicBezTo>
                    <a:pt x="28434" y="3562"/>
                    <a:pt x="28428" y="3562"/>
                    <a:pt x="28422" y="3562"/>
                  </a:cubicBezTo>
                  <a:cubicBezTo>
                    <a:pt x="28404" y="3567"/>
                    <a:pt x="28387" y="3567"/>
                    <a:pt x="28369" y="3573"/>
                  </a:cubicBezTo>
                  <a:cubicBezTo>
                    <a:pt x="28351" y="3579"/>
                    <a:pt x="28339" y="3579"/>
                    <a:pt x="28328" y="3585"/>
                  </a:cubicBezTo>
                  <a:cubicBezTo>
                    <a:pt x="28162" y="3621"/>
                    <a:pt x="28014" y="3644"/>
                    <a:pt x="27855" y="3662"/>
                  </a:cubicBezTo>
                  <a:cubicBezTo>
                    <a:pt x="27701" y="3680"/>
                    <a:pt x="27648" y="3686"/>
                    <a:pt x="27507" y="3692"/>
                  </a:cubicBezTo>
                  <a:cubicBezTo>
                    <a:pt x="27436" y="3697"/>
                    <a:pt x="27377" y="3697"/>
                    <a:pt x="27318" y="3697"/>
                  </a:cubicBezTo>
                  <a:lnTo>
                    <a:pt x="27288" y="3697"/>
                  </a:lnTo>
                  <a:cubicBezTo>
                    <a:pt x="27211" y="3697"/>
                    <a:pt x="27123" y="3697"/>
                    <a:pt x="27022" y="3692"/>
                  </a:cubicBezTo>
                  <a:lnTo>
                    <a:pt x="26981" y="3692"/>
                  </a:lnTo>
                  <a:cubicBezTo>
                    <a:pt x="26869" y="3680"/>
                    <a:pt x="26739" y="3668"/>
                    <a:pt x="26597" y="3650"/>
                  </a:cubicBezTo>
                  <a:cubicBezTo>
                    <a:pt x="26532" y="3638"/>
                    <a:pt x="26473" y="3627"/>
                    <a:pt x="26414" y="3615"/>
                  </a:cubicBezTo>
                  <a:cubicBezTo>
                    <a:pt x="26402" y="3615"/>
                    <a:pt x="26384" y="3609"/>
                    <a:pt x="26367" y="3609"/>
                  </a:cubicBezTo>
                  <a:cubicBezTo>
                    <a:pt x="26331" y="3597"/>
                    <a:pt x="26296" y="3591"/>
                    <a:pt x="26254" y="3585"/>
                  </a:cubicBezTo>
                  <a:cubicBezTo>
                    <a:pt x="26237" y="3579"/>
                    <a:pt x="26219" y="3573"/>
                    <a:pt x="26201" y="3567"/>
                  </a:cubicBezTo>
                  <a:cubicBezTo>
                    <a:pt x="26195" y="3591"/>
                    <a:pt x="26189" y="3609"/>
                    <a:pt x="26184" y="3632"/>
                  </a:cubicBezTo>
                  <a:cubicBezTo>
                    <a:pt x="26172" y="3656"/>
                    <a:pt x="26166" y="3680"/>
                    <a:pt x="26160" y="3703"/>
                  </a:cubicBezTo>
                  <a:cubicBezTo>
                    <a:pt x="26154" y="3721"/>
                    <a:pt x="26148" y="3745"/>
                    <a:pt x="26142" y="3762"/>
                  </a:cubicBezTo>
                  <a:cubicBezTo>
                    <a:pt x="26130" y="3798"/>
                    <a:pt x="26119" y="3833"/>
                    <a:pt x="26107" y="3869"/>
                  </a:cubicBezTo>
                  <a:cubicBezTo>
                    <a:pt x="26107" y="3886"/>
                    <a:pt x="26101" y="3898"/>
                    <a:pt x="26095" y="3910"/>
                  </a:cubicBezTo>
                  <a:cubicBezTo>
                    <a:pt x="26083" y="3945"/>
                    <a:pt x="26071" y="3987"/>
                    <a:pt x="26060" y="4028"/>
                  </a:cubicBezTo>
                  <a:cubicBezTo>
                    <a:pt x="26054" y="4046"/>
                    <a:pt x="26048" y="4058"/>
                    <a:pt x="26042" y="4075"/>
                  </a:cubicBezTo>
                  <a:cubicBezTo>
                    <a:pt x="26030" y="4111"/>
                    <a:pt x="26018" y="4140"/>
                    <a:pt x="26006" y="4176"/>
                  </a:cubicBezTo>
                  <a:cubicBezTo>
                    <a:pt x="25995" y="4205"/>
                    <a:pt x="25989" y="4235"/>
                    <a:pt x="25977" y="4259"/>
                  </a:cubicBezTo>
                  <a:cubicBezTo>
                    <a:pt x="25965" y="4282"/>
                    <a:pt x="25959" y="4306"/>
                    <a:pt x="25953" y="4323"/>
                  </a:cubicBezTo>
                  <a:cubicBezTo>
                    <a:pt x="25941" y="4353"/>
                    <a:pt x="25930" y="4383"/>
                    <a:pt x="25918" y="4412"/>
                  </a:cubicBezTo>
                  <a:cubicBezTo>
                    <a:pt x="25906" y="4448"/>
                    <a:pt x="25882" y="4501"/>
                    <a:pt x="25859" y="4560"/>
                  </a:cubicBezTo>
                  <a:cubicBezTo>
                    <a:pt x="25788" y="4719"/>
                    <a:pt x="25711" y="4890"/>
                    <a:pt x="25622" y="5062"/>
                  </a:cubicBezTo>
                  <a:cubicBezTo>
                    <a:pt x="25528" y="5233"/>
                    <a:pt x="25416" y="5428"/>
                    <a:pt x="25292" y="5617"/>
                  </a:cubicBezTo>
                  <a:cubicBezTo>
                    <a:pt x="25280" y="5635"/>
                    <a:pt x="25262" y="5652"/>
                    <a:pt x="25250" y="5676"/>
                  </a:cubicBezTo>
                  <a:cubicBezTo>
                    <a:pt x="25250" y="5676"/>
                    <a:pt x="25244" y="5682"/>
                    <a:pt x="25244" y="5682"/>
                  </a:cubicBezTo>
                  <a:cubicBezTo>
                    <a:pt x="25239" y="5688"/>
                    <a:pt x="25239" y="5694"/>
                    <a:pt x="25233" y="5700"/>
                  </a:cubicBezTo>
                  <a:cubicBezTo>
                    <a:pt x="25209" y="5735"/>
                    <a:pt x="25179" y="5776"/>
                    <a:pt x="25150" y="5818"/>
                  </a:cubicBezTo>
                  <a:cubicBezTo>
                    <a:pt x="25144" y="5830"/>
                    <a:pt x="25132" y="5841"/>
                    <a:pt x="25126" y="5853"/>
                  </a:cubicBezTo>
                  <a:cubicBezTo>
                    <a:pt x="25061" y="5942"/>
                    <a:pt x="24985" y="6042"/>
                    <a:pt x="24890" y="6149"/>
                  </a:cubicBezTo>
                  <a:cubicBezTo>
                    <a:pt x="24884" y="6154"/>
                    <a:pt x="24884" y="6160"/>
                    <a:pt x="24878" y="6166"/>
                  </a:cubicBezTo>
                  <a:cubicBezTo>
                    <a:pt x="24861" y="6190"/>
                    <a:pt x="24843" y="6208"/>
                    <a:pt x="24819" y="6231"/>
                  </a:cubicBezTo>
                  <a:cubicBezTo>
                    <a:pt x="24813" y="6243"/>
                    <a:pt x="24801" y="6255"/>
                    <a:pt x="24790" y="6267"/>
                  </a:cubicBezTo>
                  <a:cubicBezTo>
                    <a:pt x="24778" y="6278"/>
                    <a:pt x="24772" y="6290"/>
                    <a:pt x="24760" y="6302"/>
                  </a:cubicBezTo>
                  <a:cubicBezTo>
                    <a:pt x="24713" y="6355"/>
                    <a:pt x="24660" y="6414"/>
                    <a:pt x="24601" y="6473"/>
                  </a:cubicBezTo>
                  <a:cubicBezTo>
                    <a:pt x="24571" y="6509"/>
                    <a:pt x="24536" y="6538"/>
                    <a:pt x="24506" y="6568"/>
                  </a:cubicBezTo>
                  <a:cubicBezTo>
                    <a:pt x="24494" y="6586"/>
                    <a:pt x="24477" y="6603"/>
                    <a:pt x="24453" y="6621"/>
                  </a:cubicBezTo>
                  <a:cubicBezTo>
                    <a:pt x="24453" y="6627"/>
                    <a:pt x="24447" y="6633"/>
                    <a:pt x="24441" y="6633"/>
                  </a:cubicBezTo>
                  <a:cubicBezTo>
                    <a:pt x="24406" y="6668"/>
                    <a:pt x="24364" y="6710"/>
                    <a:pt x="24323" y="6745"/>
                  </a:cubicBezTo>
                  <a:cubicBezTo>
                    <a:pt x="24294" y="6775"/>
                    <a:pt x="24264" y="6804"/>
                    <a:pt x="24234" y="6828"/>
                  </a:cubicBezTo>
                  <a:cubicBezTo>
                    <a:pt x="24146" y="6910"/>
                    <a:pt x="24075" y="6970"/>
                    <a:pt x="23992" y="7040"/>
                  </a:cubicBezTo>
                  <a:cubicBezTo>
                    <a:pt x="23921" y="7094"/>
                    <a:pt x="23845" y="7153"/>
                    <a:pt x="23786" y="7200"/>
                  </a:cubicBezTo>
                  <a:cubicBezTo>
                    <a:pt x="23750" y="7223"/>
                    <a:pt x="23709" y="7247"/>
                    <a:pt x="23673" y="7277"/>
                  </a:cubicBezTo>
                  <a:cubicBezTo>
                    <a:pt x="23626" y="7306"/>
                    <a:pt x="23579" y="7342"/>
                    <a:pt x="23526" y="7383"/>
                  </a:cubicBezTo>
                  <a:cubicBezTo>
                    <a:pt x="23402" y="7472"/>
                    <a:pt x="23219" y="7578"/>
                    <a:pt x="23083" y="7661"/>
                  </a:cubicBezTo>
                  <a:cubicBezTo>
                    <a:pt x="23047" y="7678"/>
                    <a:pt x="22994" y="7708"/>
                    <a:pt x="22929" y="7743"/>
                  </a:cubicBezTo>
                  <a:cubicBezTo>
                    <a:pt x="22917" y="7749"/>
                    <a:pt x="22900" y="7761"/>
                    <a:pt x="22888" y="7767"/>
                  </a:cubicBezTo>
                  <a:cubicBezTo>
                    <a:pt x="22852" y="7785"/>
                    <a:pt x="22817" y="7802"/>
                    <a:pt x="22782" y="7826"/>
                  </a:cubicBezTo>
                  <a:cubicBezTo>
                    <a:pt x="22740" y="7844"/>
                    <a:pt x="22705" y="7861"/>
                    <a:pt x="22663" y="7879"/>
                  </a:cubicBezTo>
                  <a:cubicBezTo>
                    <a:pt x="22646" y="7891"/>
                    <a:pt x="22622" y="7903"/>
                    <a:pt x="22604" y="7909"/>
                  </a:cubicBezTo>
                  <a:cubicBezTo>
                    <a:pt x="22563" y="7932"/>
                    <a:pt x="22516" y="7950"/>
                    <a:pt x="22474" y="7968"/>
                  </a:cubicBezTo>
                  <a:cubicBezTo>
                    <a:pt x="22451" y="7985"/>
                    <a:pt x="22421" y="7997"/>
                    <a:pt x="22392" y="8009"/>
                  </a:cubicBezTo>
                  <a:cubicBezTo>
                    <a:pt x="22368" y="8021"/>
                    <a:pt x="22339" y="8033"/>
                    <a:pt x="22315" y="8044"/>
                  </a:cubicBezTo>
                  <a:cubicBezTo>
                    <a:pt x="22268" y="8062"/>
                    <a:pt x="22215" y="8086"/>
                    <a:pt x="22167" y="8104"/>
                  </a:cubicBezTo>
                  <a:cubicBezTo>
                    <a:pt x="22144" y="8115"/>
                    <a:pt x="22120" y="8127"/>
                    <a:pt x="22096" y="8133"/>
                  </a:cubicBezTo>
                  <a:cubicBezTo>
                    <a:pt x="22043" y="8157"/>
                    <a:pt x="21990" y="8174"/>
                    <a:pt x="21931" y="8198"/>
                  </a:cubicBezTo>
                  <a:cubicBezTo>
                    <a:pt x="21913" y="8204"/>
                    <a:pt x="21896" y="8216"/>
                    <a:pt x="21878" y="8222"/>
                  </a:cubicBezTo>
                  <a:cubicBezTo>
                    <a:pt x="21831" y="8239"/>
                    <a:pt x="21789" y="8251"/>
                    <a:pt x="21742" y="8269"/>
                  </a:cubicBezTo>
                  <a:cubicBezTo>
                    <a:pt x="21718" y="8281"/>
                    <a:pt x="21695" y="8287"/>
                    <a:pt x="21671" y="8293"/>
                  </a:cubicBezTo>
                  <a:cubicBezTo>
                    <a:pt x="21618" y="8316"/>
                    <a:pt x="21559" y="8334"/>
                    <a:pt x="21494" y="8357"/>
                  </a:cubicBezTo>
                  <a:lnTo>
                    <a:pt x="21488" y="8357"/>
                  </a:lnTo>
                  <a:cubicBezTo>
                    <a:pt x="21482" y="8357"/>
                    <a:pt x="21482" y="8363"/>
                    <a:pt x="21482" y="8363"/>
                  </a:cubicBezTo>
                  <a:cubicBezTo>
                    <a:pt x="21459" y="8369"/>
                    <a:pt x="21441" y="8375"/>
                    <a:pt x="21423" y="8381"/>
                  </a:cubicBezTo>
                  <a:cubicBezTo>
                    <a:pt x="20697" y="8617"/>
                    <a:pt x="20100" y="8724"/>
                    <a:pt x="19870" y="8759"/>
                  </a:cubicBezTo>
                  <a:cubicBezTo>
                    <a:pt x="19805" y="8765"/>
                    <a:pt x="19757" y="8777"/>
                    <a:pt x="19722" y="8777"/>
                  </a:cubicBezTo>
                  <a:cubicBezTo>
                    <a:pt x="19645" y="8789"/>
                    <a:pt x="19563" y="8800"/>
                    <a:pt x="19474" y="8806"/>
                  </a:cubicBezTo>
                  <a:cubicBezTo>
                    <a:pt x="19297" y="8830"/>
                    <a:pt x="19173" y="8842"/>
                    <a:pt x="18990" y="8848"/>
                  </a:cubicBezTo>
                  <a:lnTo>
                    <a:pt x="18954" y="8848"/>
                  </a:lnTo>
                  <a:cubicBezTo>
                    <a:pt x="18937" y="8848"/>
                    <a:pt x="18919" y="8854"/>
                    <a:pt x="18907" y="8854"/>
                  </a:cubicBezTo>
                  <a:lnTo>
                    <a:pt x="18736" y="8854"/>
                  </a:lnTo>
                  <a:cubicBezTo>
                    <a:pt x="18671" y="8855"/>
                    <a:pt x="18612" y="8855"/>
                    <a:pt x="18557" y="8855"/>
                  </a:cubicBezTo>
                  <a:cubicBezTo>
                    <a:pt x="18327" y="8855"/>
                    <a:pt x="18188" y="8847"/>
                    <a:pt x="18169" y="8842"/>
                  </a:cubicBezTo>
                  <a:lnTo>
                    <a:pt x="18139" y="8842"/>
                  </a:lnTo>
                  <a:cubicBezTo>
                    <a:pt x="18139" y="8895"/>
                    <a:pt x="18133" y="8942"/>
                    <a:pt x="18121" y="9001"/>
                  </a:cubicBezTo>
                  <a:cubicBezTo>
                    <a:pt x="18116" y="9078"/>
                    <a:pt x="18104" y="9149"/>
                    <a:pt x="18086" y="9226"/>
                  </a:cubicBezTo>
                  <a:cubicBezTo>
                    <a:pt x="18068" y="9350"/>
                    <a:pt x="18045" y="9438"/>
                    <a:pt x="18033" y="9486"/>
                  </a:cubicBezTo>
                  <a:cubicBezTo>
                    <a:pt x="17986" y="9692"/>
                    <a:pt x="17938" y="9870"/>
                    <a:pt x="17897" y="10005"/>
                  </a:cubicBezTo>
                  <a:cubicBezTo>
                    <a:pt x="17885" y="10029"/>
                    <a:pt x="17879" y="10053"/>
                    <a:pt x="17873" y="10076"/>
                  </a:cubicBezTo>
                  <a:cubicBezTo>
                    <a:pt x="17867" y="10088"/>
                    <a:pt x="17867" y="10094"/>
                    <a:pt x="17862" y="10106"/>
                  </a:cubicBezTo>
                  <a:cubicBezTo>
                    <a:pt x="17862" y="10118"/>
                    <a:pt x="17856" y="10129"/>
                    <a:pt x="17850" y="10141"/>
                  </a:cubicBezTo>
                  <a:cubicBezTo>
                    <a:pt x="17791" y="10330"/>
                    <a:pt x="17720" y="10531"/>
                    <a:pt x="17619" y="10744"/>
                  </a:cubicBezTo>
                  <a:cubicBezTo>
                    <a:pt x="17590" y="10815"/>
                    <a:pt x="17554" y="10897"/>
                    <a:pt x="17513" y="10980"/>
                  </a:cubicBezTo>
                  <a:cubicBezTo>
                    <a:pt x="17507" y="10998"/>
                    <a:pt x="17501" y="11015"/>
                    <a:pt x="17489" y="11027"/>
                  </a:cubicBezTo>
                  <a:cubicBezTo>
                    <a:pt x="17454" y="11116"/>
                    <a:pt x="17407" y="11210"/>
                    <a:pt x="17354" y="11305"/>
                  </a:cubicBezTo>
                  <a:cubicBezTo>
                    <a:pt x="17289" y="11441"/>
                    <a:pt x="17218" y="11571"/>
                    <a:pt x="17147" y="11683"/>
                  </a:cubicBezTo>
                  <a:cubicBezTo>
                    <a:pt x="17111" y="11742"/>
                    <a:pt x="17076" y="11795"/>
                    <a:pt x="17035" y="11854"/>
                  </a:cubicBezTo>
                  <a:cubicBezTo>
                    <a:pt x="16911" y="12061"/>
                    <a:pt x="16781" y="12256"/>
                    <a:pt x="16674" y="12427"/>
                  </a:cubicBezTo>
                  <a:cubicBezTo>
                    <a:pt x="16515" y="12663"/>
                    <a:pt x="16279" y="12959"/>
                    <a:pt x="16101" y="13183"/>
                  </a:cubicBezTo>
                  <a:cubicBezTo>
                    <a:pt x="16096" y="13183"/>
                    <a:pt x="16090" y="13189"/>
                    <a:pt x="16090" y="13195"/>
                  </a:cubicBezTo>
                  <a:cubicBezTo>
                    <a:pt x="15936" y="13384"/>
                    <a:pt x="15759" y="13585"/>
                    <a:pt x="15564" y="13785"/>
                  </a:cubicBezTo>
                  <a:cubicBezTo>
                    <a:pt x="15405" y="13957"/>
                    <a:pt x="15239" y="14128"/>
                    <a:pt x="15092" y="14270"/>
                  </a:cubicBezTo>
                  <a:cubicBezTo>
                    <a:pt x="14950" y="14411"/>
                    <a:pt x="14773" y="14583"/>
                    <a:pt x="14595" y="14736"/>
                  </a:cubicBezTo>
                  <a:cubicBezTo>
                    <a:pt x="14365" y="14949"/>
                    <a:pt x="14058" y="15185"/>
                    <a:pt x="13828" y="15368"/>
                  </a:cubicBezTo>
                  <a:cubicBezTo>
                    <a:pt x="13591" y="15557"/>
                    <a:pt x="13302" y="15764"/>
                    <a:pt x="12989" y="15971"/>
                  </a:cubicBezTo>
                  <a:cubicBezTo>
                    <a:pt x="12747" y="16130"/>
                    <a:pt x="12493" y="16296"/>
                    <a:pt x="12268" y="16420"/>
                  </a:cubicBezTo>
                  <a:cubicBezTo>
                    <a:pt x="12003" y="16579"/>
                    <a:pt x="11737" y="16727"/>
                    <a:pt x="11506" y="16839"/>
                  </a:cubicBezTo>
                  <a:cubicBezTo>
                    <a:pt x="11270" y="16957"/>
                    <a:pt x="10993" y="17081"/>
                    <a:pt x="10703" y="17199"/>
                  </a:cubicBezTo>
                  <a:cubicBezTo>
                    <a:pt x="10555" y="17270"/>
                    <a:pt x="10408" y="17341"/>
                    <a:pt x="10266" y="17400"/>
                  </a:cubicBezTo>
                  <a:cubicBezTo>
                    <a:pt x="10042" y="17495"/>
                    <a:pt x="9752" y="17595"/>
                    <a:pt x="9492" y="17678"/>
                  </a:cubicBezTo>
                  <a:cubicBezTo>
                    <a:pt x="9362" y="17719"/>
                    <a:pt x="9215" y="17760"/>
                    <a:pt x="9067" y="17802"/>
                  </a:cubicBezTo>
                  <a:cubicBezTo>
                    <a:pt x="8801" y="17878"/>
                    <a:pt x="8500" y="17949"/>
                    <a:pt x="8211" y="18008"/>
                  </a:cubicBezTo>
                  <a:cubicBezTo>
                    <a:pt x="7951" y="18062"/>
                    <a:pt x="7626" y="18115"/>
                    <a:pt x="7378" y="18132"/>
                  </a:cubicBezTo>
                  <a:cubicBezTo>
                    <a:pt x="7337" y="18138"/>
                    <a:pt x="7295" y="18138"/>
                    <a:pt x="7254" y="18144"/>
                  </a:cubicBezTo>
                  <a:cubicBezTo>
                    <a:pt x="6948" y="18177"/>
                    <a:pt x="6680" y="18195"/>
                    <a:pt x="6369" y="18195"/>
                  </a:cubicBezTo>
                  <a:cubicBezTo>
                    <a:pt x="6289" y="18195"/>
                    <a:pt x="6207" y="18194"/>
                    <a:pt x="6120" y="18191"/>
                  </a:cubicBezTo>
                  <a:lnTo>
                    <a:pt x="6108" y="18191"/>
                  </a:lnTo>
                  <a:cubicBezTo>
                    <a:pt x="6055" y="18186"/>
                    <a:pt x="6002" y="18186"/>
                    <a:pt x="5954" y="18186"/>
                  </a:cubicBezTo>
                  <a:cubicBezTo>
                    <a:pt x="5872" y="18180"/>
                    <a:pt x="5783" y="18174"/>
                    <a:pt x="5695" y="18168"/>
                  </a:cubicBezTo>
                  <a:lnTo>
                    <a:pt x="5689" y="18168"/>
                  </a:lnTo>
                  <a:cubicBezTo>
                    <a:pt x="5683" y="18168"/>
                    <a:pt x="5647" y="18168"/>
                    <a:pt x="5588" y="18162"/>
                  </a:cubicBezTo>
                  <a:cubicBezTo>
                    <a:pt x="5576" y="18162"/>
                    <a:pt x="5571" y="18156"/>
                    <a:pt x="5559" y="18156"/>
                  </a:cubicBezTo>
                  <a:lnTo>
                    <a:pt x="5541" y="18156"/>
                  </a:lnTo>
                  <a:cubicBezTo>
                    <a:pt x="5352" y="18138"/>
                    <a:pt x="5163" y="18115"/>
                    <a:pt x="4998" y="18085"/>
                  </a:cubicBezTo>
                  <a:cubicBezTo>
                    <a:pt x="4767" y="18050"/>
                    <a:pt x="4507" y="17997"/>
                    <a:pt x="4259" y="17926"/>
                  </a:cubicBezTo>
                  <a:cubicBezTo>
                    <a:pt x="4248" y="17920"/>
                    <a:pt x="4230" y="17914"/>
                    <a:pt x="4212" y="17908"/>
                  </a:cubicBezTo>
                  <a:cubicBezTo>
                    <a:pt x="4041" y="17861"/>
                    <a:pt x="3852" y="17802"/>
                    <a:pt x="3704" y="17743"/>
                  </a:cubicBezTo>
                  <a:cubicBezTo>
                    <a:pt x="3692" y="17743"/>
                    <a:pt x="3681" y="17737"/>
                    <a:pt x="3669" y="17731"/>
                  </a:cubicBezTo>
                  <a:cubicBezTo>
                    <a:pt x="3657" y="17725"/>
                    <a:pt x="3639" y="17719"/>
                    <a:pt x="3627" y="17713"/>
                  </a:cubicBezTo>
                  <a:cubicBezTo>
                    <a:pt x="3503" y="17666"/>
                    <a:pt x="3362" y="17613"/>
                    <a:pt x="3255" y="17560"/>
                  </a:cubicBezTo>
                  <a:cubicBezTo>
                    <a:pt x="3243" y="17554"/>
                    <a:pt x="3226" y="17548"/>
                    <a:pt x="3214" y="17542"/>
                  </a:cubicBezTo>
                  <a:cubicBezTo>
                    <a:pt x="3131" y="17500"/>
                    <a:pt x="3049" y="17459"/>
                    <a:pt x="2960" y="17418"/>
                  </a:cubicBezTo>
                  <a:cubicBezTo>
                    <a:pt x="2919" y="17394"/>
                    <a:pt x="2871" y="17371"/>
                    <a:pt x="2836" y="17353"/>
                  </a:cubicBezTo>
                  <a:cubicBezTo>
                    <a:pt x="2830" y="17347"/>
                    <a:pt x="2818" y="17341"/>
                    <a:pt x="2812" y="17335"/>
                  </a:cubicBezTo>
                  <a:cubicBezTo>
                    <a:pt x="2806" y="17335"/>
                    <a:pt x="2806" y="17335"/>
                    <a:pt x="2801" y="17329"/>
                  </a:cubicBezTo>
                  <a:cubicBezTo>
                    <a:pt x="2789" y="17323"/>
                    <a:pt x="2777" y="17317"/>
                    <a:pt x="2765" y="17311"/>
                  </a:cubicBezTo>
                  <a:cubicBezTo>
                    <a:pt x="2753" y="17306"/>
                    <a:pt x="2741" y="17294"/>
                    <a:pt x="2724" y="17288"/>
                  </a:cubicBezTo>
                  <a:cubicBezTo>
                    <a:pt x="2641" y="17241"/>
                    <a:pt x="2564" y="17193"/>
                    <a:pt x="2487" y="17140"/>
                  </a:cubicBezTo>
                  <a:cubicBezTo>
                    <a:pt x="2476" y="17140"/>
                    <a:pt x="2470" y="17134"/>
                    <a:pt x="2464" y="17128"/>
                  </a:cubicBezTo>
                  <a:cubicBezTo>
                    <a:pt x="2464" y="17128"/>
                    <a:pt x="2369" y="17069"/>
                    <a:pt x="2222" y="16969"/>
                  </a:cubicBezTo>
                  <a:cubicBezTo>
                    <a:pt x="2222" y="16963"/>
                    <a:pt x="2216" y="16957"/>
                    <a:pt x="2210" y="16957"/>
                  </a:cubicBezTo>
                  <a:cubicBezTo>
                    <a:pt x="2180" y="16933"/>
                    <a:pt x="2145" y="16910"/>
                    <a:pt x="2109" y="16880"/>
                  </a:cubicBezTo>
                  <a:cubicBezTo>
                    <a:pt x="1897" y="16721"/>
                    <a:pt x="1743" y="16585"/>
                    <a:pt x="1661" y="16502"/>
                  </a:cubicBezTo>
                  <a:cubicBezTo>
                    <a:pt x="1661" y="16502"/>
                    <a:pt x="1655" y="16502"/>
                    <a:pt x="1655" y="16496"/>
                  </a:cubicBezTo>
                  <a:cubicBezTo>
                    <a:pt x="1655" y="16496"/>
                    <a:pt x="1649" y="16490"/>
                    <a:pt x="1643" y="16485"/>
                  </a:cubicBezTo>
                  <a:cubicBezTo>
                    <a:pt x="1478" y="16331"/>
                    <a:pt x="1336" y="16177"/>
                    <a:pt x="1229" y="16048"/>
                  </a:cubicBezTo>
                  <a:cubicBezTo>
                    <a:pt x="1206" y="16024"/>
                    <a:pt x="1182" y="15994"/>
                    <a:pt x="1159" y="15959"/>
                  </a:cubicBezTo>
                  <a:cubicBezTo>
                    <a:pt x="1153" y="15959"/>
                    <a:pt x="1153" y="15953"/>
                    <a:pt x="1147" y="15947"/>
                  </a:cubicBezTo>
                  <a:cubicBezTo>
                    <a:pt x="1111" y="15906"/>
                    <a:pt x="1082" y="15864"/>
                    <a:pt x="1046" y="15817"/>
                  </a:cubicBezTo>
                  <a:cubicBezTo>
                    <a:pt x="1023" y="15788"/>
                    <a:pt x="999" y="15758"/>
                    <a:pt x="981" y="15734"/>
                  </a:cubicBezTo>
                  <a:cubicBezTo>
                    <a:pt x="981" y="15734"/>
                    <a:pt x="981" y="15729"/>
                    <a:pt x="981" y="15729"/>
                  </a:cubicBezTo>
                  <a:cubicBezTo>
                    <a:pt x="975" y="15723"/>
                    <a:pt x="975" y="15717"/>
                    <a:pt x="970" y="15711"/>
                  </a:cubicBezTo>
                  <a:cubicBezTo>
                    <a:pt x="887" y="15593"/>
                    <a:pt x="804" y="15469"/>
                    <a:pt x="739" y="15356"/>
                  </a:cubicBezTo>
                  <a:cubicBezTo>
                    <a:pt x="733" y="15356"/>
                    <a:pt x="733" y="15351"/>
                    <a:pt x="733" y="15351"/>
                  </a:cubicBezTo>
                  <a:cubicBezTo>
                    <a:pt x="698" y="15291"/>
                    <a:pt x="662" y="15227"/>
                    <a:pt x="633" y="15167"/>
                  </a:cubicBezTo>
                  <a:cubicBezTo>
                    <a:pt x="627" y="15162"/>
                    <a:pt x="627" y="15156"/>
                    <a:pt x="621" y="15156"/>
                  </a:cubicBezTo>
                  <a:cubicBezTo>
                    <a:pt x="615" y="15138"/>
                    <a:pt x="609" y="15120"/>
                    <a:pt x="597" y="15108"/>
                  </a:cubicBezTo>
                  <a:cubicBezTo>
                    <a:pt x="586" y="15079"/>
                    <a:pt x="574" y="15055"/>
                    <a:pt x="562" y="15032"/>
                  </a:cubicBezTo>
                  <a:cubicBezTo>
                    <a:pt x="562" y="15032"/>
                    <a:pt x="556" y="15026"/>
                    <a:pt x="556" y="15026"/>
                  </a:cubicBezTo>
                  <a:cubicBezTo>
                    <a:pt x="550" y="15008"/>
                    <a:pt x="538" y="14990"/>
                    <a:pt x="533" y="14978"/>
                  </a:cubicBezTo>
                  <a:cubicBezTo>
                    <a:pt x="456" y="14813"/>
                    <a:pt x="391" y="14660"/>
                    <a:pt x="338" y="14524"/>
                  </a:cubicBezTo>
                  <a:cubicBezTo>
                    <a:pt x="338" y="14518"/>
                    <a:pt x="338" y="14512"/>
                    <a:pt x="338" y="14512"/>
                  </a:cubicBezTo>
                  <a:cubicBezTo>
                    <a:pt x="308" y="14435"/>
                    <a:pt x="279" y="14341"/>
                    <a:pt x="255" y="14264"/>
                  </a:cubicBezTo>
                  <a:cubicBezTo>
                    <a:pt x="219" y="14169"/>
                    <a:pt x="202" y="14116"/>
                    <a:pt x="178" y="14010"/>
                  </a:cubicBezTo>
                  <a:cubicBezTo>
                    <a:pt x="178" y="14004"/>
                    <a:pt x="178" y="14004"/>
                    <a:pt x="178" y="14004"/>
                  </a:cubicBezTo>
                  <a:cubicBezTo>
                    <a:pt x="155" y="13921"/>
                    <a:pt x="131" y="13821"/>
                    <a:pt x="113" y="13720"/>
                  </a:cubicBezTo>
                  <a:cubicBezTo>
                    <a:pt x="113" y="13715"/>
                    <a:pt x="113" y="13715"/>
                    <a:pt x="113" y="13715"/>
                  </a:cubicBezTo>
                  <a:cubicBezTo>
                    <a:pt x="90" y="13608"/>
                    <a:pt x="72" y="13520"/>
                    <a:pt x="60" y="13396"/>
                  </a:cubicBezTo>
                  <a:cubicBezTo>
                    <a:pt x="60" y="13396"/>
                    <a:pt x="54" y="13390"/>
                    <a:pt x="54" y="13390"/>
                  </a:cubicBezTo>
                  <a:cubicBezTo>
                    <a:pt x="54" y="13354"/>
                    <a:pt x="48" y="13313"/>
                    <a:pt x="42" y="13277"/>
                  </a:cubicBezTo>
                  <a:cubicBezTo>
                    <a:pt x="42" y="13260"/>
                    <a:pt x="42" y="13248"/>
                    <a:pt x="36" y="13236"/>
                  </a:cubicBezTo>
                  <a:cubicBezTo>
                    <a:pt x="25" y="13348"/>
                    <a:pt x="19" y="13461"/>
                    <a:pt x="13" y="13561"/>
                  </a:cubicBezTo>
                  <a:cubicBezTo>
                    <a:pt x="13" y="13579"/>
                    <a:pt x="7" y="13602"/>
                    <a:pt x="7" y="13626"/>
                  </a:cubicBezTo>
                  <a:cubicBezTo>
                    <a:pt x="7" y="13626"/>
                    <a:pt x="7" y="13626"/>
                    <a:pt x="7" y="13632"/>
                  </a:cubicBezTo>
                  <a:cubicBezTo>
                    <a:pt x="7" y="13650"/>
                    <a:pt x="7" y="13673"/>
                    <a:pt x="7" y="13691"/>
                  </a:cubicBezTo>
                  <a:cubicBezTo>
                    <a:pt x="1" y="13797"/>
                    <a:pt x="1" y="13904"/>
                    <a:pt x="1" y="14010"/>
                  </a:cubicBezTo>
                  <a:cubicBezTo>
                    <a:pt x="1" y="14128"/>
                    <a:pt x="7" y="14287"/>
                    <a:pt x="19" y="14406"/>
                  </a:cubicBezTo>
                  <a:cubicBezTo>
                    <a:pt x="30" y="14494"/>
                    <a:pt x="36" y="14571"/>
                    <a:pt x="42" y="14642"/>
                  </a:cubicBezTo>
                  <a:cubicBezTo>
                    <a:pt x="48" y="14677"/>
                    <a:pt x="54" y="14719"/>
                    <a:pt x="54" y="14754"/>
                  </a:cubicBezTo>
                  <a:cubicBezTo>
                    <a:pt x="54" y="14754"/>
                    <a:pt x="60" y="14760"/>
                    <a:pt x="60" y="14766"/>
                  </a:cubicBezTo>
                  <a:cubicBezTo>
                    <a:pt x="72" y="14884"/>
                    <a:pt x="90" y="14973"/>
                    <a:pt x="113" y="15079"/>
                  </a:cubicBezTo>
                  <a:cubicBezTo>
                    <a:pt x="113" y="15079"/>
                    <a:pt x="113" y="15085"/>
                    <a:pt x="113" y="15085"/>
                  </a:cubicBezTo>
                  <a:cubicBezTo>
                    <a:pt x="131" y="15185"/>
                    <a:pt x="155" y="15286"/>
                    <a:pt x="178" y="15368"/>
                  </a:cubicBezTo>
                  <a:cubicBezTo>
                    <a:pt x="178" y="15368"/>
                    <a:pt x="178" y="15374"/>
                    <a:pt x="178" y="15374"/>
                  </a:cubicBezTo>
                  <a:cubicBezTo>
                    <a:pt x="202" y="15481"/>
                    <a:pt x="219" y="15534"/>
                    <a:pt x="255" y="15628"/>
                  </a:cubicBezTo>
                  <a:cubicBezTo>
                    <a:pt x="279" y="15705"/>
                    <a:pt x="308" y="15805"/>
                    <a:pt x="338" y="15876"/>
                  </a:cubicBezTo>
                  <a:cubicBezTo>
                    <a:pt x="338" y="15876"/>
                    <a:pt x="338" y="15882"/>
                    <a:pt x="338" y="15888"/>
                  </a:cubicBezTo>
                  <a:cubicBezTo>
                    <a:pt x="391" y="16024"/>
                    <a:pt x="456" y="16177"/>
                    <a:pt x="533" y="16343"/>
                  </a:cubicBezTo>
                  <a:cubicBezTo>
                    <a:pt x="538" y="16355"/>
                    <a:pt x="550" y="16372"/>
                    <a:pt x="556" y="16390"/>
                  </a:cubicBezTo>
                  <a:cubicBezTo>
                    <a:pt x="556" y="16390"/>
                    <a:pt x="562" y="16396"/>
                    <a:pt x="562" y="16396"/>
                  </a:cubicBezTo>
                  <a:cubicBezTo>
                    <a:pt x="574" y="16420"/>
                    <a:pt x="586" y="16443"/>
                    <a:pt x="597" y="16473"/>
                  </a:cubicBezTo>
                  <a:cubicBezTo>
                    <a:pt x="609" y="16490"/>
                    <a:pt x="615" y="16502"/>
                    <a:pt x="621" y="16520"/>
                  </a:cubicBezTo>
                  <a:cubicBezTo>
                    <a:pt x="627" y="16520"/>
                    <a:pt x="627" y="16526"/>
                    <a:pt x="633" y="16532"/>
                  </a:cubicBezTo>
                  <a:cubicBezTo>
                    <a:pt x="662" y="16591"/>
                    <a:pt x="698" y="16656"/>
                    <a:pt x="733" y="16715"/>
                  </a:cubicBezTo>
                  <a:cubicBezTo>
                    <a:pt x="733" y="16721"/>
                    <a:pt x="733" y="16721"/>
                    <a:pt x="739" y="16721"/>
                  </a:cubicBezTo>
                  <a:cubicBezTo>
                    <a:pt x="804" y="16833"/>
                    <a:pt x="887" y="16957"/>
                    <a:pt x="970" y="17075"/>
                  </a:cubicBezTo>
                  <a:cubicBezTo>
                    <a:pt x="975" y="17081"/>
                    <a:pt x="975" y="17087"/>
                    <a:pt x="981" y="17093"/>
                  </a:cubicBezTo>
                  <a:cubicBezTo>
                    <a:pt x="981" y="17093"/>
                    <a:pt x="981" y="17099"/>
                    <a:pt x="987" y="17099"/>
                  </a:cubicBezTo>
                  <a:cubicBezTo>
                    <a:pt x="999" y="17122"/>
                    <a:pt x="1023" y="17152"/>
                    <a:pt x="1046" y="17182"/>
                  </a:cubicBezTo>
                  <a:cubicBezTo>
                    <a:pt x="1082" y="17229"/>
                    <a:pt x="1111" y="17270"/>
                    <a:pt x="1147" y="17311"/>
                  </a:cubicBezTo>
                  <a:cubicBezTo>
                    <a:pt x="1153" y="17317"/>
                    <a:pt x="1153" y="17323"/>
                    <a:pt x="1159" y="17329"/>
                  </a:cubicBezTo>
                  <a:cubicBezTo>
                    <a:pt x="1182" y="17359"/>
                    <a:pt x="1206" y="17388"/>
                    <a:pt x="1229" y="17412"/>
                  </a:cubicBezTo>
                  <a:cubicBezTo>
                    <a:pt x="1336" y="17542"/>
                    <a:pt x="1478" y="17695"/>
                    <a:pt x="1643" y="17855"/>
                  </a:cubicBezTo>
                  <a:cubicBezTo>
                    <a:pt x="1649" y="17855"/>
                    <a:pt x="1655" y="17861"/>
                    <a:pt x="1655" y="17867"/>
                  </a:cubicBezTo>
                  <a:lnTo>
                    <a:pt x="1661" y="17867"/>
                  </a:lnTo>
                  <a:cubicBezTo>
                    <a:pt x="1661" y="17867"/>
                    <a:pt x="1661" y="17873"/>
                    <a:pt x="1661" y="17873"/>
                  </a:cubicBezTo>
                  <a:cubicBezTo>
                    <a:pt x="1743" y="17949"/>
                    <a:pt x="1897" y="18085"/>
                    <a:pt x="2109" y="18245"/>
                  </a:cubicBezTo>
                  <a:cubicBezTo>
                    <a:pt x="2145" y="18274"/>
                    <a:pt x="2180" y="18298"/>
                    <a:pt x="2210" y="18321"/>
                  </a:cubicBezTo>
                  <a:cubicBezTo>
                    <a:pt x="2216" y="18321"/>
                    <a:pt x="2222" y="18327"/>
                    <a:pt x="2222" y="18333"/>
                  </a:cubicBezTo>
                  <a:cubicBezTo>
                    <a:pt x="2369" y="18434"/>
                    <a:pt x="2464" y="18493"/>
                    <a:pt x="2464" y="18493"/>
                  </a:cubicBezTo>
                  <a:cubicBezTo>
                    <a:pt x="2470" y="18499"/>
                    <a:pt x="2476" y="18505"/>
                    <a:pt x="2487" y="18505"/>
                  </a:cubicBezTo>
                  <a:cubicBezTo>
                    <a:pt x="2564" y="18558"/>
                    <a:pt x="2641" y="18605"/>
                    <a:pt x="2724" y="18652"/>
                  </a:cubicBezTo>
                  <a:cubicBezTo>
                    <a:pt x="2741" y="18658"/>
                    <a:pt x="2753" y="18670"/>
                    <a:pt x="2765" y="18676"/>
                  </a:cubicBezTo>
                  <a:cubicBezTo>
                    <a:pt x="2777" y="18682"/>
                    <a:pt x="2789" y="18688"/>
                    <a:pt x="2801" y="18694"/>
                  </a:cubicBezTo>
                  <a:cubicBezTo>
                    <a:pt x="2806" y="18699"/>
                    <a:pt x="2806" y="18699"/>
                    <a:pt x="2812" y="18705"/>
                  </a:cubicBezTo>
                  <a:cubicBezTo>
                    <a:pt x="2818" y="18705"/>
                    <a:pt x="2830" y="18711"/>
                    <a:pt x="2836" y="18717"/>
                  </a:cubicBezTo>
                  <a:cubicBezTo>
                    <a:pt x="2871" y="18735"/>
                    <a:pt x="2919" y="18759"/>
                    <a:pt x="2960" y="18782"/>
                  </a:cubicBezTo>
                  <a:cubicBezTo>
                    <a:pt x="3049" y="18823"/>
                    <a:pt x="3131" y="18865"/>
                    <a:pt x="3214" y="18906"/>
                  </a:cubicBezTo>
                  <a:cubicBezTo>
                    <a:pt x="3226" y="18912"/>
                    <a:pt x="3243" y="18918"/>
                    <a:pt x="3255" y="18924"/>
                  </a:cubicBezTo>
                  <a:cubicBezTo>
                    <a:pt x="3362" y="18977"/>
                    <a:pt x="3503" y="19036"/>
                    <a:pt x="3627" y="19083"/>
                  </a:cubicBezTo>
                  <a:cubicBezTo>
                    <a:pt x="3639" y="19083"/>
                    <a:pt x="3657" y="19089"/>
                    <a:pt x="3669" y="19095"/>
                  </a:cubicBezTo>
                  <a:cubicBezTo>
                    <a:pt x="3681" y="19101"/>
                    <a:pt x="3692" y="19107"/>
                    <a:pt x="3704" y="19113"/>
                  </a:cubicBezTo>
                  <a:cubicBezTo>
                    <a:pt x="3852" y="19166"/>
                    <a:pt x="4041" y="19225"/>
                    <a:pt x="4212" y="19278"/>
                  </a:cubicBezTo>
                  <a:cubicBezTo>
                    <a:pt x="4230" y="19278"/>
                    <a:pt x="4248" y="19284"/>
                    <a:pt x="4259" y="19290"/>
                  </a:cubicBezTo>
                  <a:cubicBezTo>
                    <a:pt x="4513" y="19361"/>
                    <a:pt x="4767" y="19414"/>
                    <a:pt x="4998" y="19450"/>
                  </a:cubicBezTo>
                  <a:cubicBezTo>
                    <a:pt x="5163" y="19479"/>
                    <a:pt x="5352" y="19503"/>
                    <a:pt x="5541" y="19520"/>
                  </a:cubicBezTo>
                  <a:lnTo>
                    <a:pt x="5559" y="19520"/>
                  </a:lnTo>
                  <a:cubicBezTo>
                    <a:pt x="5571" y="19526"/>
                    <a:pt x="5576" y="19526"/>
                    <a:pt x="5588" y="19526"/>
                  </a:cubicBezTo>
                  <a:cubicBezTo>
                    <a:pt x="5647" y="19532"/>
                    <a:pt x="5683" y="19532"/>
                    <a:pt x="5689" y="19532"/>
                  </a:cubicBezTo>
                  <a:lnTo>
                    <a:pt x="5695" y="19532"/>
                  </a:lnTo>
                  <a:cubicBezTo>
                    <a:pt x="5783" y="19538"/>
                    <a:pt x="5872" y="19544"/>
                    <a:pt x="5954" y="19550"/>
                  </a:cubicBezTo>
                  <a:cubicBezTo>
                    <a:pt x="6002" y="19550"/>
                    <a:pt x="6055" y="19556"/>
                    <a:pt x="6108" y="19556"/>
                  </a:cubicBezTo>
                  <a:lnTo>
                    <a:pt x="6120" y="19556"/>
                  </a:lnTo>
                  <a:cubicBezTo>
                    <a:pt x="6207" y="19558"/>
                    <a:pt x="6289" y="19559"/>
                    <a:pt x="6369" y="19559"/>
                  </a:cubicBezTo>
                  <a:cubicBezTo>
                    <a:pt x="6680" y="19559"/>
                    <a:pt x="6948" y="19542"/>
                    <a:pt x="7254" y="19509"/>
                  </a:cubicBezTo>
                  <a:cubicBezTo>
                    <a:pt x="7295" y="19503"/>
                    <a:pt x="7337" y="19503"/>
                    <a:pt x="7378" y="19497"/>
                  </a:cubicBezTo>
                  <a:cubicBezTo>
                    <a:pt x="7626" y="19479"/>
                    <a:pt x="7951" y="19432"/>
                    <a:pt x="8211" y="19373"/>
                  </a:cubicBezTo>
                  <a:cubicBezTo>
                    <a:pt x="8500" y="19314"/>
                    <a:pt x="8801" y="19243"/>
                    <a:pt x="9067" y="19166"/>
                  </a:cubicBezTo>
                  <a:cubicBezTo>
                    <a:pt x="9215" y="19131"/>
                    <a:pt x="9362" y="19083"/>
                    <a:pt x="9492" y="19042"/>
                  </a:cubicBezTo>
                  <a:cubicBezTo>
                    <a:pt x="9752" y="18959"/>
                    <a:pt x="10042" y="18865"/>
                    <a:pt x="10266" y="18764"/>
                  </a:cubicBezTo>
                  <a:cubicBezTo>
                    <a:pt x="10408" y="18705"/>
                    <a:pt x="10555" y="18634"/>
                    <a:pt x="10703" y="18570"/>
                  </a:cubicBezTo>
                  <a:cubicBezTo>
                    <a:pt x="10993" y="18445"/>
                    <a:pt x="11270" y="18321"/>
                    <a:pt x="11506" y="18203"/>
                  </a:cubicBezTo>
                  <a:cubicBezTo>
                    <a:pt x="11737" y="18091"/>
                    <a:pt x="12003" y="17949"/>
                    <a:pt x="12268" y="17784"/>
                  </a:cubicBezTo>
                  <a:cubicBezTo>
                    <a:pt x="12493" y="17660"/>
                    <a:pt x="12747" y="17500"/>
                    <a:pt x="12989" y="17335"/>
                  </a:cubicBezTo>
                  <a:cubicBezTo>
                    <a:pt x="13302" y="17128"/>
                    <a:pt x="13591" y="16922"/>
                    <a:pt x="13828" y="16733"/>
                  </a:cubicBezTo>
                  <a:cubicBezTo>
                    <a:pt x="14058" y="16550"/>
                    <a:pt x="14365" y="16313"/>
                    <a:pt x="14595" y="16101"/>
                  </a:cubicBezTo>
                  <a:cubicBezTo>
                    <a:pt x="14773" y="15947"/>
                    <a:pt x="14950" y="15782"/>
                    <a:pt x="15092" y="15634"/>
                  </a:cubicBezTo>
                  <a:cubicBezTo>
                    <a:pt x="15239" y="15492"/>
                    <a:pt x="15405" y="15321"/>
                    <a:pt x="15564" y="15150"/>
                  </a:cubicBezTo>
                  <a:cubicBezTo>
                    <a:pt x="15759" y="14949"/>
                    <a:pt x="15942" y="14748"/>
                    <a:pt x="16090" y="14559"/>
                  </a:cubicBezTo>
                  <a:cubicBezTo>
                    <a:pt x="16090" y="14553"/>
                    <a:pt x="16096" y="14547"/>
                    <a:pt x="16101" y="14547"/>
                  </a:cubicBezTo>
                  <a:cubicBezTo>
                    <a:pt x="16279" y="14323"/>
                    <a:pt x="16515" y="14028"/>
                    <a:pt x="16674" y="13791"/>
                  </a:cubicBezTo>
                  <a:cubicBezTo>
                    <a:pt x="16781" y="13620"/>
                    <a:pt x="16911" y="13425"/>
                    <a:pt x="17035" y="13224"/>
                  </a:cubicBezTo>
                  <a:cubicBezTo>
                    <a:pt x="17076" y="13159"/>
                    <a:pt x="17111" y="13106"/>
                    <a:pt x="17147" y="13047"/>
                  </a:cubicBezTo>
                  <a:cubicBezTo>
                    <a:pt x="17218" y="12941"/>
                    <a:pt x="17289" y="12805"/>
                    <a:pt x="17354" y="12675"/>
                  </a:cubicBezTo>
                  <a:cubicBezTo>
                    <a:pt x="17407" y="12575"/>
                    <a:pt x="17454" y="12486"/>
                    <a:pt x="17489" y="12397"/>
                  </a:cubicBezTo>
                  <a:cubicBezTo>
                    <a:pt x="17501" y="12380"/>
                    <a:pt x="17507" y="12362"/>
                    <a:pt x="17513" y="12344"/>
                  </a:cubicBezTo>
                  <a:cubicBezTo>
                    <a:pt x="17554" y="12262"/>
                    <a:pt x="17590" y="12179"/>
                    <a:pt x="17619" y="12108"/>
                  </a:cubicBezTo>
                  <a:cubicBezTo>
                    <a:pt x="17720" y="11895"/>
                    <a:pt x="17791" y="11695"/>
                    <a:pt x="17850" y="11506"/>
                  </a:cubicBezTo>
                  <a:cubicBezTo>
                    <a:pt x="17856" y="11494"/>
                    <a:pt x="17862" y="11482"/>
                    <a:pt x="17862" y="11470"/>
                  </a:cubicBezTo>
                  <a:cubicBezTo>
                    <a:pt x="17867" y="11458"/>
                    <a:pt x="17867" y="11452"/>
                    <a:pt x="17873" y="11441"/>
                  </a:cubicBezTo>
                  <a:cubicBezTo>
                    <a:pt x="17879" y="11417"/>
                    <a:pt x="17885" y="11393"/>
                    <a:pt x="17897" y="11370"/>
                  </a:cubicBezTo>
                  <a:cubicBezTo>
                    <a:pt x="17938" y="11234"/>
                    <a:pt x="17986" y="11057"/>
                    <a:pt x="18033" y="10850"/>
                  </a:cubicBezTo>
                  <a:cubicBezTo>
                    <a:pt x="18045" y="10803"/>
                    <a:pt x="18068" y="10714"/>
                    <a:pt x="18086" y="10590"/>
                  </a:cubicBezTo>
                  <a:cubicBezTo>
                    <a:pt x="18104" y="10519"/>
                    <a:pt x="18116" y="10442"/>
                    <a:pt x="18121" y="10366"/>
                  </a:cubicBezTo>
                  <a:cubicBezTo>
                    <a:pt x="18133" y="10307"/>
                    <a:pt x="18139" y="10259"/>
                    <a:pt x="18139" y="10206"/>
                  </a:cubicBezTo>
                  <a:cubicBezTo>
                    <a:pt x="18151" y="10206"/>
                    <a:pt x="18163" y="10206"/>
                    <a:pt x="18169" y="10212"/>
                  </a:cubicBezTo>
                  <a:cubicBezTo>
                    <a:pt x="18188" y="10212"/>
                    <a:pt x="18324" y="10220"/>
                    <a:pt x="18550" y="10220"/>
                  </a:cubicBezTo>
                  <a:cubicBezTo>
                    <a:pt x="18606" y="10220"/>
                    <a:pt x="18668" y="10219"/>
                    <a:pt x="18736" y="10218"/>
                  </a:cubicBezTo>
                  <a:lnTo>
                    <a:pt x="18907" y="10218"/>
                  </a:lnTo>
                  <a:cubicBezTo>
                    <a:pt x="18919" y="10218"/>
                    <a:pt x="18937" y="10212"/>
                    <a:pt x="18954" y="10212"/>
                  </a:cubicBezTo>
                  <a:lnTo>
                    <a:pt x="18990" y="10212"/>
                  </a:lnTo>
                  <a:cubicBezTo>
                    <a:pt x="19173" y="10206"/>
                    <a:pt x="19297" y="10194"/>
                    <a:pt x="19474" y="10171"/>
                  </a:cubicBezTo>
                  <a:cubicBezTo>
                    <a:pt x="19563" y="10165"/>
                    <a:pt x="19645" y="10153"/>
                    <a:pt x="19722" y="10141"/>
                  </a:cubicBezTo>
                  <a:cubicBezTo>
                    <a:pt x="19757" y="10141"/>
                    <a:pt x="19805" y="10129"/>
                    <a:pt x="19870" y="10123"/>
                  </a:cubicBezTo>
                  <a:cubicBezTo>
                    <a:pt x="20100" y="10088"/>
                    <a:pt x="20697" y="9982"/>
                    <a:pt x="21423" y="9745"/>
                  </a:cubicBezTo>
                  <a:cubicBezTo>
                    <a:pt x="21441" y="9740"/>
                    <a:pt x="21459" y="9734"/>
                    <a:pt x="21482" y="9728"/>
                  </a:cubicBezTo>
                  <a:lnTo>
                    <a:pt x="21488" y="9728"/>
                  </a:lnTo>
                  <a:cubicBezTo>
                    <a:pt x="21488" y="9722"/>
                    <a:pt x="21494" y="9722"/>
                    <a:pt x="21494" y="9722"/>
                  </a:cubicBezTo>
                  <a:cubicBezTo>
                    <a:pt x="21559" y="9704"/>
                    <a:pt x="21618" y="9681"/>
                    <a:pt x="21671" y="9663"/>
                  </a:cubicBezTo>
                  <a:cubicBezTo>
                    <a:pt x="21695" y="9651"/>
                    <a:pt x="21718" y="9645"/>
                    <a:pt x="21742" y="9633"/>
                  </a:cubicBezTo>
                  <a:cubicBezTo>
                    <a:pt x="21789" y="9621"/>
                    <a:pt x="21831" y="9604"/>
                    <a:pt x="21878" y="9586"/>
                  </a:cubicBezTo>
                  <a:cubicBezTo>
                    <a:pt x="21896" y="9580"/>
                    <a:pt x="21913" y="9574"/>
                    <a:pt x="21931" y="9562"/>
                  </a:cubicBezTo>
                  <a:cubicBezTo>
                    <a:pt x="21990" y="9545"/>
                    <a:pt x="22043" y="9521"/>
                    <a:pt x="22096" y="9497"/>
                  </a:cubicBezTo>
                  <a:cubicBezTo>
                    <a:pt x="22120" y="9492"/>
                    <a:pt x="22144" y="9480"/>
                    <a:pt x="22167" y="9468"/>
                  </a:cubicBezTo>
                  <a:cubicBezTo>
                    <a:pt x="22215" y="9450"/>
                    <a:pt x="22268" y="9427"/>
                    <a:pt x="22315" y="9409"/>
                  </a:cubicBezTo>
                  <a:cubicBezTo>
                    <a:pt x="22339" y="9397"/>
                    <a:pt x="22368" y="9385"/>
                    <a:pt x="22392" y="9373"/>
                  </a:cubicBezTo>
                  <a:cubicBezTo>
                    <a:pt x="22421" y="9362"/>
                    <a:pt x="22451" y="9350"/>
                    <a:pt x="22474" y="9338"/>
                  </a:cubicBezTo>
                  <a:cubicBezTo>
                    <a:pt x="22516" y="9314"/>
                    <a:pt x="22563" y="9297"/>
                    <a:pt x="22604" y="9279"/>
                  </a:cubicBezTo>
                  <a:cubicBezTo>
                    <a:pt x="22622" y="9267"/>
                    <a:pt x="22646" y="9255"/>
                    <a:pt x="22663" y="9243"/>
                  </a:cubicBezTo>
                  <a:cubicBezTo>
                    <a:pt x="22705" y="9226"/>
                    <a:pt x="22740" y="9208"/>
                    <a:pt x="22782" y="9190"/>
                  </a:cubicBezTo>
                  <a:cubicBezTo>
                    <a:pt x="22817" y="9167"/>
                    <a:pt x="22852" y="9149"/>
                    <a:pt x="22888" y="9131"/>
                  </a:cubicBezTo>
                  <a:cubicBezTo>
                    <a:pt x="22900" y="9125"/>
                    <a:pt x="22917" y="9119"/>
                    <a:pt x="22935" y="9108"/>
                  </a:cubicBezTo>
                  <a:cubicBezTo>
                    <a:pt x="22994" y="9072"/>
                    <a:pt x="23047" y="9049"/>
                    <a:pt x="23083" y="9025"/>
                  </a:cubicBezTo>
                  <a:cubicBezTo>
                    <a:pt x="23219" y="8942"/>
                    <a:pt x="23402" y="8836"/>
                    <a:pt x="23526" y="8747"/>
                  </a:cubicBezTo>
                  <a:cubicBezTo>
                    <a:pt x="23579" y="8706"/>
                    <a:pt x="23632" y="8671"/>
                    <a:pt x="23673" y="8641"/>
                  </a:cubicBezTo>
                  <a:cubicBezTo>
                    <a:pt x="23709" y="8611"/>
                    <a:pt x="23750" y="8588"/>
                    <a:pt x="23786" y="8564"/>
                  </a:cubicBezTo>
                  <a:cubicBezTo>
                    <a:pt x="23845" y="8517"/>
                    <a:pt x="23921" y="8458"/>
                    <a:pt x="23992" y="8405"/>
                  </a:cubicBezTo>
                  <a:cubicBezTo>
                    <a:pt x="24075" y="8334"/>
                    <a:pt x="24146" y="8275"/>
                    <a:pt x="24234" y="8198"/>
                  </a:cubicBezTo>
                  <a:cubicBezTo>
                    <a:pt x="24264" y="8168"/>
                    <a:pt x="24294" y="8139"/>
                    <a:pt x="24323" y="8109"/>
                  </a:cubicBezTo>
                  <a:cubicBezTo>
                    <a:pt x="24364" y="8074"/>
                    <a:pt x="24406" y="8033"/>
                    <a:pt x="24441" y="7997"/>
                  </a:cubicBezTo>
                  <a:cubicBezTo>
                    <a:pt x="24447" y="7997"/>
                    <a:pt x="24453" y="7991"/>
                    <a:pt x="24453" y="7985"/>
                  </a:cubicBezTo>
                  <a:cubicBezTo>
                    <a:pt x="24477" y="7968"/>
                    <a:pt x="24494" y="7950"/>
                    <a:pt x="24506" y="7932"/>
                  </a:cubicBezTo>
                  <a:cubicBezTo>
                    <a:pt x="24536" y="7903"/>
                    <a:pt x="24571" y="7873"/>
                    <a:pt x="24601" y="7838"/>
                  </a:cubicBezTo>
                  <a:cubicBezTo>
                    <a:pt x="24660" y="7779"/>
                    <a:pt x="24713" y="7720"/>
                    <a:pt x="24760" y="7666"/>
                  </a:cubicBezTo>
                  <a:cubicBezTo>
                    <a:pt x="24772" y="7655"/>
                    <a:pt x="24778" y="7643"/>
                    <a:pt x="24790" y="7637"/>
                  </a:cubicBezTo>
                  <a:cubicBezTo>
                    <a:pt x="24801" y="7625"/>
                    <a:pt x="24813" y="7607"/>
                    <a:pt x="24819" y="7601"/>
                  </a:cubicBezTo>
                  <a:cubicBezTo>
                    <a:pt x="24843" y="7578"/>
                    <a:pt x="24861" y="7554"/>
                    <a:pt x="24878" y="7531"/>
                  </a:cubicBezTo>
                  <a:cubicBezTo>
                    <a:pt x="24884" y="7525"/>
                    <a:pt x="24884" y="7519"/>
                    <a:pt x="24890" y="7519"/>
                  </a:cubicBezTo>
                  <a:cubicBezTo>
                    <a:pt x="24985" y="7407"/>
                    <a:pt x="25061" y="7306"/>
                    <a:pt x="25126" y="7218"/>
                  </a:cubicBezTo>
                  <a:cubicBezTo>
                    <a:pt x="25132" y="7206"/>
                    <a:pt x="25144" y="7194"/>
                    <a:pt x="25150" y="7182"/>
                  </a:cubicBezTo>
                  <a:cubicBezTo>
                    <a:pt x="25179" y="7141"/>
                    <a:pt x="25209" y="7099"/>
                    <a:pt x="25233" y="7064"/>
                  </a:cubicBezTo>
                  <a:cubicBezTo>
                    <a:pt x="25239" y="7058"/>
                    <a:pt x="25239" y="7052"/>
                    <a:pt x="25244" y="7052"/>
                  </a:cubicBezTo>
                  <a:cubicBezTo>
                    <a:pt x="25244" y="7046"/>
                    <a:pt x="25250" y="7046"/>
                    <a:pt x="25250" y="7040"/>
                  </a:cubicBezTo>
                  <a:cubicBezTo>
                    <a:pt x="25262" y="7017"/>
                    <a:pt x="25280" y="6999"/>
                    <a:pt x="25292" y="6981"/>
                  </a:cubicBezTo>
                  <a:cubicBezTo>
                    <a:pt x="25416" y="6792"/>
                    <a:pt x="25528" y="6603"/>
                    <a:pt x="25622" y="6426"/>
                  </a:cubicBezTo>
                  <a:cubicBezTo>
                    <a:pt x="25711" y="6255"/>
                    <a:pt x="25788" y="6089"/>
                    <a:pt x="25859" y="5924"/>
                  </a:cubicBezTo>
                  <a:cubicBezTo>
                    <a:pt x="25882" y="5865"/>
                    <a:pt x="25906" y="5818"/>
                    <a:pt x="25918" y="5776"/>
                  </a:cubicBezTo>
                  <a:cubicBezTo>
                    <a:pt x="25930" y="5747"/>
                    <a:pt x="25941" y="5717"/>
                    <a:pt x="25953" y="5694"/>
                  </a:cubicBezTo>
                  <a:cubicBezTo>
                    <a:pt x="25959" y="5670"/>
                    <a:pt x="25965" y="5646"/>
                    <a:pt x="25977" y="5629"/>
                  </a:cubicBezTo>
                  <a:cubicBezTo>
                    <a:pt x="25989" y="5599"/>
                    <a:pt x="25995" y="5570"/>
                    <a:pt x="26006" y="5540"/>
                  </a:cubicBezTo>
                  <a:cubicBezTo>
                    <a:pt x="26018" y="5511"/>
                    <a:pt x="26030" y="5475"/>
                    <a:pt x="26042" y="5440"/>
                  </a:cubicBezTo>
                  <a:cubicBezTo>
                    <a:pt x="26048" y="5428"/>
                    <a:pt x="26054" y="5410"/>
                    <a:pt x="26060" y="5393"/>
                  </a:cubicBezTo>
                  <a:cubicBezTo>
                    <a:pt x="26071" y="5351"/>
                    <a:pt x="26083" y="5316"/>
                    <a:pt x="26095" y="5274"/>
                  </a:cubicBezTo>
                  <a:cubicBezTo>
                    <a:pt x="26101" y="5263"/>
                    <a:pt x="26107" y="5251"/>
                    <a:pt x="26107" y="5239"/>
                  </a:cubicBezTo>
                  <a:cubicBezTo>
                    <a:pt x="26119" y="5198"/>
                    <a:pt x="26130" y="5162"/>
                    <a:pt x="26142" y="5127"/>
                  </a:cubicBezTo>
                  <a:cubicBezTo>
                    <a:pt x="26148" y="5109"/>
                    <a:pt x="26154" y="5091"/>
                    <a:pt x="26160" y="5068"/>
                  </a:cubicBezTo>
                  <a:cubicBezTo>
                    <a:pt x="26166" y="5044"/>
                    <a:pt x="26172" y="5020"/>
                    <a:pt x="26184" y="4997"/>
                  </a:cubicBezTo>
                  <a:cubicBezTo>
                    <a:pt x="26189" y="4973"/>
                    <a:pt x="26195" y="4955"/>
                    <a:pt x="26201" y="4938"/>
                  </a:cubicBezTo>
                  <a:cubicBezTo>
                    <a:pt x="26219" y="4938"/>
                    <a:pt x="26237" y="4944"/>
                    <a:pt x="26254" y="4950"/>
                  </a:cubicBezTo>
                  <a:cubicBezTo>
                    <a:pt x="26296" y="4955"/>
                    <a:pt x="26331" y="4967"/>
                    <a:pt x="26367" y="4973"/>
                  </a:cubicBezTo>
                  <a:cubicBezTo>
                    <a:pt x="26384" y="4973"/>
                    <a:pt x="26402" y="4979"/>
                    <a:pt x="26414" y="4985"/>
                  </a:cubicBezTo>
                  <a:cubicBezTo>
                    <a:pt x="26473" y="4991"/>
                    <a:pt x="26532" y="5003"/>
                    <a:pt x="26597" y="5015"/>
                  </a:cubicBezTo>
                  <a:cubicBezTo>
                    <a:pt x="26739" y="5032"/>
                    <a:pt x="26869" y="5050"/>
                    <a:pt x="26981" y="5056"/>
                  </a:cubicBezTo>
                  <a:lnTo>
                    <a:pt x="27022" y="5056"/>
                  </a:lnTo>
                  <a:cubicBezTo>
                    <a:pt x="27093" y="5060"/>
                    <a:pt x="27158" y="5064"/>
                    <a:pt x="27218" y="5064"/>
                  </a:cubicBezTo>
                  <a:cubicBezTo>
                    <a:pt x="27242" y="5064"/>
                    <a:pt x="27266" y="5063"/>
                    <a:pt x="27288" y="5062"/>
                  </a:cubicBezTo>
                  <a:lnTo>
                    <a:pt x="27318" y="5062"/>
                  </a:lnTo>
                  <a:cubicBezTo>
                    <a:pt x="27377" y="5062"/>
                    <a:pt x="27436" y="5062"/>
                    <a:pt x="27507" y="5056"/>
                  </a:cubicBezTo>
                  <a:cubicBezTo>
                    <a:pt x="27648" y="5050"/>
                    <a:pt x="27701" y="5044"/>
                    <a:pt x="27855" y="5026"/>
                  </a:cubicBezTo>
                  <a:cubicBezTo>
                    <a:pt x="28014" y="5009"/>
                    <a:pt x="28162" y="4985"/>
                    <a:pt x="28328" y="4950"/>
                  </a:cubicBezTo>
                  <a:cubicBezTo>
                    <a:pt x="28339" y="4944"/>
                    <a:pt x="28351" y="4944"/>
                    <a:pt x="28369" y="4938"/>
                  </a:cubicBezTo>
                  <a:cubicBezTo>
                    <a:pt x="28387" y="4938"/>
                    <a:pt x="28404" y="4932"/>
                    <a:pt x="28422" y="4926"/>
                  </a:cubicBezTo>
                  <a:cubicBezTo>
                    <a:pt x="28428" y="4926"/>
                    <a:pt x="28434" y="4926"/>
                    <a:pt x="28446" y="4920"/>
                  </a:cubicBezTo>
                  <a:lnTo>
                    <a:pt x="28463" y="4920"/>
                  </a:lnTo>
                  <a:cubicBezTo>
                    <a:pt x="28469" y="4914"/>
                    <a:pt x="28475" y="4914"/>
                    <a:pt x="28481" y="4914"/>
                  </a:cubicBezTo>
                  <a:cubicBezTo>
                    <a:pt x="28552" y="4896"/>
                    <a:pt x="28617" y="4879"/>
                    <a:pt x="28676" y="4861"/>
                  </a:cubicBezTo>
                  <a:cubicBezTo>
                    <a:pt x="28682" y="4861"/>
                    <a:pt x="28688" y="4861"/>
                    <a:pt x="28694" y="4855"/>
                  </a:cubicBezTo>
                  <a:cubicBezTo>
                    <a:pt x="28865" y="4808"/>
                    <a:pt x="28983" y="4766"/>
                    <a:pt x="28983" y="4766"/>
                  </a:cubicBezTo>
                  <a:cubicBezTo>
                    <a:pt x="29007" y="4761"/>
                    <a:pt x="29024" y="4749"/>
                    <a:pt x="29048" y="4743"/>
                  </a:cubicBezTo>
                  <a:cubicBezTo>
                    <a:pt x="29078" y="4731"/>
                    <a:pt x="29101" y="4725"/>
                    <a:pt x="29125" y="4713"/>
                  </a:cubicBezTo>
                  <a:cubicBezTo>
                    <a:pt x="29178" y="4696"/>
                    <a:pt x="29231" y="4678"/>
                    <a:pt x="29278" y="4660"/>
                  </a:cubicBezTo>
                  <a:cubicBezTo>
                    <a:pt x="29503" y="4572"/>
                    <a:pt x="29686" y="4483"/>
                    <a:pt x="29816" y="4418"/>
                  </a:cubicBezTo>
                  <a:cubicBezTo>
                    <a:pt x="29899" y="4377"/>
                    <a:pt x="30023" y="4312"/>
                    <a:pt x="30164" y="4235"/>
                  </a:cubicBezTo>
                  <a:cubicBezTo>
                    <a:pt x="30324" y="4146"/>
                    <a:pt x="30460" y="4064"/>
                    <a:pt x="30596" y="3969"/>
                  </a:cubicBezTo>
                  <a:cubicBezTo>
                    <a:pt x="30690" y="3910"/>
                    <a:pt x="30773" y="3845"/>
                    <a:pt x="30844" y="3786"/>
                  </a:cubicBezTo>
                  <a:cubicBezTo>
                    <a:pt x="30844" y="3786"/>
                    <a:pt x="30844" y="3780"/>
                    <a:pt x="30850" y="3780"/>
                  </a:cubicBezTo>
                  <a:cubicBezTo>
                    <a:pt x="30891" y="3745"/>
                    <a:pt x="30932" y="3709"/>
                    <a:pt x="30974" y="3674"/>
                  </a:cubicBezTo>
                  <a:cubicBezTo>
                    <a:pt x="30991" y="3662"/>
                    <a:pt x="30997" y="3650"/>
                    <a:pt x="31015" y="3638"/>
                  </a:cubicBezTo>
                  <a:cubicBezTo>
                    <a:pt x="31103" y="3556"/>
                    <a:pt x="31163" y="3497"/>
                    <a:pt x="31245" y="3402"/>
                  </a:cubicBezTo>
                  <a:cubicBezTo>
                    <a:pt x="31304" y="3343"/>
                    <a:pt x="31357" y="3284"/>
                    <a:pt x="31405" y="3225"/>
                  </a:cubicBezTo>
                  <a:cubicBezTo>
                    <a:pt x="31434" y="3189"/>
                    <a:pt x="31464" y="3148"/>
                    <a:pt x="31493" y="3107"/>
                  </a:cubicBezTo>
                  <a:cubicBezTo>
                    <a:pt x="31617" y="2953"/>
                    <a:pt x="31694" y="2817"/>
                    <a:pt x="31747" y="2735"/>
                  </a:cubicBezTo>
                  <a:cubicBezTo>
                    <a:pt x="31765" y="2705"/>
                    <a:pt x="31854" y="2563"/>
                    <a:pt x="31948" y="2345"/>
                  </a:cubicBezTo>
                  <a:cubicBezTo>
                    <a:pt x="31960" y="2327"/>
                    <a:pt x="31966" y="2309"/>
                    <a:pt x="31972" y="2292"/>
                  </a:cubicBezTo>
                  <a:cubicBezTo>
                    <a:pt x="31984" y="2274"/>
                    <a:pt x="31989" y="2250"/>
                    <a:pt x="32001" y="2221"/>
                  </a:cubicBezTo>
                  <a:cubicBezTo>
                    <a:pt x="32001" y="2221"/>
                    <a:pt x="32007" y="2215"/>
                    <a:pt x="32007" y="2209"/>
                  </a:cubicBezTo>
                  <a:cubicBezTo>
                    <a:pt x="32007" y="2209"/>
                    <a:pt x="32007" y="2203"/>
                    <a:pt x="32007" y="2203"/>
                  </a:cubicBezTo>
                  <a:cubicBezTo>
                    <a:pt x="32048" y="2115"/>
                    <a:pt x="32084" y="2020"/>
                    <a:pt x="32113" y="1914"/>
                  </a:cubicBezTo>
                  <a:cubicBezTo>
                    <a:pt x="32119" y="1902"/>
                    <a:pt x="32119" y="1896"/>
                    <a:pt x="32125" y="1884"/>
                  </a:cubicBezTo>
                  <a:cubicBezTo>
                    <a:pt x="32137" y="1849"/>
                    <a:pt x="32149" y="1813"/>
                    <a:pt x="32155" y="1772"/>
                  </a:cubicBezTo>
                  <a:cubicBezTo>
                    <a:pt x="32167" y="1737"/>
                    <a:pt x="32178" y="1695"/>
                    <a:pt x="32190" y="1660"/>
                  </a:cubicBezTo>
                  <a:cubicBezTo>
                    <a:pt x="32232" y="1471"/>
                    <a:pt x="32261" y="1323"/>
                    <a:pt x="32273" y="1199"/>
                  </a:cubicBezTo>
                  <a:cubicBezTo>
                    <a:pt x="32285" y="1099"/>
                    <a:pt x="32297" y="998"/>
                    <a:pt x="32302" y="892"/>
                  </a:cubicBezTo>
                  <a:cubicBezTo>
                    <a:pt x="32302" y="886"/>
                    <a:pt x="32302" y="886"/>
                    <a:pt x="32302" y="880"/>
                  </a:cubicBezTo>
                  <a:cubicBezTo>
                    <a:pt x="32308" y="809"/>
                    <a:pt x="32308" y="744"/>
                    <a:pt x="32308" y="679"/>
                  </a:cubicBezTo>
                  <a:cubicBezTo>
                    <a:pt x="32308" y="650"/>
                    <a:pt x="32308" y="614"/>
                    <a:pt x="32308" y="585"/>
                  </a:cubicBezTo>
                  <a:cubicBezTo>
                    <a:pt x="32308" y="573"/>
                    <a:pt x="32302" y="561"/>
                    <a:pt x="32302" y="549"/>
                  </a:cubicBezTo>
                  <a:cubicBezTo>
                    <a:pt x="32302" y="496"/>
                    <a:pt x="32297" y="443"/>
                    <a:pt x="32297" y="384"/>
                  </a:cubicBezTo>
                  <a:cubicBezTo>
                    <a:pt x="32297" y="349"/>
                    <a:pt x="32285" y="236"/>
                    <a:pt x="32267" y="112"/>
                  </a:cubicBezTo>
                  <a:cubicBezTo>
                    <a:pt x="32267" y="95"/>
                    <a:pt x="32261" y="53"/>
                    <a:pt x="322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452050" y="4296350"/>
              <a:ext cx="79900" cy="14600"/>
            </a:xfrm>
            <a:custGeom>
              <a:avLst/>
              <a:gdLst/>
              <a:ahLst/>
              <a:cxnLst/>
              <a:rect l="l" t="t" r="r" b="b"/>
              <a:pathLst>
                <a:path w="3196" h="584" extrusionOk="0">
                  <a:moveTo>
                    <a:pt x="1603" y="0"/>
                  </a:moveTo>
                  <a:cubicBezTo>
                    <a:pt x="1465" y="0"/>
                    <a:pt x="1325" y="8"/>
                    <a:pt x="1188" y="24"/>
                  </a:cubicBezTo>
                  <a:cubicBezTo>
                    <a:pt x="786" y="65"/>
                    <a:pt x="402" y="177"/>
                    <a:pt x="89" y="361"/>
                  </a:cubicBezTo>
                  <a:cubicBezTo>
                    <a:pt x="1" y="414"/>
                    <a:pt x="1" y="496"/>
                    <a:pt x="89" y="544"/>
                  </a:cubicBezTo>
                  <a:cubicBezTo>
                    <a:pt x="133" y="570"/>
                    <a:pt x="191" y="584"/>
                    <a:pt x="249" y="584"/>
                  </a:cubicBezTo>
                  <a:cubicBezTo>
                    <a:pt x="306" y="584"/>
                    <a:pt x="364" y="570"/>
                    <a:pt x="408" y="544"/>
                  </a:cubicBezTo>
                  <a:cubicBezTo>
                    <a:pt x="573" y="449"/>
                    <a:pt x="762" y="378"/>
                    <a:pt x="963" y="331"/>
                  </a:cubicBezTo>
                  <a:cubicBezTo>
                    <a:pt x="1168" y="284"/>
                    <a:pt x="1383" y="260"/>
                    <a:pt x="1599" y="260"/>
                  </a:cubicBezTo>
                  <a:cubicBezTo>
                    <a:pt x="1706" y="260"/>
                    <a:pt x="1814" y="266"/>
                    <a:pt x="1920" y="278"/>
                  </a:cubicBezTo>
                  <a:cubicBezTo>
                    <a:pt x="2239" y="313"/>
                    <a:pt x="2546" y="402"/>
                    <a:pt x="2794" y="544"/>
                  </a:cubicBezTo>
                  <a:cubicBezTo>
                    <a:pt x="2836" y="570"/>
                    <a:pt x="2893" y="584"/>
                    <a:pt x="2951" y="584"/>
                  </a:cubicBezTo>
                  <a:cubicBezTo>
                    <a:pt x="3008" y="584"/>
                    <a:pt x="3066" y="570"/>
                    <a:pt x="3107" y="544"/>
                  </a:cubicBezTo>
                  <a:cubicBezTo>
                    <a:pt x="3196" y="496"/>
                    <a:pt x="3196" y="414"/>
                    <a:pt x="3107" y="361"/>
                  </a:cubicBezTo>
                  <a:cubicBezTo>
                    <a:pt x="2901" y="242"/>
                    <a:pt x="2658" y="148"/>
                    <a:pt x="2398" y="89"/>
                  </a:cubicBezTo>
                  <a:cubicBezTo>
                    <a:pt x="2144" y="30"/>
                    <a:pt x="1875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540350" y="4322025"/>
              <a:ext cx="26900" cy="45625"/>
            </a:xfrm>
            <a:custGeom>
              <a:avLst/>
              <a:gdLst/>
              <a:ahLst/>
              <a:cxnLst/>
              <a:rect l="l" t="t" r="r" b="b"/>
              <a:pathLst>
                <a:path w="1076" h="1825" extrusionOk="0">
                  <a:moveTo>
                    <a:pt x="243" y="1"/>
                  </a:moveTo>
                  <a:cubicBezTo>
                    <a:pt x="187" y="1"/>
                    <a:pt x="130" y="13"/>
                    <a:pt x="89" y="36"/>
                  </a:cubicBezTo>
                  <a:cubicBezTo>
                    <a:pt x="0" y="90"/>
                    <a:pt x="0" y="172"/>
                    <a:pt x="89" y="225"/>
                  </a:cubicBezTo>
                  <a:cubicBezTo>
                    <a:pt x="254" y="320"/>
                    <a:pt x="378" y="426"/>
                    <a:pt x="461" y="544"/>
                  </a:cubicBezTo>
                  <a:cubicBezTo>
                    <a:pt x="585" y="722"/>
                    <a:pt x="615" y="916"/>
                    <a:pt x="556" y="1100"/>
                  </a:cubicBezTo>
                  <a:cubicBezTo>
                    <a:pt x="497" y="1283"/>
                    <a:pt x="343" y="1460"/>
                    <a:pt x="95" y="1602"/>
                  </a:cubicBezTo>
                  <a:cubicBezTo>
                    <a:pt x="6" y="1655"/>
                    <a:pt x="6" y="1737"/>
                    <a:pt x="95" y="1785"/>
                  </a:cubicBezTo>
                  <a:cubicBezTo>
                    <a:pt x="139" y="1811"/>
                    <a:pt x="197" y="1825"/>
                    <a:pt x="254" y="1825"/>
                  </a:cubicBezTo>
                  <a:cubicBezTo>
                    <a:pt x="312" y="1825"/>
                    <a:pt x="370" y="1811"/>
                    <a:pt x="414" y="1785"/>
                  </a:cubicBezTo>
                  <a:cubicBezTo>
                    <a:pt x="621" y="1667"/>
                    <a:pt x="780" y="1525"/>
                    <a:pt x="881" y="1377"/>
                  </a:cubicBezTo>
                  <a:cubicBezTo>
                    <a:pt x="1034" y="1153"/>
                    <a:pt x="1075" y="911"/>
                    <a:pt x="993" y="674"/>
                  </a:cubicBezTo>
                  <a:cubicBezTo>
                    <a:pt x="916" y="444"/>
                    <a:pt x="715" y="220"/>
                    <a:pt x="408" y="36"/>
                  </a:cubicBezTo>
                  <a:lnTo>
                    <a:pt x="402" y="36"/>
                  </a:lnTo>
                  <a:cubicBezTo>
                    <a:pt x="358" y="13"/>
                    <a:pt x="30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432400" y="4174275"/>
              <a:ext cx="165550" cy="140700"/>
            </a:xfrm>
            <a:custGeom>
              <a:avLst/>
              <a:gdLst/>
              <a:ahLst/>
              <a:cxnLst/>
              <a:rect l="l" t="t" r="r" b="b"/>
              <a:pathLst>
                <a:path w="6622" h="5628" extrusionOk="0">
                  <a:moveTo>
                    <a:pt x="5589" y="1"/>
                  </a:moveTo>
                  <a:cubicBezTo>
                    <a:pt x="5027" y="1"/>
                    <a:pt x="4415" y="194"/>
                    <a:pt x="3805" y="548"/>
                  </a:cubicBezTo>
                  <a:cubicBezTo>
                    <a:pt x="2736" y="1162"/>
                    <a:pt x="1661" y="2279"/>
                    <a:pt x="887" y="3714"/>
                  </a:cubicBezTo>
                  <a:lnTo>
                    <a:pt x="113" y="5125"/>
                  </a:lnTo>
                  <a:cubicBezTo>
                    <a:pt x="1" y="5332"/>
                    <a:pt x="13" y="5557"/>
                    <a:pt x="137" y="5616"/>
                  </a:cubicBezTo>
                  <a:cubicBezTo>
                    <a:pt x="157" y="5624"/>
                    <a:pt x="179" y="5628"/>
                    <a:pt x="203" y="5628"/>
                  </a:cubicBezTo>
                  <a:cubicBezTo>
                    <a:pt x="248" y="5628"/>
                    <a:pt x="297" y="5613"/>
                    <a:pt x="344" y="5586"/>
                  </a:cubicBezTo>
                  <a:cubicBezTo>
                    <a:pt x="426" y="5539"/>
                    <a:pt x="509" y="5450"/>
                    <a:pt x="574" y="5338"/>
                  </a:cubicBezTo>
                  <a:lnTo>
                    <a:pt x="1342" y="3926"/>
                  </a:lnTo>
                  <a:cubicBezTo>
                    <a:pt x="1997" y="2716"/>
                    <a:pt x="2901" y="1777"/>
                    <a:pt x="3805" y="1251"/>
                  </a:cubicBezTo>
                  <a:cubicBezTo>
                    <a:pt x="4317" y="955"/>
                    <a:pt x="4829" y="795"/>
                    <a:pt x="5301" y="795"/>
                  </a:cubicBezTo>
                  <a:cubicBezTo>
                    <a:pt x="5575" y="795"/>
                    <a:pt x="5834" y="849"/>
                    <a:pt x="6073" y="961"/>
                  </a:cubicBezTo>
                  <a:cubicBezTo>
                    <a:pt x="6093" y="970"/>
                    <a:pt x="6115" y="974"/>
                    <a:pt x="6137" y="974"/>
                  </a:cubicBezTo>
                  <a:cubicBezTo>
                    <a:pt x="6181" y="974"/>
                    <a:pt x="6229" y="959"/>
                    <a:pt x="6279" y="932"/>
                  </a:cubicBezTo>
                  <a:cubicBezTo>
                    <a:pt x="6362" y="885"/>
                    <a:pt x="6445" y="796"/>
                    <a:pt x="6504" y="684"/>
                  </a:cubicBezTo>
                  <a:cubicBezTo>
                    <a:pt x="6622" y="477"/>
                    <a:pt x="6610" y="259"/>
                    <a:pt x="6486" y="194"/>
                  </a:cubicBezTo>
                  <a:cubicBezTo>
                    <a:pt x="6210" y="63"/>
                    <a:pt x="5908" y="1"/>
                    <a:pt x="5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520125" y="4245750"/>
              <a:ext cx="164950" cy="139725"/>
            </a:xfrm>
            <a:custGeom>
              <a:avLst/>
              <a:gdLst/>
              <a:ahLst/>
              <a:cxnLst/>
              <a:rect l="l" t="t" r="r" b="b"/>
              <a:pathLst>
                <a:path w="6598" h="5589" extrusionOk="0">
                  <a:moveTo>
                    <a:pt x="5558" y="0"/>
                  </a:moveTo>
                  <a:cubicBezTo>
                    <a:pt x="4995" y="0"/>
                    <a:pt x="4382" y="192"/>
                    <a:pt x="3769" y="542"/>
                  </a:cubicBezTo>
                  <a:cubicBezTo>
                    <a:pt x="2705" y="1156"/>
                    <a:pt x="1648" y="2261"/>
                    <a:pt x="874" y="3678"/>
                  </a:cubicBezTo>
                  <a:lnTo>
                    <a:pt x="113" y="5084"/>
                  </a:lnTo>
                  <a:cubicBezTo>
                    <a:pt x="0" y="5296"/>
                    <a:pt x="6" y="5515"/>
                    <a:pt x="130" y="5574"/>
                  </a:cubicBezTo>
                  <a:cubicBezTo>
                    <a:pt x="150" y="5584"/>
                    <a:pt x="173" y="5589"/>
                    <a:pt x="196" y="5589"/>
                  </a:cubicBezTo>
                  <a:cubicBezTo>
                    <a:pt x="242" y="5589"/>
                    <a:pt x="292" y="5572"/>
                    <a:pt x="343" y="5544"/>
                  </a:cubicBezTo>
                  <a:cubicBezTo>
                    <a:pt x="426" y="5497"/>
                    <a:pt x="508" y="5409"/>
                    <a:pt x="567" y="5296"/>
                  </a:cubicBezTo>
                  <a:lnTo>
                    <a:pt x="1335" y="3897"/>
                  </a:lnTo>
                  <a:cubicBezTo>
                    <a:pt x="1985" y="2698"/>
                    <a:pt x="2871" y="1770"/>
                    <a:pt x="3774" y="1251"/>
                  </a:cubicBezTo>
                  <a:cubicBezTo>
                    <a:pt x="4287" y="955"/>
                    <a:pt x="4802" y="792"/>
                    <a:pt x="5276" y="792"/>
                  </a:cubicBezTo>
                  <a:cubicBezTo>
                    <a:pt x="5550" y="792"/>
                    <a:pt x="5810" y="846"/>
                    <a:pt x="6048" y="961"/>
                  </a:cubicBezTo>
                  <a:cubicBezTo>
                    <a:pt x="6069" y="969"/>
                    <a:pt x="6090" y="973"/>
                    <a:pt x="6113" y="973"/>
                  </a:cubicBezTo>
                  <a:cubicBezTo>
                    <a:pt x="6157" y="973"/>
                    <a:pt x="6205" y="959"/>
                    <a:pt x="6255" y="932"/>
                  </a:cubicBezTo>
                  <a:cubicBezTo>
                    <a:pt x="6338" y="884"/>
                    <a:pt x="6420" y="796"/>
                    <a:pt x="6480" y="684"/>
                  </a:cubicBezTo>
                  <a:cubicBezTo>
                    <a:pt x="6598" y="477"/>
                    <a:pt x="6586" y="258"/>
                    <a:pt x="6462" y="193"/>
                  </a:cubicBezTo>
                  <a:cubicBezTo>
                    <a:pt x="6183" y="63"/>
                    <a:pt x="5879" y="0"/>
                    <a:pt x="5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39150" y="4281800"/>
              <a:ext cx="807875" cy="705375"/>
            </a:xfrm>
            <a:custGeom>
              <a:avLst/>
              <a:gdLst/>
              <a:ahLst/>
              <a:cxnLst/>
              <a:rect l="l" t="t" r="r" b="b"/>
              <a:pathLst>
                <a:path w="32315" h="28215" extrusionOk="0">
                  <a:moveTo>
                    <a:pt x="28266" y="1"/>
                  </a:moveTo>
                  <a:cubicBezTo>
                    <a:pt x="28213" y="1"/>
                    <a:pt x="28156" y="3"/>
                    <a:pt x="28097" y="3"/>
                  </a:cubicBezTo>
                  <a:cubicBezTo>
                    <a:pt x="28079" y="3"/>
                    <a:pt x="28062" y="9"/>
                    <a:pt x="28044" y="9"/>
                  </a:cubicBezTo>
                  <a:cubicBezTo>
                    <a:pt x="27885" y="15"/>
                    <a:pt x="27749" y="33"/>
                    <a:pt x="27648" y="51"/>
                  </a:cubicBezTo>
                  <a:cubicBezTo>
                    <a:pt x="27524" y="68"/>
                    <a:pt x="27388" y="92"/>
                    <a:pt x="27282" y="127"/>
                  </a:cubicBezTo>
                  <a:lnTo>
                    <a:pt x="27264" y="127"/>
                  </a:lnTo>
                  <a:cubicBezTo>
                    <a:pt x="27170" y="151"/>
                    <a:pt x="27069" y="181"/>
                    <a:pt x="26987" y="210"/>
                  </a:cubicBezTo>
                  <a:cubicBezTo>
                    <a:pt x="26957" y="222"/>
                    <a:pt x="26922" y="240"/>
                    <a:pt x="26886" y="252"/>
                  </a:cubicBezTo>
                  <a:cubicBezTo>
                    <a:pt x="26869" y="257"/>
                    <a:pt x="26851" y="263"/>
                    <a:pt x="26839" y="269"/>
                  </a:cubicBezTo>
                  <a:cubicBezTo>
                    <a:pt x="26751" y="299"/>
                    <a:pt x="26638" y="346"/>
                    <a:pt x="26550" y="387"/>
                  </a:cubicBezTo>
                  <a:cubicBezTo>
                    <a:pt x="26491" y="423"/>
                    <a:pt x="26438" y="452"/>
                    <a:pt x="26378" y="476"/>
                  </a:cubicBezTo>
                  <a:cubicBezTo>
                    <a:pt x="26378" y="482"/>
                    <a:pt x="26373" y="482"/>
                    <a:pt x="26367" y="488"/>
                  </a:cubicBezTo>
                  <a:cubicBezTo>
                    <a:pt x="26184" y="588"/>
                    <a:pt x="26048" y="671"/>
                    <a:pt x="25989" y="712"/>
                  </a:cubicBezTo>
                  <a:cubicBezTo>
                    <a:pt x="25965" y="724"/>
                    <a:pt x="25947" y="736"/>
                    <a:pt x="25930" y="754"/>
                  </a:cubicBezTo>
                  <a:cubicBezTo>
                    <a:pt x="25882" y="783"/>
                    <a:pt x="25835" y="813"/>
                    <a:pt x="25788" y="842"/>
                  </a:cubicBezTo>
                  <a:cubicBezTo>
                    <a:pt x="25764" y="860"/>
                    <a:pt x="25735" y="878"/>
                    <a:pt x="25705" y="895"/>
                  </a:cubicBezTo>
                  <a:cubicBezTo>
                    <a:pt x="25693" y="907"/>
                    <a:pt x="25682" y="913"/>
                    <a:pt x="25670" y="925"/>
                  </a:cubicBezTo>
                  <a:cubicBezTo>
                    <a:pt x="25599" y="972"/>
                    <a:pt x="25534" y="1019"/>
                    <a:pt x="25475" y="1067"/>
                  </a:cubicBezTo>
                  <a:lnTo>
                    <a:pt x="25469" y="1067"/>
                  </a:lnTo>
                  <a:cubicBezTo>
                    <a:pt x="25404" y="1114"/>
                    <a:pt x="25327" y="1179"/>
                    <a:pt x="25256" y="1232"/>
                  </a:cubicBezTo>
                  <a:cubicBezTo>
                    <a:pt x="25162" y="1309"/>
                    <a:pt x="25085" y="1380"/>
                    <a:pt x="25032" y="1427"/>
                  </a:cubicBezTo>
                  <a:cubicBezTo>
                    <a:pt x="24961" y="1492"/>
                    <a:pt x="24872" y="1575"/>
                    <a:pt x="24807" y="1640"/>
                  </a:cubicBezTo>
                  <a:cubicBezTo>
                    <a:pt x="24736" y="1704"/>
                    <a:pt x="24654" y="1799"/>
                    <a:pt x="24589" y="1870"/>
                  </a:cubicBezTo>
                  <a:cubicBezTo>
                    <a:pt x="24553" y="1905"/>
                    <a:pt x="24506" y="1964"/>
                    <a:pt x="24453" y="2023"/>
                  </a:cubicBezTo>
                  <a:cubicBezTo>
                    <a:pt x="24453" y="2029"/>
                    <a:pt x="24453" y="2029"/>
                    <a:pt x="24447" y="2035"/>
                  </a:cubicBezTo>
                  <a:cubicBezTo>
                    <a:pt x="24447" y="2035"/>
                    <a:pt x="24394" y="2100"/>
                    <a:pt x="24311" y="2201"/>
                  </a:cubicBezTo>
                  <a:cubicBezTo>
                    <a:pt x="24282" y="2248"/>
                    <a:pt x="24252" y="2289"/>
                    <a:pt x="24229" y="2313"/>
                  </a:cubicBezTo>
                  <a:cubicBezTo>
                    <a:pt x="24229" y="2319"/>
                    <a:pt x="24229" y="2319"/>
                    <a:pt x="24229" y="2319"/>
                  </a:cubicBezTo>
                  <a:cubicBezTo>
                    <a:pt x="24181" y="2378"/>
                    <a:pt x="24140" y="2449"/>
                    <a:pt x="24093" y="2525"/>
                  </a:cubicBezTo>
                  <a:cubicBezTo>
                    <a:pt x="24081" y="2531"/>
                    <a:pt x="24081" y="2543"/>
                    <a:pt x="24075" y="2555"/>
                  </a:cubicBezTo>
                  <a:cubicBezTo>
                    <a:pt x="24040" y="2608"/>
                    <a:pt x="24004" y="2661"/>
                    <a:pt x="23975" y="2720"/>
                  </a:cubicBezTo>
                  <a:cubicBezTo>
                    <a:pt x="23963" y="2738"/>
                    <a:pt x="23951" y="2756"/>
                    <a:pt x="23939" y="2779"/>
                  </a:cubicBezTo>
                  <a:cubicBezTo>
                    <a:pt x="23927" y="2803"/>
                    <a:pt x="23910" y="2833"/>
                    <a:pt x="23892" y="2862"/>
                  </a:cubicBezTo>
                  <a:cubicBezTo>
                    <a:pt x="23874" y="2903"/>
                    <a:pt x="23851" y="2945"/>
                    <a:pt x="23833" y="2980"/>
                  </a:cubicBezTo>
                  <a:cubicBezTo>
                    <a:pt x="23827" y="2992"/>
                    <a:pt x="23821" y="2998"/>
                    <a:pt x="23821" y="3010"/>
                  </a:cubicBezTo>
                  <a:cubicBezTo>
                    <a:pt x="23803" y="3033"/>
                    <a:pt x="23786" y="3075"/>
                    <a:pt x="23762" y="3128"/>
                  </a:cubicBezTo>
                  <a:cubicBezTo>
                    <a:pt x="23744" y="3163"/>
                    <a:pt x="23732" y="3205"/>
                    <a:pt x="23715" y="3240"/>
                  </a:cubicBezTo>
                  <a:cubicBezTo>
                    <a:pt x="23709" y="3246"/>
                    <a:pt x="23709" y="3258"/>
                    <a:pt x="23703" y="3270"/>
                  </a:cubicBezTo>
                  <a:cubicBezTo>
                    <a:pt x="23685" y="3317"/>
                    <a:pt x="23662" y="3364"/>
                    <a:pt x="23644" y="3411"/>
                  </a:cubicBezTo>
                  <a:cubicBezTo>
                    <a:pt x="23632" y="3453"/>
                    <a:pt x="23614" y="3494"/>
                    <a:pt x="23602" y="3530"/>
                  </a:cubicBezTo>
                  <a:cubicBezTo>
                    <a:pt x="23597" y="3547"/>
                    <a:pt x="23591" y="3571"/>
                    <a:pt x="23585" y="3589"/>
                  </a:cubicBezTo>
                  <a:cubicBezTo>
                    <a:pt x="23585" y="3589"/>
                    <a:pt x="23585" y="3594"/>
                    <a:pt x="23579" y="3600"/>
                  </a:cubicBezTo>
                  <a:cubicBezTo>
                    <a:pt x="23579" y="3606"/>
                    <a:pt x="23579" y="3612"/>
                    <a:pt x="23573" y="3624"/>
                  </a:cubicBezTo>
                  <a:cubicBezTo>
                    <a:pt x="23561" y="3659"/>
                    <a:pt x="23549" y="3695"/>
                    <a:pt x="23538" y="3730"/>
                  </a:cubicBezTo>
                  <a:cubicBezTo>
                    <a:pt x="23520" y="3724"/>
                    <a:pt x="23496" y="3724"/>
                    <a:pt x="23478" y="3719"/>
                  </a:cubicBezTo>
                  <a:cubicBezTo>
                    <a:pt x="23455" y="3713"/>
                    <a:pt x="23431" y="3707"/>
                    <a:pt x="23408" y="3701"/>
                  </a:cubicBezTo>
                  <a:cubicBezTo>
                    <a:pt x="23384" y="3695"/>
                    <a:pt x="23366" y="3689"/>
                    <a:pt x="23343" y="3683"/>
                  </a:cubicBezTo>
                  <a:cubicBezTo>
                    <a:pt x="23307" y="3677"/>
                    <a:pt x="23272" y="3671"/>
                    <a:pt x="23236" y="3659"/>
                  </a:cubicBezTo>
                  <a:cubicBezTo>
                    <a:pt x="23219" y="3659"/>
                    <a:pt x="23207" y="3654"/>
                    <a:pt x="23195" y="3654"/>
                  </a:cubicBezTo>
                  <a:cubicBezTo>
                    <a:pt x="23154" y="3642"/>
                    <a:pt x="23112" y="3636"/>
                    <a:pt x="23071" y="3630"/>
                  </a:cubicBezTo>
                  <a:cubicBezTo>
                    <a:pt x="23053" y="3624"/>
                    <a:pt x="23041" y="3624"/>
                    <a:pt x="23024" y="3618"/>
                  </a:cubicBezTo>
                  <a:cubicBezTo>
                    <a:pt x="22988" y="3612"/>
                    <a:pt x="22953" y="3606"/>
                    <a:pt x="22917" y="3600"/>
                  </a:cubicBezTo>
                  <a:cubicBezTo>
                    <a:pt x="22888" y="3594"/>
                    <a:pt x="22858" y="3589"/>
                    <a:pt x="22829" y="3583"/>
                  </a:cubicBezTo>
                  <a:cubicBezTo>
                    <a:pt x="22805" y="3583"/>
                    <a:pt x="22782" y="3577"/>
                    <a:pt x="22758" y="3571"/>
                  </a:cubicBezTo>
                  <a:cubicBezTo>
                    <a:pt x="22728" y="3571"/>
                    <a:pt x="22699" y="3565"/>
                    <a:pt x="22669" y="3559"/>
                  </a:cubicBezTo>
                  <a:cubicBezTo>
                    <a:pt x="22640" y="3553"/>
                    <a:pt x="22593" y="3547"/>
                    <a:pt x="22533" y="3541"/>
                  </a:cubicBezTo>
                  <a:cubicBezTo>
                    <a:pt x="22244" y="3506"/>
                    <a:pt x="21990" y="3500"/>
                    <a:pt x="21961" y="3494"/>
                  </a:cubicBezTo>
                  <a:lnTo>
                    <a:pt x="21553" y="3494"/>
                  </a:lnTo>
                  <a:cubicBezTo>
                    <a:pt x="21541" y="3494"/>
                    <a:pt x="21529" y="3500"/>
                    <a:pt x="21523" y="3500"/>
                  </a:cubicBezTo>
                  <a:lnTo>
                    <a:pt x="21482" y="3500"/>
                  </a:lnTo>
                  <a:cubicBezTo>
                    <a:pt x="21423" y="3500"/>
                    <a:pt x="21370" y="3506"/>
                    <a:pt x="21317" y="3506"/>
                  </a:cubicBezTo>
                  <a:cubicBezTo>
                    <a:pt x="21293" y="3512"/>
                    <a:pt x="21275" y="3512"/>
                    <a:pt x="21252" y="3512"/>
                  </a:cubicBezTo>
                  <a:cubicBezTo>
                    <a:pt x="21246" y="3512"/>
                    <a:pt x="21240" y="3512"/>
                    <a:pt x="21228" y="3518"/>
                  </a:cubicBezTo>
                  <a:lnTo>
                    <a:pt x="21210" y="3518"/>
                  </a:lnTo>
                  <a:cubicBezTo>
                    <a:pt x="21169" y="3518"/>
                    <a:pt x="21122" y="3524"/>
                    <a:pt x="21069" y="3530"/>
                  </a:cubicBezTo>
                  <a:cubicBezTo>
                    <a:pt x="21057" y="3530"/>
                    <a:pt x="21039" y="3535"/>
                    <a:pt x="21027" y="3535"/>
                  </a:cubicBezTo>
                  <a:cubicBezTo>
                    <a:pt x="20921" y="3547"/>
                    <a:pt x="20791" y="3565"/>
                    <a:pt x="20649" y="3589"/>
                  </a:cubicBezTo>
                  <a:cubicBezTo>
                    <a:pt x="20643" y="3594"/>
                    <a:pt x="20638" y="3594"/>
                    <a:pt x="20632" y="3594"/>
                  </a:cubicBezTo>
                  <a:cubicBezTo>
                    <a:pt x="20602" y="3600"/>
                    <a:pt x="20573" y="3606"/>
                    <a:pt x="20543" y="3612"/>
                  </a:cubicBezTo>
                  <a:cubicBezTo>
                    <a:pt x="20531" y="3612"/>
                    <a:pt x="20513" y="3618"/>
                    <a:pt x="20496" y="3618"/>
                  </a:cubicBezTo>
                  <a:cubicBezTo>
                    <a:pt x="20484" y="3624"/>
                    <a:pt x="20466" y="3624"/>
                    <a:pt x="20454" y="3630"/>
                  </a:cubicBezTo>
                  <a:cubicBezTo>
                    <a:pt x="20389" y="3642"/>
                    <a:pt x="20307" y="3659"/>
                    <a:pt x="20230" y="3683"/>
                  </a:cubicBezTo>
                  <a:cubicBezTo>
                    <a:pt x="20183" y="3695"/>
                    <a:pt x="20135" y="3707"/>
                    <a:pt x="20100" y="3719"/>
                  </a:cubicBezTo>
                  <a:cubicBezTo>
                    <a:pt x="20076" y="3724"/>
                    <a:pt x="20053" y="3730"/>
                    <a:pt x="20023" y="3736"/>
                  </a:cubicBezTo>
                  <a:cubicBezTo>
                    <a:pt x="20023" y="3736"/>
                    <a:pt x="20017" y="3736"/>
                    <a:pt x="20011" y="3742"/>
                  </a:cubicBezTo>
                  <a:cubicBezTo>
                    <a:pt x="19964" y="3754"/>
                    <a:pt x="19905" y="3772"/>
                    <a:pt x="19852" y="3789"/>
                  </a:cubicBezTo>
                  <a:cubicBezTo>
                    <a:pt x="19811" y="3801"/>
                    <a:pt x="19769" y="3813"/>
                    <a:pt x="19734" y="3825"/>
                  </a:cubicBezTo>
                  <a:cubicBezTo>
                    <a:pt x="19586" y="3872"/>
                    <a:pt x="19486" y="3908"/>
                    <a:pt x="19338" y="3973"/>
                  </a:cubicBezTo>
                  <a:cubicBezTo>
                    <a:pt x="19226" y="4020"/>
                    <a:pt x="19096" y="4079"/>
                    <a:pt x="18954" y="4144"/>
                  </a:cubicBezTo>
                  <a:cubicBezTo>
                    <a:pt x="18942" y="4150"/>
                    <a:pt x="18925" y="4162"/>
                    <a:pt x="18907" y="4167"/>
                  </a:cubicBezTo>
                  <a:cubicBezTo>
                    <a:pt x="18765" y="4232"/>
                    <a:pt x="18582" y="4333"/>
                    <a:pt x="18446" y="4415"/>
                  </a:cubicBezTo>
                  <a:cubicBezTo>
                    <a:pt x="18381" y="4451"/>
                    <a:pt x="18310" y="4498"/>
                    <a:pt x="18240" y="4540"/>
                  </a:cubicBezTo>
                  <a:cubicBezTo>
                    <a:pt x="18175" y="4581"/>
                    <a:pt x="18116" y="4622"/>
                    <a:pt x="18051" y="4664"/>
                  </a:cubicBezTo>
                  <a:cubicBezTo>
                    <a:pt x="18039" y="4675"/>
                    <a:pt x="18027" y="4681"/>
                    <a:pt x="18015" y="4693"/>
                  </a:cubicBezTo>
                  <a:cubicBezTo>
                    <a:pt x="17968" y="4723"/>
                    <a:pt x="17921" y="4758"/>
                    <a:pt x="17873" y="4788"/>
                  </a:cubicBezTo>
                  <a:cubicBezTo>
                    <a:pt x="17850" y="4805"/>
                    <a:pt x="17826" y="4823"/>
                    <a:pt x="17808" y="4835"/>
                  </a:cubicBezTo>
                  <a:cubicBezTo>
                    <a:pt x="17773" y="4864"/>
                    <a:pt x="17738" y="4888"/>
                    <a:pt x="17702" y="4918"/>
                  </a:cubicBezTo>
                  <a:cubicBezTo>
                    <a:pt x="17673" y="4935"/>
                    <a:pt x="17643" y="4959"/>
                    <a:pt x="17619" y="4982"/>
                  </a:cubicBezTo>
                  <a:cubicBezTo>
                    <a:pt x="17590" y="5000"/>
                    <a:pt x="17560" y="5024"/>
                    <a:pt x="17531" y="5047"/>
                  </a:cubicBezTo>
                  <a:cubicBezTo>
                    <a:pt x="17501" y="5071"/>
                    <a:pt x="17472" y="5095"/>
                    <a:pt x="17442" y="5118"/>
                  </a:cubicBezTo>
                  <a:cubicBezTo>
                    <a:pt x="17413" y="5142"/>
                    <a:pt x="17383" y="5166"/>
                    <a:pt x="17360" y="5189"/>
                  </a:cubicBezTo>
                  <a:cubicBezTo>
                    <a:pt x="17330" y="5213"/>
                    <a:pt x="17300" y="5236"/>
                    <a:pt x="17271" y="5260"/>
                  </a:cubicBezTo>
                  <a:cubicBezTo>
                    <a:pt x="17247" y="5284"/>
                    <a:pt x="17218" y="5301"/>
                    <a:pt x="17194" y="5325"/>
                  </a:cubicBezTo>
                  <a:cubicBezTo>
                    <a:pt x="17147" y="5366"/>
                    <a:pt x="17100" y="5408"/>
                    <a:pt x="17052" y="5449"/>
                  </a:cubicBezTo>
                  <a:cubicBezTo>
                    <a:pt x="17052" y="5449"/>
                    <a:pt x="17052" y="5455"/>
                    <a:pt x="17046" y="5455"/>
                  </a:cubicBezTo>
                  <a:cubicBezTo>
                    <a:pt x="17046" y="5455"/>
                    <a:pt x="17041" y="5455"/>
                    <a:pt x="17041" y="5461"/>
                  </a:cubicBezTo>
                  <a:cubicBezTo>
                    <a:pt x="17029" y="5473"/>
                    <a:pt x="17011" y="5485"/>
                    <a:pt x="16999" y="5502"/>
                  </a:cubicBezTo>
                  <a:cubicBezTo>
                    <a:pt x="16438" y="6004"/>
                    <a:pt x="16054" y="6471"/>
                    <a:pt x="15907" y="6654"/>
                  </a:cubicBezTo>
                  <a:cubicBezTo>
                    <a:pt x="15865" y="6707"/>
                    <a:pt x="15830" y="6754"/>
                    <a:pt x="15812" y="6784"/>
                  </a:cubicBezTo>
                  <a:cubicBezTo>
                    <a:pt x="15765" y="6837"/>
                    <a:pt x="15718" y="6908"/>
                    <a:pt x="15664" y="6979"/>
                  </a:cubicBezTo>
                  <a:cubicBezTo>
                    <a:pt x="15558" y="7121"/>
                    <a:pt x="15487" y="7227"/>
                    <a:pt x="15387" y="7380"/>
                  </a:cubicBezTo>
                  <a:cubicBezTo>
                    <a:pt x="15381" y="7392"/>
                    <a:pt x="15375" y="7404"/>
                    <a:pt x="15363" y="7416"/>
                  </a:cubicBezTo>
                  <a:cubicBezTo>
                    <a:pt x="15357" y="7428"/>
                    <a:pt x="15351" y="7440"/>
                    <a:pt x="15340" y="7457"/>
                  </a:cubicBezTo>
                  <a:cubicBezTo>
                    <a:pt x="15328" y="7475"/>
                    <a:pt x="15316" y="7493"/>
                    <a:pt x="15304" y="7510"/>
                  </a:cubicBezTo>
                  <a:cubicBezTo>
                    <a:pt x="15298" y="7528"/>
                    <a:pt x="15286" y="7546"/>
                    <a:pt x="15275" y="7564"/>
                  </a:cubicBezTo>
                  <a:cubicBezTo>
                    <a:pt x="15269" y="7575"/>
                    <a:pt x="15263" y="7587"/>
                    <a:pt x="15257" y="7599"/>
                  </a:cubicBezTo>
                  <a:cubicBezTo>
                    <a:pt x="15092" y="7871"/>
                    <a:pt x="15009" y="8048"/>
                    <a:pt x="14985" y="8089"/>
                  </a:cubicBezTo>
                  <a:cubicBezTo>
                    <a:pt x="14979" y="8101"/>
                    <a:pt x="14979" y="8107"/>
                    <a:pt x="14973" y="8119"/>
                  </a:cubicBezTo>
                  <a:cubicBezTo>
                    <a:pt x="14967" y="8119"/>
                    <a:pt x="14962" y="8119"/>
                    <a:pt x="14962" y="8113"/>
                  </a:cubicBezTo>
                  <a:cubicBezTo>
                    <a:pt x="14867" y="8077"/>
                    <a:pt x="14773" y="8036"/>
                    <a:pt x="14684" y="8007"/>
                  </a:cubicBezTo>
                  <a:cubicBezTo>
                    <a:pt x="14572" y="7959"/>
                    <a:pt x="14436" y="7918"/>
                    <a:pt x="14306" y="7882"/>
                  </a:cubicBezTo>
                  <a:cubicBezTo>
                    <a:pt x="14282" y="7871"/>
                    <a:pt x="14253" y="7865"/>
                    <a:pt x="14229" y="7859"/>
                  </a:cubicBezTo>
                  <a:cubicBezTo>
                    <a:pt x="14223" y="7859"/>
                    <a:pt x="14223" y="7859"/>
                    <a:pt x="14217" y="7853"/>
                  </a:cubicBezTo>
                  <a:cubicBezTo>
                    <a:pt x="14206" y="7853"/>
                    <a:pt x="14188" y="7847"/>
                    <a:pt x="14176" y="7841"/>
                  </a:cubicBezTo>
                  <a:cubicBezTo>
                    <a:pt x="14164" y="7841"/>
                    <a:pt x="14147" y="7835"/>
                    <a:pt x="14135" y="7829"/>
                  </a:cubicBezTo>
                  <a:cubicBezTo>
                    <a:pt x="14111" y="7829"/>
                    <a:pt x="14087" y="7818"/>
                    <a:pt x="14070" y="7818"/>
                  </a:cubicBezTo>
                  <a:cubicBezTo>
                    <a:pt x="14017" y="7800"/>
                    <a:pt x="13963" y="7788"/>
                    <a:pt x="13910" y="7776"/>
                  </a:cubicBezTo>
                  <a:cubicBezTo>
                    <a:pt x="13774" y="7747"/>
                    <a:pt x="13633" y="7717"/>
                    <a:pt x="13515" y="7699"/>
                  </a:cubicBezTo>
                  <a:cubicBezTo>
                    <a:pt x="13190" y="7634"/>
                    <a:pt x="12753" y="7593"/>
                    <a:pt x="12422" y="7587"/>
                  </a:cubicBezTo>
                  <a:cubicBezTo>
                    <a:pt x="12357" y="7587"/>
                    <a:pt x="12286" y="7581"/>
                    <a:pt x="12209" y="7581"/>
                  </a:cubicBezTo>
                  <a:lnTo>
                    <a:pt x="12044" y="7581"/>
                  </a:lnTo>
                  <a:cubicBezTo>
                    <a:pt x="11938" y="7581"/>
                    <a:pt x="11825" y="7581"/>
                    <a:pt x="11707" y="7587"/>
                  </a:cubicBezTo>
                  <a:cubicBezTo>
                    <a:pt x="11654" y="7587"/>
                    <a:pt x="11607" y="7593"/>
                    <a:pt x="11560" y="7593"/>
                  </a:cubicBezTo>
                  <a:cubicBezTo>
                    <a:pt x="11430" y="7599"/>
                    <a:pt x="11282" y="7611"/>
                    <a:pt x="11134" y="7629"/>
                  </a:cubicBezTo>
                  <a:cubicBezTo>
                    <a:pt x="10987" y="7640"/>
                    <a:pt x="10839" y="7658"/>
                    <a:pt x="10709" y="7670"/>
                  </a:cubicBezTo>
                  <a:cubicBezTo>
                    <a:pt x="10674" y="7676"/>
                    <a:pt x="10632" y="7682"/>
                    <a:pt x="10597" y="7688"/>
                  </a:cubicBezTo>
                  <a:cubicBezTo>
                    <a:pt x="10307" y="7717"/>
                    <a:pt x="9935" y="7782"/>
                    <a:pt x="9658" y="7853"/>
                  </a:cubicBezTo>
                  <a:cubicBezTo>
                    <a:pt x="9410" y="7912"/>
                    <a:pt x="9126" y="7983"/>
                    <a:pt x="8843" y="8060"/>
                  </a:cubicBezTo>
                  <a:cubicBezTo>
                    <a:pt x="8813" y="8066"/>
                    <a:pt x="8784" y="8071"/>
                    <a:pt x="8754" y="8077"/>
                  </a:cubicBezTo>
                  <a:cubicBezTo>
                    <a:pt x="8654" y="8107"/>
                    <a:pt x="8536" y="8142"/>
                    <a:pt x="8423" y="8178"/>
                  </a:cubicBezTo>
                  <a:cubicBezTo>
                    <a:pt x="8329" y="8207"/>
                    <a:pt x="8246" y="8237"/>
                    <a:pt x="8163" y="8266"/>
                  </a:cubicBezTo>
                  <a:cubicBezTo>
                    <a:pt x="8116" y="8284"/>
                    <a:pt x="8063" y="8302"/>
                    <a:pt x="8016" y="8320"/>
                  </a:cubicBezTo>
                  <a:cubicBezTo>
                    <a:pt x="7880" y="8367"/>
                    <a:pt x="7750" y="8414"/>
                    <a:pt x="7632" y="8455"/>
                  </a:cubicBezTo>
                  <a:cubicBezTo>
                    <a:pt x="7100" y="8633"/>
                    <a:pt x="6439" y="8940"/>
                    <a:pt x="5901" y="9235"/>
                  </a:cubicBezTo>
                  <a:cubicBezTo>
                    <a:pt x="5594" y="9394"/>
                    <a:pt x="5252" y="9589"/>
                    <a:pt x="4992" y="9767"/>
                  </a:cubicBezTo>
                  <a:cubicBezTo>
                    <a:pt x="4915" y="9814"/>
                    <a:pt x="4832" y="9873"/>
                    <a:pt x="4750" y="9926"/>
                  </a:cubicBezTo>
                  <a:cubicBezTo>
                    <a:pt x="4567" y="10050"/>
                    <a:pt x="4383" y="10168"/>
                    <a:pt x="4224" y="10280"/>
                  </a:cubicBezTo>
                  <a:cubicBezTo>
                    <a:pt x="3958" y="10464"/>
                    <a:pt x="3616" y="10729"/>
                    <a:pt x="3373" y="10948"/>
                  </a:cubicBezTo>
                  <a:cubicBezTo>
                    <a:pt x="3350" y="10971"/>
                    <a:pt x="3320" y="10995"/>
                    <a:pt x="3291" y="11019"/>
                  </a:cubicBezTo>
                  <a:cubicBezTo>
                    <a:pt x="3279" y="11031"/>
                    <a:pt x="3267" y="11042"/>
                    <a:pt x="3249" y="11054"/>
                  </a:cubicBezTo>
                  <a:cubicBezTo>
                    <a:pt x="3049" y="11220"/>
                    <a:pt x="2806" y="11450"/>
                    <a:pt x="2606" y="11657"/>
                  </a:cubicBezTo>
                  <a:cubicBezTo>
                    <a:pt x="2564" y="11698"/>
                    <a:pt x="2523" y="11739"/>
                    <a:pt x="2487" y="11781"/>
                  </a:cubicBezTo>
                  <a:cubicBezTo>
                    <a:pt x="2180" y="12117"/>
                    <a:pt x="1791" y="12584"/>
                    <a:pt x="1519" y="12944"/>
                  </a:cubicBezTo>
                  <a:cubicBezTo>
                    <a:pt x="1318" y="13216"/>
                    <a:pt x="1070" y="13600"/>
                    <a:pt x="916" y="13901"/>
                  </a:cubicBezTo>
                  <a:cubicBezTo>
                    <a:pt x="916" y="13907"/>
                    <a:pt x="911" y="13913"/>
                    <a:pt x="911" y="13919"/>
                  </a:cubicBezTo>
                  <a:cubicBezTo>
                    <a:pt x="722" y="14273"/>
                    <a:pt x="503" y="14728"/>
                    <a:pt x="344" y="15230"/>
                  </a:cubicBezTo>
                  <a:cubicBezTo>
                    <a:pt x="279" y="15413"/>
                    <a:pt x="225" y="15602"/>
                    <a:pt x="184" y="15773"/>
                  </a:cubicBezTo>
                  <a:cubicBezTo>
                    <a:pt x="143" y="15945"/>
                    <a:pt x="101" y="16145"/>
                    <a:pt x="72" y="16370"/>
                  </a:cubicBezTo>
                  <a:cubicBezTo>
                    <a:pt x="66" y="16388"/>
                    <a:pt x="66" y="16411"/>
                    <a:pt x="60" y="16429"/>
                  </a:cubicBezTo>
                  <a:cubicBezTo>
                    <a:pt x="36" y="16577"/>
                    <a:pt x="19" y="16777"/>
                    <a:pt x="13" y="16931"/>
                  </a:cubicBezTo>
                  <a:cubicBezTo>
                    <a:pt x="13" y="16949"/>
                    <a:pt x="7" y="16972"/>
                    <a:pt x="7" y="16996"/>
                  </a:cubicBezTo>
                  <a:cubicBezTo>
                    <a:pt x="7" y="16996"/>
                    <a:pt x="7" y="17002"/>
                    <a:pt x="7" y="17002"/>
                  </a:cubicBezTo>
                  <a:cubicBezTo>
                    <a:pt x="7" y="17020"/>
                    <a:pt x="7" y="17043"/>
                    <a:pt x="7" y="17061"/>
                  </a:cubicBezTo>
                  <a:cubicBezTo>
                    <a:pt x="1" y="17167"/>
                    <a:pt x="1" y="17274"/>
                    <a:pt x="1" y="17380"/>
                  </a:cubicBezTo>
                  <a:cubicBezTo>
                    <a:pt x="1" y="17498"/>
                    <a:pt x="7" y="17657"/>
                    <a:pt x="19" y="17776"/>
                  </a:cubicBezTo>
                  <a:cubicBezTo>
                    <a:pt x="30" y="17870"/>
                    <a:pt x="36" y="17947"/>
                    <a:pt x="42" y="18012"/>
                  </a:cubicBezTo>
                  <a:cubicBezTo>
                    <a:pt x="48" y="18047"/>
                    <a:pt x="54" y="18089"/>
                    <a:pt x="54" y="18124"/>
                  </a:cubicBezTo>
                  <a:cubicBezTo>
                    <a:pt x="54" y="18124"/>
                    <a:pt x="54" y="18130"/>
                    <a:pt x="60" y="18136"/>
                  </a:cubicBezTo>
                  <a:cubicBezTo>
                    <a:pt x="72" y="18254"/>
                    <a:pt x="90" y="18343"/>
                    <a:pt x="113" y="18449"/>
                  </a:cubicBezTo>
                  <a:cubicBezTo>
                    <a:pt x="113" y="18455"/>
                    <a:pt x="113" y="18455"/>
                    <a:pt x="113" y="18455"/>
                  </a:cubicBezTo>
                  <a:cubicBezTo>
                    <a:pt x="131" y="18555"/>
                    <a:pt x="155" y="18656"/>
                    <a:pt x="178" y="18744"/>
                  </a:cubicBezTo>
                  <a:cubicBezTo>
                    <a:pt x="202" y="18851"/>
                    <a:pt x="219" y="18910"/>
                    <a:pt x="255" y="18998"/>
                  </a:cubicBezTo>
                  <a:cubicBezTo>
                    <a:pt x="279" y="19075"/>
                    <a:pt x="308" y="19175"/>
                    <a:pt x="338" y="19246"/>
                  </a:cubicBezTo>
                  <a:cubicBezTo>
                    <a:pt x="338" y="19252"/>
                    <a:pt x="338" y="19252"/>
                    <a:pt x="338" y="19258"/>
                  </a:cubicBezTo>
                  <a:cubicBezTo>
                    <a:pt x="391" y="19394"/>
                    <a:pt x="456" y="19547"/>
                    <a:pt x="533" y="19713"/>
                  </a:cubicBezTo>
                  <a:cubicBezTo>
                    <a:pt x="538" y="19731"/>
                    <a:pt x="550" y="19742"/>
                    <a:pt x="556" y="19760"/>
                  </a:cubicBezTo>
                  <a:cubicBezTo>
                    <a:pt x="556" y="19766"/>
                    <a:pt x="556" y="19766"/>
                    <a:pt x="562" y="19766"/>
                  </a:cubicBezTo>
                  <a:cubicBezTo>
                    <a:pt x="574" y="19790"/>
                    <a:pt x="586" y="19813"/>
                    <a:pt x="597" y="19843"/>
                  </a:cubicBezTo>
                  <a:cubicBezTo>
                    <a:pt x="609" y="19860"/>
                    <a:pt x="615" y="19872"/>
                    <a:pt x="621" y="19890"/>
                  </a:cubicBezTo>
                  <a:cubicBezTo>
                    <a:pt x="627" y="19896"/>
                    <a:pt x="627" y="19896"/>
                    <a:pt x="633" y="19902"/>
                  </a:cubicBezTo>
                  <a:cubicBezTo>
                    <a:pt x="662" y="19961"/>
                    <a:pt x="698" y="20026"/>
                    <a:pt x="733" y="20085"/>
                  </a:cubicBezTo>
                  <a:cubicBezTo>
                    <a:pt x="733" y="20091"/>
                    <a:pt x="733" y="20091"/>
                    <a:pt x="739" y="20091"/>
                  </a:cubicBezTo>
                  <a:cubicBezTo>
                    <a:pt x="804" y="20209"/>
                    <a:pt x="887" y="20333"/>
                    <a:pt x="970" y="20451"/>
                  </a:cubicBezTo>
                  <a:cubicBezTo>
                    <a:pt x="970" y="20451"/>
                    <a:pt x="975" y="20457"/>
                    <a:pt x="981" y="20463"/>
                  </a:cubicBezTo>
                  <a:cubicBezTo>
                    <a:pt x="981" y="20463"/>
                    <a:pt x="981" y="20469"/>
                    <a:pt x="981" y="20469"/>
                  </a:cubicBezTo>
                  <a:cubicBezTo>
                    <a:pt x="999" y="20492"/>
                    <a:pt x="1023" y="20522"/>
                    <a:pt x="1046" y="20557"/>
                  </a:cubicBezTo>
                  <a:cubicBezTo>
                    <a:pt x="1082" y="20599"/>
                    <a:pt x="1111" y="20640"/>
                    <a:pt x="1147" y="20681"/>
                  </a:cubicBezTo>
                  <a:cubicBezTo>
                    <a:pt x="1153" y="20687"/>
                    <a:pt x="1153" y="20693"/>
                    <a:pt x="1159" y="20699"/>
                  </a:cubicBezTo>
                  <a:cubicBezTo>
                    <a:pt x="1182" y="20729"/>
                    <a:pt x="1206" y="20758"/>
                    <a:pt x="1229" y="20788"/>
                  </a:cubicBezTo>
                  <a:cubicBezTo>
                    <a:pt x="1336" y="20912"/>
                    <a:pt x="1478" y="21065"/>
                    <a:pt x="1643" y="21225"/>
                  </a:cubicBezTo>
                  <a:cubicBezTo>
                    <a:pt x="1649" y="21225"/>
                    <a:pt x="1655" y="21231"/>
                    <a:pt x="1655" y="21237"/>
                  </a:cubicBezTo>
                  <a:lnTo>
                    <a:pt x="1661" y="21237"/>
                  </a:lnTo>
                  <a:lnTo>
                    <a:pt x="1661" y="21243"/>
                  </a:lnTo>
                  <a:cubicBezTo>
                    <a:pt x="1743" y="21319"/>
                    <a:pt x="1897" y="21455"/>
                    <a:pt x="2109" y="21615"/>
                  </a:cubicBezTo>
                  <a:cubicBezTo>
                    <a:pt x="2145" y="21644"/>
                    <a:pt x="2180" y="21668"/>
                    <a:pt x="2210" y="21691"/>
                  </a:cubicBezTo>
                  <a:cubicBezTo>
                    <a:pt x="2216" y="21697"/>
                    <a:pt x="2216" y="21697"/>
                    <a:pt x="2222" y="21703"/>
                  </a:cubicBezTo>
                  <a:cubicBezTo>
                    <a:pt x="2369" y="21804"/>
                    <a:pt x="2464" y="21863"/>
                    <a:pt x="2464" y="21863"/>
                  </a:cubicBezTo>
                  <a:cubicBezTo>
                    <a:pt x="2470" y="21869"/>
                    <a:pt x="2476" y="21875"/>
                    <a:pt x="2487" y="21880"/>
                  </a:cubicBezTo>
                  <a:cubicBezTo>
                    <a:pt x="2558" y="21928"/>
                    <a:pt x="2641" y="21975"/>
                    <a:pt x="2724" y="22022"/>
                  </a:cubicBezTo>
                  <a:cubicBezTo>
                    <a:pt x="2741" y="22034"/>
                    <a:pt x="2753" y="22040"/>
                    <a:pt x="2765" y="22046"/>
                  </a:cubicBezTo>
                  <a:cubicBezTo>
                    <a:pt x="2777" y="22052"/>
                    <a:pt x="2789" y="22058"/>
                    <a:pt x="2801" y="22069"/>
                  </a:cubicBezTo>
                  <a:cubicBezTo>
                    <a:pt x="2806" y="22069"/>
                    <a:pt x="2806" y="22069"/>
                    <a:pt x="2812" y="22075"/>
                  </a:cubicBezTo>
                  <a:cubicBezTo>
                    <a:pt x="2818" y="22075"/>
                    <a:pt x="2830" y="22081"/>
                    <a:pt x="2836" y="22087"/>
                  </a:cubicBezTo>
                  <a:cubicBezTo>
                    <a:pt x="2871" y="22105"/>
                    <a:pt x="2919" y="22129"/>
                    <a:pt x="2960" y="22152"/>
                  </a:cubicBezTo>
                  <a:cubicBezTo>
                    <a:pt x="3049" y="22193"/>
                    <a:pt x="3131" y="22241"/>
                    <a:pt x="3214" y="22276"/>
                  </a:cubicBezTo>
                  <a:cubicBezTo>
                    <a:pt x="3226" y="22282"/>
                    <a:pt x="3243" y="22288"/>
                    <a:pt x="3255" y="22294"/>
                  </a:cubicBezTo>
                  <a:cubicBezTo>
                    <a:pt x="3362" y="22347"/>
                    <a:pt x="3503" y="22406"/>
                    <a:pt x="3627" y="22453"/>
                  </a:cubicBezTo>
                  <a:cubicBezTo>
                    <a:pt x="3639" y="22459"/>
                    <a:pt x="3657" y="22465"/>
                    <a:pt x="3669" y="22465"/>
                  </a:cubicBezTo>
                  <a:cubicBezTo>
                    <a:pt x="3681" y="22471"/>
                    <a:pt x="3692" y="22477"/>
                    <a:pt x="3704" y="22483"/>
                  </a:cubicBezTo>
                  <a:cubicBezTo>
                    <a:pt x="3852" y="22536"/>
                    <a:pt x="4041" y="22595"/>
                    <a:pt x="4212" y="22648"/>
                  </a:cubicBezTo>
                  <a:cubicBezTo>
                    <a:pt x="4230" y="22648"/>
                    <a:pt x="4248" y="22654"/>
                    <a:pt x="4259" y="22660"/>
                  </a:cubicBezTo>
                  <a:cubicBezTo>
                    <a:pt x="4507" y="22731"/>
                    <a:pt x="4767" y="22784"/>
                    <a:pt x="4998" y="22820"/>
                  </a:cubicBezTo>
                  <a:cubicBezTo>
                    <a:pt x="5163" y="22849"/>
                    <a:pt x="5352" y="22873"/>
                    <a:pt x="5541" y="22890"/>
                  </a:cubicBezTo>
                  <a:cubicBezTo>
                    <a:pt x="5547" y="22890"/>
                    <a:pt x="5553" y="22890"/>
                    <a:pt x="5559" y="22896"/>
                  </a:cubicBezTo>
                  <a:lnTo>
                    <a:pt x="5588" y="22896"/>
                  </a:lnTo>
                  <a:cubicBezTo>
                    <a:pt x="5647" y="22902"/>
                    <a:pt x="5683" y="22902"/>
                    <a:pt x="5689" y="22902"/>
                  </a:cubicBezTo>
                  <a:lnTo>
                    <a:pt x="5695" y="22902"/>
                  </a:lnTo>
                  <a:cubicBezTo>
                    <a:pt x="5783" y="22914"/>
                    <a:pt x="5872" y="22914"/>
                    <a:pt x="5954" y="22920"/>
                  </a:cubicBezTo>
                  <a:cubicBezTo>
                    <a:pt x="6002" y="22920"/>
                    <a:pt x="6055" y="22926"/>
                    <a:pt x="6108" y="22926"/>
                  </a:cubicBezTo>
                  <a:lnTo>
                    <a:pt x="6120" y="22926"/>
                  </a:lnTo>
                  <a:cubicBezTo>
                    <a:pt x="6207" y="22928"/>
                    <a:pt x="6289" y="22929"/>
                    <a:pt x="6369" y="22929"/>
                  </a:cubicBezTo>
                  <a:cubicBezTo>
                    <a:pt x="6680" y="22929"/>
                    <a:pt x="6948" y="22912"/>
                    <a:pt x="7254" y="22879"/>
                  </a:cubicBezTo>
                  <a:cubicBezTo>
                    <a:pt x="7295" y="22879"/>
                    <a:pt x="7337" y="22873"/>
                    <a:pt x="7378" y="22867"/>
                  </a:cubicBezTo>
                  <a:cubicBezTo>
                    <a:pt x="7626" y="22849"/>
                    <a:pt x="7951" y="22802"/>
                    <a:pt x="8211" y="22743"/>
                  </a:cubicBezTo>
                  <a:cubicBezTo>
                    <a:pt x="8500" y="22684"/>
                    <a:pt x="8801" y="22613"/>
                    <a:pt x="9067" y="22536"/>
                  </a:cubicBezTo>
                  <a:cubicBezTo>
                    <a:pt x="9215" y="22501"/>
                    <a:pt x="9362" y="22459"/>
                    <a:pt x="9486" y="22412"/>
                  </a:cubicBezTo>
                  <a:cubicBezTo>
                    <a:pt x="9752" y="22329"/>
                    <a:pt x="10042" y="22235"/>
                    <a:pt x="10266" y="22134"/>
                  </a:cubicBezTo>
                  <a:cubicBezTo>
                    <a:pt x="10408" y="22075"/>
                    <a:pt x="10555" y="22010"/>
                    <a:pt x="10703" y="21940"/>
                  </a:cubicBezTo>
                  <a:cubicBezTo>
                    <a:pt x="10993" y="21815"/>
                    <a:pt x="11270" y="21691"/>
                    <a:pt x="11506" y="21573"/>
                  </a:cubicBezTo>
                  <a:cubicBezTo>
                    <a:pt x="11737" y="21461"/>
                    <a:pt x="12003" y="21319"/>
                    <a:pt x="12268" y="21160"/>
                  </a:cubicBezTo>
                  <a:cubicBezTo>
                    <a:pt x="12493" y="21036"/>
                    <a:pt x="12747" y="20870"/>
                    <a:pt x="12989" y="20705"/>
                  </a:cubicBezTo>
                  <a:cubicBezTo>
                    <a:pt x="13302" y="20498"/>
                    <a:pt x="13591" y="20292"/>
                    <a:pt x="13828" y="20103"/>
                  </a:cubicBezTo>
                  <a:cubicBezTo>
                    <a:pt x="14058" y="19920"/>
                    <a:pt x="14365" y="19683"/>
                    <a:pt x="14595" y="19471"/>
                  </a:cubicBezTo>
                  <a:cubicBezTo>
                    <a:pt x="14773" y="19317"/>
                    <a:pt x="14950" y="19152"/>
                    <a:pt x="15092" y="19010"/>
                  </a:cubicBezTo>
                  <a:cubicBezTo>
                    <a:pt x="15239" y="18862"/>
                    <a:pt x="15405" y="18691"/>
                    <a:pt x="15564" y="18520"/>
                  </a:cubicBezTo>
                  <a:cubicBezTo>
                    <a:pt x="15759" y="18319"/>
                    <a:pt x="15936" y="18118"/>
                    <a:pt x="16090" y="17929"/>
                  </a:cubicBezTo>
                  <a:cubicBezTo>
                    <a:pt x="16090" y="17923"/>
                    <a:pt x="16096" y="17923"/>
                    <a:pt x="16101" y="17917"/>
                  </a:cubicBezTo>
                  <a:cubicBezTo>
                    <a:pt x="16184" y="17811"/>
                    <a:pt x="16279" y="17693"/>
                    <a:pt x="16379" y="17569"/>
                  </a:cubicBezTo>
                  <a:lnTo>
                    <a:pt x="17472" y="17894"/>
                  </a:lnTo>
                  <a:lnTo>
                    <a:pt x="15794" y="25223"/>
                  </a:lnTo>
                  <a:cubicBezTo>
                    <a:pt x="15741" y="25466"/>
                    <a:pt x="15794" y="25779"/>
                    <a:pt x="15948" y="26080"/>
                  </a:cubicBezTo>
                  <a:cubicBezTo>
                    <a:pt x="16096" y="26387"/>
                    <a:pt x="16326" y="26647"/>
                    <a:pt x="16562" y="26783"/>
                  </a:cubicBezTo>
                  <a:lnTo>
                    <a:pt x="18854" y="28106"/>
                  </a:lnTo>
                  <a:cubicBezTo>
                    <a:pt x="18981" y="28180"/>
                    <a:pt x="19101" y="28214"/>
                    <a:pt x="19207" y="28214"/>
                  </a:cubicBezTo>
                  <a:cubicBezTo>
                    <a:pt x="19467" y="28214"/>
                    <a:pt x="19645" y="28007"/>
                    <a:pt x="19645" y="27651"/>
                  </a:cubicBezTo>
                  <a:cubicBezTo>
                    <a:pt x="19651" y="27149"/>
                    <a:pt x="19297" y="26535"/>
                    <a:pt x="18860" y="26287"/>
                  </a:cubicBezTo>
                  <a:lnTo>
                    <a:pt x="17566" y="25536"/>
                  </a:lnTo>
                  <a:lnTo>
                    <a:pt x="19303" y="17917"/>
                  </a:lnTo>
                  <a:cubicBezTo>
                    <a:pt x="19368" y="17646"/>
                    <a:pt x="19285" y="17279"/>
                    <a:pt x="19090" y="16943"/>
                  </a:cubicBezTo>
                  <a:cubicBezTo>
                    <a:pt x="18937" y="16689"/>
                    <a:pt x="18742" y="16476"/>
                    <a:pt x="18535" y="16358"/>
                  </a:cubicBezTo>
                  <a:cubicBezTo>
                    <a:pt x="18470" y="16323"/>
                    <a:pt x="18411" y="16293"/>
                    <a:pt x="18346" y="16275"/>
                  </a:cubicBezTo>
                  <a:lnTo>
                    <a:pt x="17383" y="15992"/>
                  </a:lnTo>
                  <a:cubicBezTo>
                    <a:pt x="17419" y="15915"/>
                    <a:pt x="17460" y="15838"/>
                    <a:pt x="17489" y="15767"/>
                  </a:cubicBezTo>
                  <a:cubicBezTo>
                    <a:pt x="17501" y="15750"/>
                    <a:pt x="17507" y="15732"/>
                    <a:pt x="17513" y="15714"/>
                  </a:cubicBezTo>
                  <a:cubicBezTo>
                    <a:pt x="17554" y="15632"/>
                    <a:pt x="17590" y="15549"/>
                    <a:pt x="17619" y="15478"/>
                  </a:cubicBezTo>
                  <a:cubicBezTo>
                    <a:pt x="17714" y="15265"/>
                    <a:pt x="17791" y="15065"/>
                    <a:pt x="17850" y="14881"/>
                  </a:cubicBezTo>
                  <a:cubicBezTo>
                    <a:pt x="17856" y="14864"/>
                    <a:pt x="17862" y="14852"/>
                    <a:pt x="17862" y="14840"/>
                  </a:cubicBezTo>
                  <a:cubicBezTo>
                    <a:pt x="17867" y="14834"/>
                    <a:pt x="17867" y="14822"/>
                    <a:pt x="17873" y="14811"/>
                  </a:cubicBezTo>
                  <a:cubicBezTo>
                    <a:pt x="17879" y="14787"/>
                    <a:pt x="17885" y="14763"/>
                    <a:pt x="17897" y="14740"/>
                  </a:cubicBezTo>
                  <a:cubicBezTo>
                    <a:pt x="17932" y="14610"/>
                    <a:pt x="17986" y="14427"/>
                    <a:pt x="18033" y="14220"/>
                  </a:cubicBezTo>
                  <a:cubicBezTo>
                    <a:pt x="18045" y="14173"/>
                    <a:pt x="18068" y="14084"/>
                    <a:pt x="18086" y="13960"/>
                  </a:cubicBezTo>
                  <a:cubicBezTo>
                    <a:pt x="18104" y="13889"/>
                    <a:pt x="18116" y="13812"/>
                    <a:pt x="18121" y="13736"/>
                  </a:cubicBezTo>
                  <a:cubicBezTo>
                    <a:pt x="18127" y="13712"/>
                    <a:pt x="18127" y="13688"/>
                    <a:pt x="18133" y="13671"/>
                  </a:cubicBezTo>
                  <a:lnTo>
                    <a:pt x="22604" y="15194"/>
                  </a:lnTo>
                  <a:lnTo>
                    <a:pt x="20915" y="22577"/>
                  </a:lnTo>
                  <a:cubicBezTo>
                    <a:pt x="20862" y="22820"/>
                    <a:pt x="20915" y="23133"/>
                    <a:pt x="21069" y="23440"/>
                  </a:cubicBezTo>
                  <a:cubicBezTo>
                    <a:pt x="21216" y="23741"/>
                    <a:pt x="21447" y="24001"/>
                    <a:pt x="21689" y="24137"/>
                  </a:cubicBezTo>
                  <a:lnTo>
                    <a:pt x="23975" y="25460"/>
                  </a:lnTo>
                  <a:cubicBezTo>
                    <a:pt x="24102" y="25534"/>
                    <a:pt x="24222" y="25568"/>
                    <a:pt x="24328" y="25568"/>
                  </a:cubicBezTo>
                  <a:cubicBezTo>
                    <a:pt x="24588" y="25568"/>
                    <a:pt x="24768" y="25361"/>
                    <a:pt x="24772" y="25005"/>
                  </a:cubicBezTo>
                  <a:cubicBezTo>
                    <a:pt x="24772" y="24503"/>
                    <a:pt x="24418" y="23889"/>
                    <a:pt x="23980" y="23641"/>
                  </a:cubicBezTo>
                  <a:lnTo>
                    <a:pt x="22687" y="22890"/>
                  </a:lnTo>
                  <a:lnTo>
                    <a:pt x="24423" y="15271"/>
                  </a:lnTo>
                  <a:cubicBezTo>
                    <a:pt x="24488" y="15005"/>
                    <a:pt x="24412" y="14645"/>
                    <a:pt x="24223" y="14314"/>
                  </a:cubicBezTo>
                  <a:cubicBezTo>
                    <a:pt x="24069" y="14049"/>
                    <a:pt x="23868" y="13836"/>
                    <a:pt x="23656" y="13712"/>
                  </a:cubicBezTo>
                  <a:cubicBezTo>
                    <a:pt x="23602" y="13682"/>
                    <a:pt x="23549" y="13659"/>
                    <a:pt x="23496" y="13641"/>
                  </a:cubicBezTo>
                  <a:lnTo>
                    <a:pt x="21695" y="13027"/>
                  </a:lnTo>
                  <a:cubicBezTo>
                    <a:pt x="21707" y="13021"/>
                    <a:pt x="21724" y="13015"/>
                    <a:pt x="21742" y="13009"/>
                  </a:cubicBezTo>
                  <a:cubicBezTo>
                    <a:pt x="21789" y="12991"/>
                    <a:pt x="21831" y="12974"/>
                    <a:pt x="21878" y="12956"/>
                  </a:cubicBezTo>
                  <a:cubicBezTo>
                    <a:pt x="21896" y="12950"/>
                    <a:pt x="21913" y="12944"/>
                    <a:pt x="21931" y="12932"/>
                  </a:cubicBezTo>
                  <a:cubicBezTo>
                    <a:pt x="21990" y="12915"/>
                    <a:pt x="22043" y="12891"/>
                    <a:pt x="22096" y="12867"/>
                  </a:cubicBezTo>
                  <a:cubicBezTo>
                    <a:pt x="22120" y="12862"/>
                    <a:pt x="22144" y="12850"/>
                    <a:pt x="22167" y="12844"/>
                  </a:cubicBezTo>
                  <a:cubicBezTo>
                    <a:pt x="22215" y="12820"/>
                    <a:pt x="22268" y="12802"/>
                    <a:pt x="22309" y="12779"/>
                  </a:cubicBezTo>
                  <a:cubicBezTo>
                    <a:pt x="22339" y="12767"/>
                    <a:pt x="22368" y="12755"/>
                    <a:pt x="22392" y="12743"/>
                  </a:cubicBezTo>
                  <a:cubicBezTo>
                    <a:pt x="22421" y="12732"/>
                    <a:pt x="22451" y="12720"/>
                    <a:pt x="22474" y="12708"/>
                  </a:cubicBezTo>
                  <a:cubicBezTo>
                    <a:pt x="22516" y="12684"/>
                    <a:pt x="22563" y="12667"/>
                    <a:pt x="22604" y="12649"/>
                  </a:cubicBezTo>
                  <a:cubicBezTo>
                    <a:pt x="22622" y="12637"/>
                    <a:pt x="22646" y="12625"/>
                    <a:pt x="22663" y="12619"/>
                  </a:cubicBezTo>
                  <a:cubicBezTo>
                    <a:pt x="22705" y="12596"/>
                    <a:pt x="22740" y="12578"/>
                    <a:pt x="22782" y="12560"/>
                  </a:cubicBezTo>
                  <a:cubicBezTo>
                    <a:pt x="22817" y="12543"/>
                    <a:pt x="22852" y="12525"/>
                    <a:pt x="22888" y="12507"/>
                  </a:cubicBezTo>
                  <a:cubicBezTo>
                    <a:pt x="22900" y="12495"/>
                    <a:pt x="22917" y="12489"/>
                    <a:pt x="22929" y="12478"/>
                  </a:cubicBezTo>
                  <a:cubicBezTo>
                    <a:pt x="22994" y="12448"/>
                    <a:pt x="23047" y="12419"/>
                    <a:pt x="23083" y="12395"/>
                  </a:cubicBezTo>
                  <a:cubicBezTo>
                    <a:pt x="23219" y="12318"/>
                    <a:pt x="23402" y="12206"/>
                    <a:pt x="23526" y="12117"/>
                  </a:cubicBezTo>
                  <a:cubicBezTo>
                    <a:pt x="23579" y="12076"/>
                    <a:pt x="23626" y="12041"/>
                    <a:pt x="23673" y="12011"/>
                  </a:cubicBezTo>
                  <a:cubicBezTo>
                    <a:pt x="23709" y="11987"/>
                    <a:pt x="23750" y="11958"/>
                    <a:pt x="23786" y="11934"/>
                  </a:cubicBezTo>
                  <a:cubicBezTo>
                    <a:pt x="23845" y="11887"/>
                    <a:pt x="23921" y="11834"/>
                    <a:pt x="23992" y="11775"/>
                  </a:cubicBezTo>
                  <a:cubicBezTo>
                    <a:pt x="24075" y="11710"/>
                    <a:pt x="24146" y="11645"/>
                    <a:pt x="24234" y="11568"/>
                  </a:cubicBezTo>
                  <a:cubicBezTo>
                    <a:pt x="24258" y="11538"/>
                    <a:pt x="24294" y="11509"/>
                    <a:pt x="24323" y="11485"/>
                  </a:cubicBezTo>
                  <a:cubicBezTo>
                    <a:pt x="24364" y="11444"/>
                    <a:pt x="24406" y="11403"/>
                    <a:pt x="24441" y="11373"/>
                  </a:cubicBezTo>
                  <a:cubicBezTo>
                    <a:pt x="24447" y="11367"/>
                    <a:pt x="24453" y="11361"/>
                    <a:pt x="24453" y="11361"/>
                  </a:cubicBezTo>
                  <a:cubicBezTo>
                    <a:pt x="24471" y="11338"/>
                    <a:pt x="24494" y="11320"/>
                    <a:pt x="24506" y="11308"/>
                  </a:cubicBezTo>
                  <a:cubicBezTo>
                    <a:pt x="24536" y="11279"/>
                    <a:pt x="24571" y="11243"/>
                    <a:pt x="24601" y="11208"/>
                  </a:cubicBezTo>
                  <a:cubicBezTo>
                    <a:pt x="24660" y="11149"/>
                    <a:pt x="24713" y="11090"/>
                    <a:pt x="24760" y="11036"/>
                  </a:cubicBezTo>
                  <a:cubicBezTo>
                    <a:pt x="24772" y="11031"/>
                    <a:pt x="24778" y="11019"/>
                    <a:pt x="24790" y="11007"/>
                  </a:cubicBezTo>
                  <a:cubicBezTo>
                    <a:pt x="24801" y="10995"/>
                    <a:pt x="24813" y="10983"/>
                    <a:pt x="24819" y="10971"/>
                  </a:cubicBezTo>
                  <a:cubicBezTo>
                    <a:pt x="24843" y="10948"/>
                    <a:pt x="24861" y="10924"/>
                    <a:pt x="24878" y="10901"/>
                  </a:cubicBezTo>
                  <a:cubicBezTo>
                    <a:pt x="24884" y="10895"/>
                    <a:pt x="24884" y="10895"/>
                    <a:pt x="24890" y="10889"/>
                  </a:cubicBezTo>
                  <a:cubicBezTo>
                    <a:pt x="24985" y="10777"/>
                    <a:pt x="25061" y="10676"/>
                    <a:pt x="25126" y="10588"/>
                  </a:cubicBezTo>
                  <a:cubicBezTo>
                    <a:pt x="25132" y="10576"/>
                    <a:pt x="25144" y="10564"/>
                    <a:pt x="25150" y="10552"/>
                  </a:cubicBezTo>
                  <a:cubicBezTo>
                    <a:pt x="25179" y="10511"/>
                    <a:pt x="25209" y="10469"/>
                    <a:pt x="25233" y="10434"/>
                  </a:cubicBezTo>
                  <a:cubicBezTo>
                    <a:pt x="25239" y="10434"/>
                    <a:pt x="25239" y="10428"/>
                    <a:pt x="25244" y="10422"/>
                  </a:cubicBezTo>
                  <a:cubicBezTo>
                    <a:pt x="25244" y="10416"/>
                    <a:pt x="25250" y="10416"/>
                    <a:pt x="25250" y="10410"/>
                  </a:cubicBezTo>
                  <a:cubicBezTo>
                    <a:pt x="25262" y="10387"/>
                    <a:pt x="25280" y="10369"/>
                    <a:pt x="25292" y="10351"/>
                  </a:cubicBezTo>
                  <a:cubicBezTo>
                    <a:pt x="25345" y="10269"/>
                    <a:pt x="25398" y="10192"/>
                    <a:pt x="25445" y="10109"/>
                  </a:cubicBezTo>
                  <a:lnTo>
                    <a:pt x="30129" y="11503"/>
                  </a:lnTo>
                  <a:lnTo>
                    <a:pt x="28457" y="18833"/>
                  </a:lnTo>
                  <a:cubicBezTo>
                    <a:pt x="28404" y="19069"/>
                    <a:pt x="28457" y="19388"/>
                    <a:pt x="28605" y="19689"/>
                  </a:cubicBezTo>
                  <a:cubicBezTo>
                    <a:pt x="28759" y="19996"/>
                    <a:pt x="28989" y="20256"/>
                    <a:pt x="29225" y="20392"/>
                  </a:cubicBezTo>
                  <a:lnTo>
                    <a:pt x="31517" y="21715"/>
                  </a:lnTo>
                  <a:cubicBezTo>
                    <a:pt x="31644" y="21789"/>
                    <a:pt x="31764" y="21824"/>
                    <a:pt x="31871" y="21824"/>
                  </a:cubicBezTo>
                  <a:cubicBezTo>
                    <a:pt x="32130" y="21824"/>
                    <a:pt x="32308" y="21616"/>
                    <a:pt x="32308" y="21260"/>
                  </a:cubicBezTo>
                  <a:cubicBezTo>
                    <a:pt x="32314" y="20758"/>
                    <a:pt x="31960" y="20144"/>
                    <a:pt x="31523" y="19896"/>
                  </a:cubicBezTo>
                  <a:lnTo>
                    <a:pt x="30223" y="19146"/>
                  </a:lnTo>
                  <a:lnTo>
                    <a:pt x="31966" y="11527"/>
                  </a:lnTo>
                  <a:cubicBezTo>
                    <a:pt x="32025" y="11255"/>
                    <a:pt x="31948" y="10889"/>
                    <a:pt x="31753" y="10552"/>
                  </a:cubicBezTo>
                  <a:cubicBezTo>
                    <a:pt x="31600" y="10292"/>
                    <a:pt x="31405" y="10086"/>
                    <a:pt x="31198" y="9967"/>
                  </a:cubicBezTo>
                  <a:cubicBezTo>
                    <a:pt x="31133" y="9932"/>
                    <a:pt x="31068" y="9902"/>
                    <a:pt x="31009" y="9885"/>
                  </a:cubicBezTo>
                  <a:lnTo>
                    <a:pt x="26160" y="8449"/>
                  </a:lnTo>
                  <a:cubicBezTo>
                    <a:pt x="26160" y="8444"/>
                    <a:pt x="26160" y="8444"/>
                    <a:pt x="26160" y="8438"/>
                  </a:cubicBezTo>
                  <a:cubicBezTo>
                    <a:pt x="26166" y="8414"/>
                    <a:pt x="26172" y="8390"/>
                    <a:pt x="26184" y="8367"/>
                  </a:cubicBezTo>
                  <a:cubicBezTo>
                    <a:pt x="26189" y="8349"/>
                    <a:pt x="26195" y="8325"/>
                    <a:pt x="26201" y="8308"/>
                  </a:cubicBezTo>
                  <a:cubicBezTo>
                    <a:pt x="26219" y="8308"/>
                    <a:pt x="26237" y="8314"/>
                    <a:pt x="26254" y="8320"/>
                  </a:cubicBezTo>
                  <a:cubicBezTo>
                    <a:pt x="26296" y="8325"/>
                    <a:pt x="26331" y="8337"/>
                    <a:pt x="26367" y="8343"/>
                  </a:cubicBezTo>
                  <a:cubicBezTo>
                    <a:pt x="26384" y="8349"/>
                    <a:pt x="26396" y="8349"/>
                    <a:pt x="26414" y="8355"/>
                  </a:cubicBezTo>
                  <a:cubicBezTo>
                    <a:pt x="26473" y="8367"/>
                    <a:pt x="26532" y="8373"/>
                    <a:pt x="26597" y="8385"/>
                  </a:cubicBezTo>
                  <a:cubicBezTo>
                    <a:pt x="26739" y="8408"/>
                    <a:pt x="26869" y="8420"/>
                    <a:pt x="26981" y="8426"/>
                  </a:cubicBezTo>
                  <a:lnTo>
                    <a:pt x="27022" y="8426"/>
                  </a:lnTo>
                  <a:cubicBezTo>
                    <a:pt x="27093" y="8430"/>
                    <a:pt x="27158" y="8434"/>
                    <a:pt x="27218" y="8434"/>
                  </a:cubicBezTo>
                  <a:cubicBezTo>
                    <a:pt x="27242" y="8434"/>
                    <a:pt x="27266" y="8433"/>
                    <a:pt x="27288" y="8432"/>
                  </a:cubicBezTo>
                  <a:lnTo>
                    <a:pt x="27318" y="8432"/>
                  </a:lnTo>
                  <a:cubicBezTo>
                    <a:pt x="27377" y="8432"/>
                    <a:pt x="27436" y="8432"/>
                    <a:pt x="27507" y="8426"/>
                  </a:cubicBezTo>
                  <a:cubicBezTo>
                    <a:pt x="27648" y="8420"/>
                    <a:pt x="27701" y="8420"/>
                    <a:pt x="27855" y="8396"/>
                  </a:cubicBezTo>
                  <a:cubicBezTo>
                    <a:pt x="28014" y="8379"/>
                    <a:pt x="28162" y="8355"/>
                    <a:pt x="28328" y="8320"/>
                  </a:cubicBezTo>
                  <a:cubicBezTo>
                    <a:pt x="28339" y="8320"/>
                    <a:pt x="28351" y="8314"/>
                    <a:pt x="28369" y="8308"/>
                  </a:cubicBezTo>
                  <a:cubicBezTo>
                    <a:pt x="28387" y="8308"/>
                    <a:pt x="28404" y="8302"/>
                    <a:pt x="28416" y="8302"/>
                  </a:cubicBezTo>
                  <a:cubicBezTo>
                    <a:pt x="28428" y="8296"/>
                    <a:pt x="28434" y="8296"/>
                    <a:pt x="28446" y="8290"/>
                  </a:cubicBezTo>
                  <a:lnTo>
                    <a:pt x="28463" y="8290"/>
                  </a:lnTo>
                  <a:cubicBezTo>
                    <a:pt x="28469" y="8290"/>
                    <a:pt x="28475" y="8284"/>
                    <a:pt x="28475" y="8284"/>
                  </a:cubicBezTo>
                  <a:cubicBezTo>
                    <a:pt x="28552" y="8266"/>
                    <a:pt x="28617" y="8249"/>
                    <a:pt x="28676" y="8231"/>
                  </a:cubicBezTo>
                  <a:cubicBezTo>
                    <a:pt x="28682" y="8231"/>
                    <a:pt x="28688" y="8231"/>
                    <a:pt x="28694" y="8225"/>
                  </a:cubicBezTo>
                  <a:cubicBezTo>
                    <a:pt x="28865" y="8178"/>
                    <a:pt x="28983" y="8136"/>
                    <a:pt x="28983" y="8136"/>
                  </a:cubicBezTo>
                  <a:cubicBezTo>
                    <a:pt x="29007" y="8131"/>
                    <a:pt x="29024" y="8119"/>
                    <a:pt x="29048" y="8113"/>
                  </a:cubicBezTo>
                  <a:cubicBezTo>
                    <a:pt x="29078" y="8101"/>
                    <a:pt x="29101" y="8095"/>
                    <a:pt x="29125" y="8083"/>
                  </a:cubicBezTo>
                  <a:cubicBezTo>
                    <a:pt x="29178" y="8066"/>
                    <a:pt x="29231" y="8048"/>
                    <a:pt x="29278" y="8030"/>
                  </a:cubicBezTo>
                  <a:cubicBezTo>
                    <a:pt x="29503" y="7942"/>
                    <a:pt x="29686" y="7853"/>
                    <a:pt x="29816" y="7788"/>
                  </a:cubicBezTo>
                  <a:cubicBezTo>
                    <a:pt x="29899" y="7747"/>
                    <a:pt x="30023" y="7688"/>
                    <a:pt x="30164" y="7605"/>
                  </a:cubicBezTo>
                  <a:cubicBezTo>
                    <a:pt x="30324" y="7522"/>
                    <a:pt x="30460" y="7434"/>
                    <a:pt x="30596" y="7339"/>
                  </a:cubicBezTo>
                  <a:cubicBezTo>
                    <a:pt x="30690" y="7280"/>
                    <a:pt x="30773" y="7215"/>
                    <a:pt x="30844" y="7156"/>
                  </a:cubicBezTo>
                  <a:cubicBezTo>
                    <a:pt x="30844" y="7156"/>
                    <a:pt x="30844" y="7156"/>
                    <a:pt x="30850" y="7150"/>
                  </a:cubicBezTo>
                  <a:cubicBezTo>
                    <a:pt x="30891" y="7115"/>
                    <a:pt x="30932" y="7079"/>
                    <a:pt x="30974" y="7044"/>
                  </a:cubicBezTo>
                  <a:cubicBezTo>
                    <a:pt x="30991" y="7032"/>
                    <a:pt x="30997" y="7020"/>
                    <a:pt x="31015" y="7008"/>
                  </a:cubicBezTo>
                  <a:cubicBezTo>
                    <a:pt x="31103" y="6926"/>
                    <a:pt x="31163" y="6867"/>
                    <a:pt x="31245" y="6778"/>
                  </a:cubicBezTo>
                  <a:cubicBezTo>
                    <a:pt x="31304" y="6713"/>
                    <a:pt x="31357" y="6654"/>
                    <a:pt x="31405" y="6595"/>
                  </a:cubicBezTo>
                  <a:cubicBezTo>
                    <a:pt x="31434" y="6559"/>
                    <a:pt x="31464" y="6518"/>
                    <a:pt x="31493" y="6477"/>
                  </a:cubicBezTo>
                  <a:cubicBezTo>
                    <a:pt x="31611" y="6323"/>
                    <a:pt x="31694" y="6187"/>
                    <a:pt x="31747" y="6105"/>
                  </a:cubicBezTo>
                  <a:cubicBezTo>
                    <a:pt x="31765" y="6075"/>
                    <a:pt x="31854" y="5933"/>
                    <a:pt x="31948" y="5715"/>
                  </a:cubicBezTo>
                  <a:cubicBezTo>
                    <a:pt x="31960" y="5697"/>
                    <a:pt x="31966" y="5679"/>
                    <a:pt x="31972" y="5668"/>
                  </a:cubicBezTo>
                  <a:cubicBezTo>
                    <a:pt x="31984" y="5644"/>
                    <a:pt x="31989" y="5620"/>
                    <a:pt x="32001" y="5591"/>
                  </a:cubicBezTo>
                  <a:cubicBezTo>
                    <a:pt x="32001" y="5591"/>
                    <a:pt x="32007" y="5585"/>
                    <a:pt x="32007" y="5579"/>
                  </a:cubicBezTo>
                  <a:cubicBezTo>
                    <a:pt x="32007" y="5579"/>
                    <a:pt x="32007" y="5573"/>
                    <a:pt x="32007" y="5573"/>
                  </a:cubicBezTo>
                  <a:cubicBezTo>
                    <a:pt x="32043" y="5485"/>
                    <a:pt x="32084" y="5390"/>
                    <a:pt x="32113" y="5284"/>
                  </a:cubicBezTo>
                  <a:cubicBezTo>
                    <a:pt x="32119" y="5272"/>
                    <a:pt x="32119" y="5266"/>
                    <a:pt x="32125" y="5254"/>
                  </a:cubicBezTo>
                  <a:cubicBezTo>
                    <a:pt x="32137" y="5219"/>
                    <a:pt x="32149" y="5183"/>
                    <a:pt x="32155" y="5142"/>
                  </a:cubicBezTo>
                  <a:cubicBezTo>
                    <a:pt x="32167" y="5107"/>
                    <a:pt x="32178" y="5065"/>
                    <a:pt x="32190" y="5030"/>
                  </a:cubicBezTo>
                  <a:cubicBezTo>
                    <a:pt x="32232" y="4841"/>
                    <a:pt x="32261" y="4693"/>
                    <a:pt x="32273" y="4569"/>
                  </a:cubicBezTo>
                  <a:cubicBezTo>
                    <a:pt x="32285" y="4469"/>
                    <a:pt x="32297" y="4368"/>
                    <a:pt x="32302" y="4262"/>
                  </a:cubicBezTo>
                  <a:cubicBezTo>
                    <a:pt x="32302" y="4256"/>
                    <a:pt x="32302" y="4256"/>
                    <a:pt x="32302" y="4250"/>
                  </a:cubicBezTo>
                  <a:cubicBezTo>
                    <a:pt x="32308" y="4179"/>
                    <a:pt x="32308" y="4114"/>
                    <a:pt x="32308" y="4049"/>
                  </a:cubicBezTo>
                  <a:cubicBezTo>
                    <a:pt x="32308" y="4014"/>
                    <a:pt x="32308" y="3984"/>
                    <a:pt x="32308" y="3955"/>
                  </a:cubicBezTo>
                  <a:cubicBezTo>
                    <a:pt x="32308" y="3943"/>
                    <a:pt x="32302" y="3931"/>
                    <a:pt x="32302" y="3919"/>
                  </a:cubicBezTo>
                  <a:cubicBezTo>
                    <a:pt x="32302" y="3866"/>
                    <a:pt x="32297" y="3813"/>
                    <a:pt x="32297" y="3754"/>
                  </a:cubicBezTo>
                  <a:cubicBezTo>
                    <a:pt x="32297" y="3719"/>
                    <a:pt x="32285" y="3606"/>
                    <a:pt x="32267" y="3482"/>
                  </a:cubicBezTo>
                  <a:cubicBezTo>
                    <a:pt x="32267" y="3465"/>
                    <a:pt x="32255" y="3411"/>
                    <a:pt x="32243" y="3335"/>
                  </a:cubicBezTo>
                  <a:cubicBezTo>
                    <a:pt x="32243" y="3335"/>
                    <a:pt x="32243" y="3329"/>
                    <a:pt x="32243" y="3323"/>
                  </a:cubicBezTo>
                  <a:cubicBezTo>
                    <a:pt x="32208" y="3152"/>
                    <a:pt x="32143" y="2862"/>
                    <a:pt x="32019" y="2543"/>
                  </a:cubicBezTo>
                  <a:cubicBezTo>
                    <a:pt x="32013" y="2543"/>
                    <a:pt x="32013" y="2537"/>
                    <a:pt x="32013" y="2537"/>
                  </a:cubicBezTo>
                  <a:cubicBezTo>
                    <a:pt x="31984" y="2460"/>
                    <a:pt x="31948" y="2384"/>
                    <a:pt x="31913" y="2307"/>
                  </a:cubicBezTo>
                  <a:cubicBezTo>
                    <a:pt x="31895" y="2271"/>
                    <a:pt x="31877" y="2242"/>
                    <a:pt x="31859" y="2207"/>
                  </a:cubicBezTo>
                  <a:cubicBezTo>
                    <a:pt x="31848" y="2177"/>
                    <a:pt x="31836" y="2153"/>
                    <a:pt x="31818" y="2124"/>
                  </a:cubicBezTo>
                  <a:cubicBezTo>
                    <a:pt x="31800" y="2094"/>
                    <a:pt x="31789" y="2065"/>
                    <a:pt x="31771" y="2035"/>
                  </a:cubicBezTo>
                  <a:cubicBezTo>
                    <a:pt x="31765" y="2023"/>
                    <a:pt x="31759" y="2012"/>
                    <a:pt x="31747" y="2000"/>
                  </a:cubicBezTo>
                  <a:cubicBezTo>
                    <a:pt x="31741" y="1982"/>
                    <a:pt x="31730" y="1964"/>
                    <a:pt x="31718" y="1947"/>
                  </a:cubicBezTo>
                  <a:cubicBezTo>
                    <a:pt x="31665" y="1852"/>
                    <a:pt x="31606" y="1764"/>
                    <a:pt x="31546" y="1687"/>
                  </a:cubicBezTo>
                  <a:cubicBezTo>
                    <a:pt x="31541" y="1687"/>
                    <a:pt x="31476" y="1586"/>
                    <a:pt x="31369" y="1462"/>
                  </a:cubicBezTo>
                  <a:cubicBezTo>
                    <a:pt x="31310" y="1391"/>
                    <a:pt x="31245" y="1315"/>
                    <a:pt x="31174" y="1244"/>
                  </a:cubicBezTo>
                  <a:cubicBezTo>
                    <a:pt x="31174" y="1244"/>
                    <a:pt x="31174" y="1244"/>
                    <a:pt x="31174" y="1238"/>
                  </a:cubicBezTo>
                  <a:cubicBezTo>
                    <a:pt x="31168" y="1238"/>
                    <a:pt x="31168" y="1238"/>
                    <a:pt x="31168" y="1232"/>
                  </a:cubicBezTo>
                  <a:cubicBezTo>
                    <a:pt x="31068" y="1132"/>
                    <a:pt x="30938" y="1002"/>
                    <a:pt x="30696" y="813"/>
                  </a:cubicBezTo>
                  <a:cubicBezTo>
                    <a:pt x="30259" y="482"/>
                    <a:pt x="29828" y="316"/>
                    <a:pt x="29745" y="281"/>
                  </a:cubicBezTo>
                  <a:cubicBezTo>
                    <a:pt x="29721" y="275"/>
                    <a:pt x="29704" y="269"/>
                    <a:pt x="29680" y="257"/>
                  </a:cubicBezTo>
                  <a:cubicBezTo>
                    <a:pt x="29662" y="252"/>
                    <a:pt x="29639" y="246"/>
                    <a:pt x="29627" y="240"/>
                  </a:cubicBezTo>
                  <a:cubicBezTo>
                    <a:pt x="29568" y="216"/>
                    <a:pt x="29509" y="198"/>
                    <a:pt x="29444" y="175"/>
                  </a:cubicBezTo>
                  <a:lnTo>
                    <a:pt x="29438" y="175"/>
                  </a:lnTo>
                  <a:cubicBezTo>
                    <a:pt x="29326" y="139"/>
                    <a:pt x="29213" y="110"/>
                    <a:pt x="29113" y="92"/>
                  </a:cubicBezTo>
                  <a:cubicBezTo>
                    <a:pt x="29107" y="92"/>
                    <a:pt x="29107" y="92"/>
                    <a:pt x="29101" y="86"/>
                  </a:cubicBezTo>
                  <a:lnTo>
                    <a:pt x="29089" y="86"/>
                  </a:lnTo>
                  <a:cubicBezTo>
                    <a:pt x="29036" y="74"/>
                    <a:pt x="28977" y="63"/>
                    <a:pt x="28912" y="51"/>
                  </a:cubicBezTo>
                  <a:cubicBezTo>
                    <a:pt x="28895" y="51"/>
                    <a:pt x="28871" y="45"/>
                    <a:pt x="28853" y="45"/>
                  </a:cubicBezTo>
                  <a:cubicBezTo>
                    <a:pt x="28747" y="27"/>
                    <a:pt x="28635" y="15"/>
                    <a:pt x="28540" y="9"/>
                  </a:cubicBezTo>
                  <a:cubicBezTo>
                    <a:pt x="28481" y="9"/>
                    <a:pt x="28428" y="3"/>
                    <a:pt x="28375" y="3"/>
                  </a:cubicBezTo>
                  <a:lnTo>
                    <a:pt x="28345" y="3"/>
                  </a:lnTo>
                  <a:cubicBezTo>
                    <a:pt x="28320" y="1"/>
                    <a:pt x="28293" y="1"/>
                    <a:pt x="28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112300" y="4263525"/>
              <a:ext cx="231550" cy="321950"/>
            </a:xfrm>
            <a:custGeom>
              <a:avLst/>
              <a:gdLst/>
              <a:ahLst/>
              <a:cxnLst/>
              <a:rect l="l" t="t" r="r" b="b"/>
              <a:pathLst>
                <a:path w="9262" h="12878" extrusionOk="0">
                  <a:moveTo>
                    <a:pt x="817" y="0"/>
                  </a:moveTo>
                  <a:cubicBezTo>
                    <a:pt x="744" y="0"/>
                    <a:pt x="675" y="16"/>
                    <a:pt x="614" y="49"/>
                  </a:cubicBezTo>
                  <a:cubicBezTo>
                    <a:pt x="419" y="162"/>
                    <a:pt x="337" y="433"/>
                    <a:pt x="396" y="776"/>
                  </a:cubicBezTo>
                  <a:lnTo>
                    <a:pt x="2091" y="10374"/>
                  </a:lnTo>
                  <a:lnTo>
                    <a:pt x="792" y="9629"/>
                  </a:lnTo>
                  <a:cubicBezTo>
                    <a:pt x="663" y="9555"/>
                    <a:pt x="542" y="9519"/>
                    <a:pt x="435" y="9519"/>
                  </a:cubicBezTo>
                  <a:cubicBezTo>
                    <a:pt x="177" y="9519"/>
                    <a:pt x="0" y="9724"/>
                    <a:pt x="0" y="10078"/>
                  </a:cubicBezTo>
                  <a:cubicBezTo>
                    <a:pt x="0" y="10580"/>
                    <a:pt x="349" y="11195"/>
                    <a:pt x="792" y="11449"/>
                  </a:cubicBezTo>
                  <a:lnTo>
                    <a:pt x="3077" y="12772"/>
                  </a:lnTo>
                  <a:cubicBezTo>
                    <a:pt x="3202" y="12842"/>
                    <a:pt x="3324" y="12877"/>
                    <a:pt x="3433" y="12877"/>
                  </a:cubicBezTo>
                  <a:cubicBezTo>
                    <a:pt x="3535" y="12877"/>
                    <a:pt x="3626" y="12846"/>
                    <a:pt x="3697" y="12783"/>
                  </a:cubicBezTo>
                  <a:cubicBezTo>
                    <a:pt x="3851" y="12653"/>
                    <a:pt x="3904" y="12405"/>
                    <a:pt x="3851" y="12104"/>
                  </a:cubicBezTo>
                  <a:lnTo>
                    <a:pt x="2227" y="2867"/>
                  </a:lnTo>
                  <a:lnTo>
                    <a:pt x="8192" y="7987"/>
                  </a:lnTo>
                  <a:cubicBezTo>
                    <a:pt x="8257" y="8041"/>
                    <a:pt x="8322" y="8088"/>
                    <a:pt x="8381" y="8123"/>
                  </a:cubicBezTo>
                  <a:cubicBezTo>
                    <a:pt x="8507" y="8195"/>
                    <a:pt x="8628" y="8231"/>
                    <a:pt x="8737" y="8231"/>
                  </a:cubicBezTo>
                  <a:cubicBezTo>
                    <a:pt x="8939" y="8231"/>
                    <a:pt x="9097" y="8108"/>
                    <a:pt x="9155" y="7869"/>
                  </a:cubicBezTo>
                  <a:cubicBezTo>
                    <a:pt x="9261" y="7444"/>
                    <a:pt x="9001" y="6800"/>
                    <a:pt x="8576" y="6434"/>
                  </a:cubicBezTo>
                  <a:lnTo>
                    <a:pt x="1364" y="244"/>
                  </a:lnTo>
                  <a:cubicBezTo>
                    <a:pt x="1300" y="191"/>
                    <a:pt x="1235" y="144"/>
                    <a:pt x="1175" y="108"/>
                  </a:cubicBezTo>
                  <a:cubicBezTo>
                    <a:pt x="1051" y="37"/>
                    <a:pt x="929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88625" y="4420950"/>
              <a:ext cx="231550" cy="321925"/>
            </a:xfrm>
            <a:custGeom>
              <a:avLst/>
              <a:gdLst/>
              <a:ahLst/>
              <a:cxnLst/>
              <a:rect l="l" t="t" r="r" b="b"/>
              <a:pathLst>
                <a:path w="9262" h="12877" extrusionOk="0">
                  <a:moveTo>
                    <a:pt x="829" y="1"/>
                  </a:moveTo>
                  <a:cubicBezTo>
                    <a:pt x="754" y="1"/>
                    <a:pt x="683" y="18"/>
                    <a:pt x="621" y="54"/>
                  </a:cubicBezTo>
                  <a:cubicBezTo>
                    <a:pt x="426" y="161"/>
                    <a:pt x="343" y="432"/>
                    <a:pt x="402" y="781"/>
                  </a:cubicBezTo>
                  <a:lnTo>
                    <a:pt x="2091" y="10373"/>
                  </a:lnTo>
                  <a:lnTo>
                    <a:pt x="798" y="9628"/>
                  </a:lnTo>
                  <a:cubicBezTo>
                    <a:pt x="671" y="9555"/>
                    <a:pt x="551" y="9520"/>
                    <a:pt x="444" y="9520"/>
                  </a:cubicBezTo>
                  <a:cubicBezTo>
                    <a:pt x="185" y="9520"/>
                    <a:pt x="6" y="9727"/>
                    <a:pt x="6" y="10083"/>
                  </a:cubicBezTo>
                  <a:cubicBezTo>
                    <a:pt x="1" y="10585"/>
                    <a:pt x="355" y="11194"/>
                    <a:pt x="792" y="11448"/>
                  </a:cubicBezTo>
                  <a:lnTo>
                    <a:pt x="3084" y="12771"/>
                  </a:lnTo>
                  <a:cubicBezTo>
                    <a:pt x="3209" y="12841"/>
                    <a:pt x="3331" y="12876"/>
                    <a:pt x="3440" y="12876"/>
                  </a:cubicBezTo>
                  <a:cubicBezTo>
                    <a:pt x="3542" y="12876"/>
                    <a:pt x="3632" y="12845"/>
                    <a:pt x="3704" y="12782"/>
                  </a:cubicBezTo>
                  <a:cubicBezTo>
                    <a:pt x="3857" y="12658"/>
                    <a:pt x="3911" y="12404"/>
                    <a:pt x="3857" y="12103"/>
                  </a:cubicBezTo>
                  <a:lnTo>
                    <a:pt x="2233" y="2866"/>
                  </a:lnTo>
                  <a:lnTo>
                    <a:pt x="8198" y="7987"/>
                  </a:lnTo>
                  <a:cubicBezTo>
                    <a:pt x="8263" y="8040"/>
                    <a:pt x="8328" y="8087"/>
                    <a:pt x="8387" y="8122"/>
                  </a:cubicBezTo>
                  <a:cubicBezTo>
                    <a:pt x="8515" y="8196"/>
                    <a:pt x="8638" y="8232"/>
                    <a:pt x="8748" y="8232"/>
                  </a:cubicBezTo>
                  <a:cubicBezTo>
                    <a:pt x="8948" y="8232"/>
                    <a:pt x="9104" y="8111"/>
                    <a:pt x="9161" y="7874"/>
                  </a:cubicBezTo>
                  <a:cubicBezTo>
                    <a:pt x="9262" y="7443"/>
                    <a:pt x="9002" y="6799"/>
                    <a:pt x="8582" y="6439"/>
                  </a:cubicBezTo>
                  <a:lnTo>
                    <a:pt x="1365" y="243"/>
                  </a:lnTo>
                  <a:cubicBezTo>
                    <a:pt x="1306" y="190"/>
                    <a:pt x="1241" y="149"/>
                    <a:pt x="1182" y="108"/>
                  </a:cubicBezTo>
                  <a:cubicBezTo>
                    <a:pt x="1059" y="38"/>
                    <a:pt x="939" y="1"/>
                    <a:pt x="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920475" y="4311575"/>
              <a:ext cx="265675" cy="322000"/>
            </a:xfrm>
            <a:custGeom>
              <a:avLst/>
              <a:gdLst/>
              <a:ahLst/>
              <a:cxnLst/>
              <a:rect l="l" t="t" r="r" b="b"/>
              <a:pathLst>
                <a:path w="10627" h="12880" extrusionOk="0">
                  <a:moveTo>
                    <a:pt x="819" y="1"/>
                  </a:moveTo>
                  <a:cubicBezTo>
                    <a:pt x="741" y="1"/>
                    <a:pt x="670" y="20"/>
                    <a:pt x="609" y="59"/>
                  </a:cubicBezTo>
                  <a:cubicBezTo>
                    <a:pt x="420" y="171"/>
                    <a:pt x="343" y="443"/>
                    <a:pt x="402" y="779"/>
                  </a:cubicBezTo>
                  <a:lnTo>
                    <a:pt x="2092" y="10377"/>
                  </a:lnTo>
                  <a:lnTo>
                    <a:pt x="798" y="9627"/>
                  </a:lnTo>
                  <a:cubicBezTo>
                    <a:pt x="671" y="9553"/>
                    <a:pt x="550" y="9518"/>
                    <a:pt x="443" y="9518"/>
                  </a:cubicBezTo>
                  <a:cubicBezTo>
                    <a:pt x="182" y="9518"/>
                    <a:pt x="1" y="9726"/>
                    <a:pt x="1" y="10082"/>
                  </a:cubicBezTo>
                  <a:cubicBezTo>
                    <a:pt x="1" y="10584"/>
                    <a:pt x="355" y="11198"/>
                    <a:pt x="792" y="11446"/>
                  </a:cubicBezTo>
                  <a:lnTo>
                    <a:pt x="3078" y="12769"/>
                  </a:lnTo>
                  <a:cubicBezTo>
                    <a:pt x="3204" y="12843"/>
                    <a:pt x="3328" y="12880"/>
                    <a:pt x="3437" y="12880"/>
                  </a:cubicBezTo>
                  <a:cubicBezTo>
                    <a:pt x="3538" y="12880"/>
                    <a:pt x="3628" y="12849"/>
                    <a:pt x="3698" y="12787"/>
                  </a:cubicBezTo>
                  <a:cubicBezTo>
                    <a:pt x="3852" y="12657"/>
                    <a:pt x="3905" y="12403"/>
                    <a:pt x="3858" y="12102"/>
                  </a:cubicBezTo>
                  <a:lnTo>
                    <a:pt x="2216" y="2799"/>
                  </a:lnTo>
                  <a:lnTo>
                    <a:pt x="2216" y="2799"/>
                  </a:lnTo>
                  <a:lnTo>
                    <a:pt x="9599" y="8806"/>
                  </a:lnTo>
                  <a:cubicBezTo>
                    <a:pt x="9652" y="8847"/>
                    <a:pt x="9705" y="8883"/>
                    <a:pt x="9758" y="8912"/>
                  </a:cubicBezTo>
                  <a:cubicBezTo>
                    <a:pt x="9883" y="8985"/>
                    <a:pt x="10004" y="9020"/>
                    <a:pt x="10112" y="9020"/>
                  </a:cubicBezTo>
                  <a:cubicBezTo>
                    <a:pt x="10320" y="9020"/>
                    <a:pt x="10481" y="8888"/>
                    <a:pt x="10532" y="8635"/>
                  </a:cubicBezTo>
                  <a:cubicBezTo>
                    <a:pt x="10626" y="8192"/>
                    <a:pt x="10349" y="7554"/>
                    <a:pt x="9918" y="7205"/>
                  </a:cubicBezTo>
                  <a:lnTo>
                    <a:pt x="1336" y="218"/>
                  </a:lnTo>
                  <a:cubicBezTo>
                    <a:pt x="1283" y="177"/>
                    <a:pt x="1229" y="141"/>
                    <a:pt x="1176" y="112"/>
                  </a:cubicBezTo>
                  <a:cubicBezTo>
                    <a:pt x="1051" y="39"/>
                    <a:pt x="929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>
            <a:off x="2085713" y="4812162"/>
            <a:ext cx="271885" cy="159973"/>
            <a:chOff x="1566275" y="4812212"/>
            <a:chExt cx="271885" cy="159973"/>
          </a:xfrm>
        </p:grpSpPr>
        <p:sp>
          <p:nvSpPr>
            <p:cNvPr id="72" name="Google Shape;72;p2"/>
            <p:cNvSpPr/>
            <p:nvPr/>
          </p:nvSpPr>
          <p:spPr>
            <a:xfrm>
              <a:off x="1636142" y="4812712"/>
              <a:ext cx="196571" cy="119771"/>
            </a:xfrm>
            <a:custGeom>
              <a:avLst/>
              <a:gdLst/>
              <a:ahLst/>
              <a:cxnLst/>
              <a:rect l="l" t="t" r="r" b="b"/>
              <a:pathLst>
                <a:path w="27932" h="17019" extrusionOk="0">
                  <a:moveTo>
                    <a:pt x="26536" y="0"/>
                  </a:moveTo>
                  <a:cubicBezTo>
                    <a:pt x="22997" y="0"/>
                    <a:pt x="13107" y="341"/>
                    <a:pt x="6899" y="3923"/>
                  </a:cubicBezTo>
                  <a:cubicBezTo>
                    <a:pt x="30" y="7892"/>
                    <a:pt x="1" y="14489"/>
                    <a:pt x="65" y="15813"/>
                  </a:cubicBezTo>
                  <a:cubicBezTo>
                    <a:pt x="36" y="16551"/>
                    <a:pt x="83" y="17000"/>
                    <a:pt x="83" y="17000"/>
                  </a:cubicBezTo>
                  <a:cubicBezTo>
                    <a:pt x="83" y="17000"/>
                    <a:pt x="563" y="17018"/>
                    <a:pt x="1394" y="17018"/>
                  </a:cubicBezTo>
                  <a:cubicBezTo>
                    <a:pt x="4931" y="17018"/>
                    <a:pt x="14828" y="16677"/>
                    <a:pt x="21033" y="13090"/>
                  </a:cubicBezTo>
                  <a:cubicBezTo>
                    <a:pt x="27902" y="9127"/>
                    <a:pt x="27931" y="2535"/>
                    <a:pt x="27866" y="1206"/>
                  </a:cubicBezTo>
                  <a:cubicBezTo>
                    <a:pt x="27896" y="468"/>
                    <a:pt x="27849" y="19"/>
                    <a:pt x="27849" y="19"/>
                  </a:cubicBezTo>
                  <a:cubicBezTo>
                    <a:pt x="27849" y="19"/>
                    <a:pt x="27368" y="0"/>
                    <a:pt x="26536" y="0"/>
                  </a:cubicBezTo>
                  <a:close/>
                </a:path>
              </a:pathLst>
            </a:custGeom>
            <a:solidFill>
              <a:srgbClr val="9CDD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630737" y="48127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4" y="0"/>
                  </a:moveTo>
                  <a:cubicBezTo>
                    <a:pt x="23765" y="0"/>
                    <a:pt x="13875" y="341"/>
                    <a:pt x="7667" y="3923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1" y="16068"/>
                    <a:pt x="2162" y="16068"/>
                  </a:cubicBezTo>
                  <a:cubicBezTo>
                    <a:pt x="5699" y="16068"/>
                    <a:pt x="15596" y="15727"/>
                    <a:pt x="21801" y="12139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6" y="0"/>
                    <a:pt x="27304" y="0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641293" y="4930670"/>
              <a:ext cx="2252" cy="1795"/>
            </a:xfrm>
            <a:custGeom>
              <a:avLst/>
              <a:gdLst/>
              <a:ahLst/>
              <a:cxnLst/>
              <a:rect l="l" t="t" r="r" b="b"/>
              <a:pathLst>
                <a:path w="320" h="255" extrusionOk="0">
                  <a:moveTo>
                    <a:pt x="267" y="0"/>
                  </a:moveTo>
                  <a:cubicBezTo>
                    <a:pt x="255" y="12"/>
                    <a:pt x="249" y="18"/>
                    <a:pt x="237" y="24"/>
                  </a:cubicBezTo>
                  <a:lnTo>
                    <a:pt x="1" y="254"/>
                  </a:lnTo>
                  <a:lnTo>
                    <a:pt x="261" y="101"/>
                  </a:lnTo>
                  <a:lnTo>
                    <a:pt x="273" y="95"/>
                  </a:lnTo>
                  <a:cubicBezTo>
                    <a:pt x="290" y="83"/>
                    <a:pt x="302" y="71"/>
                    <a:pt x="320" y="59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635726" y="4812846"/>
              <a:ext cx="196403" cy="114022"/>
            </a:xfrm>
            <a:custGeom>
              <a:avLst/>
              <a:gdLst/>
              <a:ahLst/>
              <a:cxnLst/>
              <a:rect l="l" t="t" r="r" b="b"/>
              <a:pathLst>
                <a:path w="27908" h="16202" extrusionOk="0">
                  <a:moveTo>
                    <a:pt x="27908" y="0"/>
                  </a:moveTo>
                  <a:lnTo>
                    <a:pt x="27908" y="0"/>
                  </a:lnTo>
                  <a:cubicBezTo>
                    <a:pt x="18605" y="5003"/>
                    <a:pt x="9303" y="10011"/>
                    <a:pt x="0" y="15020"/>
                  </a:cubicBezTo>
                  <a:cubicBezTo>
                    <a:pt x="6" y="15020"/>
                    <a:pt x="12" y="15014"/>
                    <a:pt x="18" y="15014"/>
                  </a:cubicBezTo>
                  <a:cubicBezTo>
                    <a:pt x="30" y="15008"/>
                    <a:pt x="42" y="15002"/>
                    <a:pt x="54" y="14996"/>
                  </a:cubicBezTo>
                  <a:lnTo>
                    <a:pt x="71" y="14996"/>
                  </a:lnTo>
                  <a:cubicBezTo>
                    <a:pt x="77" y="14990"/>
                    <a:pt x="89" y="14990"/>
                    <a:pt x="95" y="14984"/>
                  </a:cubicBezTo>
                  <a:cubicBezTo>
                    <a:pt x="107" y="14984"/>
                    <a:pt x="119" y="14978"/>
                    <a:pt x="136" y="14978"/>
                  </a:cubicBezTo>
                  <a:lnTo>
                    <a:pt x="178" y="14978"/>
                  </a:lnTo>
                  <a:cubicBezTo>
                    <a:pt x="278" y="14978"/>
                    <a:pt x="384" y="15008"/>
                    <a:pt x="502" y="15073"/>
                  </a:cubicBezTo>
                  <a:cubicBezTo>
                    <a:pt x="514" y="15079"/>
                    <a:pt x="526" y="15085"/>
                    <a:pt x="538" y="15091"/>
                  </a:cubicBezTo>
                  <a:cubicBezTo>
                    <a:pt x="703" y="15197"/>
                    <a:pt x="762" y="16012"/>
                    <a:pt x="880" y="16201"/>
                  </a:cubicBezTo>
                  <a:lnTo>
                    <a:pt x="2790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669850" y="4900700"/>
              <a:ext cx="54914" cy="7284"/>
            </a:xfrm>
            <a:custGeom>
              <a:avLst/>
              <a:gdLst/>
              <a:ahLst/>
              <a:cxnLst/>
              <a:rect l="l" t="t" r="r" b="b"/>
              <a:pathLst>
                <a:path w="7803" h="1035" extrusionOk="0">
                  <a:moveTo>
                    <a:pt x="1223" y="1"/>
                  </a:moveTo>
                  <a:lnTo>
                    <a:pt x="1" y="887"/>
                  </a:lnTo>
                  <a:lnTo>
                    <a:pt x="7803" y="1035"/>
                  </a:lnTo>
                  <a:lnTo>
                    <a:pt x="1223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668190" y="4862589"/>
              <a:ext cx="7861" cy="39994"/>
            </a:xfrm>
            <a:custGeom>
              <a:avLst/>
              <a:gdLst/>
              <a:ahLst/>
              <a:cxnLst/>
              <a:rect l="l" t="t" r="r" b="b"/>
              <a:pathLst>
                <a:path w="1117" h="5683" extrusionOk="0">
                  <a:moveTo>
                    <a:pt x="910" y="1"/>
                  </a:moveTo>
                  <a:lnTo>
                    <a:pt x="0" y="5683"/>
                  </a:lnTo>
                  <a:lnTo>
                    <a:pt x="0" y="5683"/>
                  </a:lnTo>
                  <a:lnTo>
                    <a:pt x="1117" y="5370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702398" y="4881834"/>
              <a:ext cx="52042" cy="10359"/>
            </a:xfrm>
            <a:custGeom>
              <a:avLst/>
              <a:gdLst/>
              <a:ahLst/>
              <a:cxnLst/>
              <a:rect l="l" t="t" r="r" b="b"/>
              <a:pathLst>
                <a:path w="7395" h="1472" extrusionOk="0">
                  <a:moveTo>
                    <a:pt x="1134" y="1"/>
                  </a:moveTo>
                  <a:lnTo>
                    <a:pt x="0" y="816"/>
                  </a:lnTo>
                  <a:lnTo>
                    <a:pt x="7395" y="1471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700857" y="4846467"/>
              <a:ext cx="7284" cy="37081"/>
            </a:xfrm>
            <a:custGeom>
              <a:avLst/>
              <a:gdLst/>
              <a:ahLst/>
              <a:cxnLst/>
              <a:rect l="l" t="t" r="r" b="b"/>
              <a:pathLst>
                <a:path w="1035" h="5269" extrusionOk="0">
                  <a:moveTo>
                    <a:pt x="839" y="0"/>
                  </a:moveTo>
                  <a:lnTo>
                    <a:pt x="1" y="5269"/>
                  </a:lnTo>
                  <a:lnTo>
                    <a:pt x="1" y="5269"/>
                  </a:lnTo>
                  <a:lnTo>
                    <a:pt x="1034" y="4979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734608" y="4864545"/>
              <a:ext cx="45899" cy="5201"/>
            </a:xfrm>
            <a:custGeom>
              <a:avLst/>
              <a:gdLst/>
              <a:ahLst/>
              <a:cxnLst/>
              <a:rect l="l" t="t" r="r" b="b"/>
              <a:pathLst>
                <a:path w="6522" h="739" extrusionOk="0">
                  <a:moveTo>
                    <a:pt x="1028" y="0"/>
                  </a:moveTo>
                  <a:lnTo>
                    <a:pt x="1" y="739"/>
                  </a:lnTo>
                  <a:lnTo>
                    <a:pt x="6521" y="739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733235" y="4832668"/>
              <a:ext cx="6573" cy="33428"/>
            </a:xfrm>
            <a:custGeom>
              <a:avLst/>
              <a:gdLst/>
              <a:ahLst/>
              <a:cxnLst/>
              <a:rect l="l" t="t" r="r" b="b"/>
              <a:pathLst>
                <a:path w="934" h="4750" extrusionOk="0">
                  <a:moveTo>
                    <a:pt x="757" y="0"/>
                  </a:moveTo>
                  <a:lnTo>
                    <a:pt x="1" y="4749"/>
                  </a:lnTo>
                  <a:lnTo>
                    <a:pt x="1" y="4749"/>
                  </a:lnTo>
                  <a:lnTo>
                    <a:pt x="934" y="4489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765241" y="4847460"/>
              <a:ext cx="34463" cy="3920"/>
            </a:xfrm>
            <a:custGeom>
              <a:avLst/>
              <a:gdLst/>
              <a:ahLst/>
              <a:cxnLst/>
              <a:rect l="l" t="t" r="r" b="b"/>
              <a:pathLst>
                <a:path w="4897" h="557" extrusionOk="0">
                  <a:moveTo>
                    <a:pt x="768" y="1"/>
                  </a:moveTo>
                  <a:lnTo>
                    <a:pt x="0" y="556"/>
                  </a:lnTo>
                  <a:lnTo>
                    <a:pt x="4897" y="556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765241" y="4824316"/>
              <a:ext cx="4954" cy="25110"/>
            </a:xfrm>
            <a:custGeom>
              <a:avLst/>
              <a:gdLst/>
              <a:ahLst/>
              <a:cxnLst/>
              <a:rect l="l" t="t" r="r" b="b"/>
              <a:pathLst>
                <a:path w="704" h="3568" extrusionOk="0">
                  <a:moveTo>
                    <a:pt x="567" y="0"/>
                  </a:moveTo>
                  <a:lnTo>
                    <a:pt x="0" y="3568"/>
                  </a:lnTo>
                  <a:lnTo>
                    <a:pt x="703" y="3373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636142" y="4812212"/>
              <a:ext cx="196571" cy="122516"/>
            </a:xfrm>
            <a:custGeom>
              <a:avLst/>
              <a:gdLst/>
              <a:ahLst/>
              <a:cxnLst/>
              <a:rect l="l" t="t" r="r" b="b"/>
              <a:pathLst>
                <a:path w="27932" h="17409" extrusionOk="0">
                  <a:moveTo>
                    <a:pt x="26539" y="0"/>
                  </a:moveTo>
                  <a:cubicBezTo>
                    <a:pt x="23002" y="0"/>
                    <a:pt x="13108" y="341"/>
                    <a:pt x="6899" y="3929"/>
                  </a:cubicBezTo>
                  <a:cubicBezTo>
                    <a:pt x="30" y="7898"/>
                    <a:pt x="1" y="14490"/>
                    <a:pt x="65" y="15813"/>
                  </a:cubicBezTo>
                  <a:cubicBezTo>
                    <a:pt x="36" y="16557"/>
                    <a:pt x="83" y="17390"/>
                    <a:pt x="83" y="17390"/>
                  </a:cubicBezTo>
                  <a:cubicBezTo>
                    <a:pt x="83" y="17390"/>
                    <a:pt x="563" y="17408"/>
                    <a:pt x="1394" y="17408"/>
                  </a:cubicBezTo>
                  <a:cubicBezTo>
                    <a:pt x="4931" y="17408"/>
                    <a:pt x="14828" y="17067"/>
                    <a:pt x="21033" y="13480"/>
                  </a:cubicBezTo>
                  <a:cubicBezTo>
                    <a:pt x="27902" y="9517"/>
                    <a:pt x="27931" y="2925"/>
                    <a:pt x="27866" y="1596"/>
                  </a:cubicBezTo>
                  <a:cubicBezTo>
                    <a:pt x="27896" y="858"/>
                    <a:pt x="27849" y="19"/>
                    <a:pt x="27849" y="19"/>
                  </a:cubicBezTo>
                  <a:cubicBezTo>
                    <a:pt x="27849" y="19"/>
                    <a:pt x="27369" y="0"/>
                    <a:pt x="26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630737" y="48122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7" y="0"/>
                  </a:moveTo>
                  <a:cubicBezTo>
                    <a:pt x="23770" y="0"/>
                    <a:pt x="13876" y="341"/>
                    <a:pt x="7667" y="3929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2" y="16068"/>
                    <a:pt x="2164" y="16068"/>
                  </a:cubicBezTo>
                  <a:cubicBezTo>
                    <a:pt x="5704" y="16068"/>
                    <a:pt x="15598" y="15727"/>
                    <a:pt x="21801" y="12145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7" y="0"/>
                    <a:pt x="27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635726" y="4824316"/>
              <a:ext cx="174375" cy="102550"/>
            </a:xfrm>
            <a:custGeom>
              <a:avLst/>
              <a:gdLst/>
              <a:ahLst/>
              <a:cxnLst/>
              <a:rect l="l" t="t" r="r" b="b"/>
              <a:pathLst>
                <a:path w="24778" h="14572" extrusionOk="0">
                  <a:moveTo>
                    <a:pt x="18971" y="0"/>
                  </a:moveTo>
                  <a:lnTo>
                    <a:pt x="18416" y="3479"/>
                  </a:lnTo>
                  <a:cubicBezTo>
                    <a:pt x="17176" y="4146"/>
                    <a:pt x="15971" y="4796"/>
                    <a:pt x="14778" y="5434"/>
                  </a:cubicBezTo>
                  <a:lnTo>
                    <a:pt x="14613" y="1187"/>
                  </a:lnTo>
                  <a:lnTo>
                    <a:pt x="13857" y="5930"/>
                  </a:lnTo>
                  <a:cubicBezTo>
                    <a:pt x="12664" y="6574"/>
                    <a:pt x="11476" y="7212"/>
                    <a:pt x="10277" y="7856"/>
                  </a:cubicBezTo>
                  <a:lnTo>
                    <a:pt x="10094" y="3148"/>
                  </a:lnTo>
                  <a:lnTo>
                    <a:pt x="9256" y="8411"/>
                  </a:lnTo>
                  <a:cubicBezTo>
                    <a:pt x="8098" y="9031"/>
                    <a:pt x="6923" y="9663"/>
                    <a:pt x="5712" y="10318"/>
                  </a:cubicBezTo>
                  <a:lnTo>
                    <a:pt x="5523" y="5440"/>
                  </a:lnTo>
                  <a:lnTo>
                    <a:pt x="4649" y="10891"/>
                  </a:lnTo>
                  <a:cubicBezTo>
                    <a:pt x="3172" y="11683"/>
                    <a:pt x="1636" y="12510"/>
                    <a:pt x="0" y="13390"/>
                  </a:cubicBezTo>
                  <a:cubicBezTo>
                    <a:pt x="6" y="13390"/>
                    <a:pt x="12" y="13384"/>
                    <a:pt x="18" y="13384"/>
                  </a:cubicBezTo>
                  <a:cubicBezTo>
                    <a:pt x="30" y="13378"/>
                    <a:pt x="42" y="13372"/>
                    <a:pt x="54" y="13366"/>
                  </a:cubicBezTo>
                  <a:lnTo>
                    <a:pt x="71" y="13366"/>
                  </a:lnTo>
                  <a:cubicBezTo>
                    <a:pt x="77" y="13360"/>
                    <a:pt x="89" y="13360"/>
                    <a:pt x="95" y="13354"/>
                  </a:cubicBezTo>
                  <a:cubicBezTo>
                    <a:pt x="107" y="13354"/>
                    <a:pt x="119" y="13354"/>
                    <a:pt x="136" y="13348"/>
                  </a:cubicBezTo>
                  <a:lnTo>
                    <a:pt x="178" y="13348"/>
                  </a:lnTo>
                  <a:cubicBezTo>
                    <a:pt x="278" y="13348"/>
                    <a:pt x="384" y="13378"/>
                    <a:pt x="502" y="13443"/>
                  </a:cubicBezTo>
                  <a:cubicBezTo>
                    <a:pt x="514" y="13449"/>
                    <a:pt x="526" y="13455"/>
                    <a:pt x="538" y="13461"/>
                  </a:cubicBezTo>
                  <a:cubicBezTo>
                    <a:pt x="703" y="13567"/>
                    <a:pt x="762" y="14382"/>
                    <a:pt x="880" y="14571"/>
                  </a:cubicBezTo>
                  <a:lnTo>
                    <a:pt x="5517" y="11754"/>
                  </a:lnTo>
                  <a:lnTo>
                    <a:pt x="12652" y="11890"/>
                  </a:lnTo>
                  <a:lnTo>
                    <a:pt x="6805" y="10974"/>
                  </a:lnTo>
                  <a:lnTo>
                    <a:pt x="9988" y="9037"/>
                  </a:lnTo>
                  <a:lnTo>
                    <a:pt x="16869" y="9645"/>
                  </a:lnTo>
                  <a:lnTo>
                    <a:pt x="16869" y="9645"/>
                  </a:lnTo>
                  <a:lnTo>
                    <a:pt x="11187" y="8310"/>
                  </a:lnTo>
                  <a:lnTo>
                    <a:pt x="14235" y="6456"/>
                  </a:lnTo>
                  <a:lnTo>
                    <a:pt x="20572" y="6456"/>
                  </a:lnTo>
                  <a:lnTo>
                    <a:pt x="15386" y="5759"/>
                  </a:lnTo>
                  <a:lnTo>
                    <a:pt x="18540" y="3845"/>
                  </a:lnTo>
                  <a:lnTo>
                    <a:pt x="23301" y="3845"/>
                  </a:lnTo>
                  <a:lnTo>
                    <a:pt x="19403" y="3320"/>
                  </a:lnTo>
                  <a:lnTo>
                    <a:pt x="24777" y="53"/>
                  </a:lnTo>
                  <a:lnTo>
                    <a:pt x="24777" y="53"/>
                  </a:lnTo>
                  <a:cubicBezTo>
                    <a:pt x="22757" y="1140"/>
                    <a:pt x="20885" y="2150"/>
                    <a:pt x="19096" y="3113"/>
                  </a:cubicBezTo>
                  <a:lnTo>
                    <a:pt x="189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2"/>
          <p:cNvGrpSpPr/>
          <p:nvPr/>
        </p:nvGrpSpPr>
        <p:grpSpPr>
          <a:xfrm rot="9661725">
            <a:off x="6825011" y="4812161"/>
            <a:ext cx="271890" cy="159976"/>
            <a:chOff x="1566275" y="4812212"/>
            <a:chExt cx="271885" cy="159973"/>
          </a:xfrm>
        </p:grpSpPr>
        <p:sp>
          <p:nvSpPr>
            <p:cNvPr id="98" name="Google Shape;98;p2"/>
            <p:cNvSpPr/>
            <p:nvPr/>
          </p:nvSpPr>
          <p:spPr>
            <a:xfrm>
              <a:off x="1636142" y="4812712"/>
              <a:ext cx="196571" cy="119771"/>
            </a:xfrm>
            <a:custGeom>
              <a:avLst/>
              <a:gdLst/>
              <a:ahLst/>
              <a:cxnLst/>
              <a:rect l="l" t="t" r="r" b="b"/>
              <a:pathLst>
                <a:path w="27932" h="17019" extrusionOk="0">
                  <a:moveTo>
                    <a:pt x="26536" y="0"/>
                  </a:moveTo>
                  <a:cubicBezTo>
                    <a:pt x="22997" y="0"/>
                    <a:pt x="13107" y="341"/>
                    <a:pt x="6899" y="3923"/>
                  </a:cubicBezTo>
                  <a:cubicBezTo>
                    <a:pt x="30" y="7892"/>
                    <a:pt x="1" y="14489"/>
                    <a:pt x="65" y="15813"/>
                  </a:cubicBezTo>
                  <a:cubicBezTo>
                    <a:pt x="36" y="16551"/>
                    <a:pt x="83" y="17000"/>
                    <a:pt x="83" y="17000"/>
                  </a:cubicBezTo>
                  <a:cubicBezTo>
                    <a:pt x="83" y="17000"/>
                    <a:pt x="563" y="17018"/>
                    <a:pt x="1394" y="17018"/>
                  </a:cubicBezTo>
                  <a:cubicBezTo>
                    <a:pt x="4931" y="17018"/>
                    <a:pt x="14828" y="16677"/>
                    <a:pt x="21033" y="13090"/>
                  </a:cubicBezTo>
                  <a:cubicBezTo>
                    <a:pt x="27902" y="9127"/>
                    <a:pt x="27931" y="2535"/>
                    <a:pt x="27866" y="1206"/>
                  </a:cubicBezTo>
                  <a:cubicBezTo>
                    <a:pt x="27896" y="468"/>
                    <a:pt x="27849" y="19"/>
                    <a:pt x="27849" y="19"/>
                  </a:cubicBezTo>
                  <a:cubicBezTo>
                    <a:pt x="27849" y="19"/>
                    <a:pt x="27368" y="0"/>
                    <a:pt x="26536" y="0"/>
                  </a:cubicBezTo>
                  <a:close/>
                </a:path>
              </a:pathLst>
            </a:custGeom>
            <a:solidFill>
              <a:srgbClr val="9CDD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630737" y="48127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4" y="0"/>
                  </a:moveTo>
                  <a:cubicBezTo>
                    <a:pt x="23765" y="0"/>
                    <a:pt x="13875" y="341"/>
                    <a:pt x="7667" y="3923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1" y="16068"/>
                    <a:pt x="2162" y="16068"/>
                  </a:cubicBezTo>
                  <a:cubicBezTo>
                    <a:pt x="5699" y="16068"/>
                    <a:pt x="15596" y="15727"/>
                    <a:pt x="21801" y="12139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6" y="0"/>
                    <a:pt x="27304" y="0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641293" y="4930670"/>
              <a:ext cx="2252" cy="1795"/>
            </a:xfrm>
            <a:custGeom>
              <a:avLst/>
              <a:gdLst/>
              <a:ahLst/>
              <a:cxnLst/>
              <a:rect l="l" t="t" r="r" b="b"/>
              <a:pathLst>
                <a:path w="320" h="255" extrusionOk="0">
                  <a:moveTo>
                    <a:pt x="267" y="0"/>
                  </a:moveTo>
                  <a:cubicBezTo>
                    <a:pt x="255" y="12"/>
                    <a:pt x="249" y="18"/>
                    <a:pt x="237" y="24"/>
                  </a:cubicBezTo>
                  <a:lnTo>
                    <a:pt x="1" y="254"/>
                  </a:lnTo>
                  <a:lnTo>
                    <a:pt x="261" y="101"/>
                  </a:lnTo>
                  <a:lnTo>
                    <a:pt x="273" y="95"/>
                  </a:lnTo>
                  <a:cubicBezTo>
                    <a:pt x="290" y="83"/>
                    <a:pt x="302" y="71"/>
                    <a:pt x="320" y="59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635726" y="4812846"/>
              <a:ext cx="196403" cy="114022"/>
            </a:xfrm>
            <a:custGeom>
              <a:avLst/>
              <a:gdLst/>
              <a:ahLst/>
              <a:cxnLst/>
              <a:rect l="l" t="t" r="r" b="b"/>
              <a:pathLst>
                <a:path w="27908" h="16202" extrusionOk="0">
                  <a:moveTo>
                    <a:pt x="27908" y="0"/>
                  </a:moveTo>
                  <a:lnTo>
                    <a:pt x="27908" y="0"/>
                  </a:lnTo>
                  <a:cubicBezTo>
                    <a:pt x="18605" y="5003"/>
                    <a:pt x="9303" y="10011"/>
                    <a:pt x="0" y="15020"/>
                  </a:cubicBezTo>
                  <a:cubicBezTo>
                    <a:pt x="6" y="15020"/>
                    <a:pt x="12" y="15014"/>
                    <a:pt x="18" y="15014"/>
                  </a:cubicBezTo>
                  <a:cubicBezTo>
                    <a:pt x="30" y="15008"/>
                    <a:pt x="42" y="15002"/>
                    <a:pt x="54" y="14996"/>
                  </a:cubicBezTo>
                  <a:lnTo>
                    <a:pt x="71" y="14996"/>
                  </a:lnTo>
                  <a:cubicBezTo>
                    <a:pt x="77" y="14990"/>
                    <a:pt x="89" y="14990"/>
                    <a:pt x="95" y="14984"/>
                  </a:cubicBezTo>
                  <a:cubicBezTo>
                    <a:pt x="107" y="14984"/>
                    <a:pt x="119" y="14978"/>
                    <a:pt x="136" y="14978"/>
                  </a:cubicBezTo>
                  <a:lnTo>
                    <a:pt x="178" y="14978"/>
                  </a:lnTo>
                  <a:cubicBezTo>
                    <a:pt x="278" y="14978"/>
                    <a:pt x="384" y="15008"/>
                    <a:pt x="502" y="15073"/>
                  </a:cubicBezTo>
                  <a:cubicBezTo>
                    <a:pt x="514" y="15079"/>
                    <a:pt x="526" y="15085"/>
                    <a:pt x="538" y="15091"/>
                  </a:cubicBezTo>
                  <a:cubicBezTo>
                    <a:pt x="703" y="15197"/>
                    <a:pt x="762" y="16012"/>
                    <a:pt x="880" y="16201"/>
                  </a:cubicBezTo>
                  <a:lnTo>
                    <a:pt x="2790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669850" y="4900700"/>
              <a:ext cx="54914" cy="7284"/>
            </a:xfrm>
            <a:custGeom>
              <a:avLst/>
              <a:gdLst/>
              <a:ahLst/>
              <a:cxnLst/>
              <a:rect l="l" t="t" r="r" b="b"/>
              <a:pathLst>
                <a:path w="7803" h="1035" extrusionOk="0">
                  <a:moveTo>
                    <a:pt x="1223" y="1"/>
                  </a:moveTo>
                  <a:lnTo>
                    <a:pt x="1" y="887"/>
                  </a:lnTo>
                  <a:lnTo>
                    <a:pt x="7803" y="1035"/>
                  </a:lnTo>
                  <a:lnTo>
                    <a:pt x="1223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668190" y="4862589"/>
              <a:ext cx="7861" cy="39994"/>
            </a:xfrm>
            <a:custGeom>
              <a:avLst/>
              <a:gdLst/>
              <a:ahLst/>
              <a:cxnLst/>
              <a:rect l="l" t="t" r="r" b="b"/>
              <a:pathLst>
                <a:path w="1117" h="5683" extrusionOk="0">
                  <a:moveTo>
                    <a:pt x="910" y="1"/>
                  </a:moveTo>
                  <a:lnTo>
                    <a:pt x="0" y="5683"/>
                  </a:lnTo>
                  <a:lnTo>
                    <a:pt x="0" y="5683"/>
                  </a:lnTo>
                  <a:lnTo>
                    <a:pt x="1117" y="5370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702398" y="4881834"/>
              <a:ext cx="52042" cy="10359"/>
            </a:xfrm>
            <a:custGeom>
              <a:avLst/>
              <a:gdLst/>
              <a:ahLst/>
              <a:cxnLst/>
              <a:rect l="l" t="t" r="r" b="b"/>
              <a:pathLst>
                <a:path w="7395" h="1472" extrusionOk="0">
                  <a:moveTo>
                    <a:pt x="1134" y="1"/>
                  </a:moveTo>
                  <a:lnTo>
                    <a:pt x="0" y="816"/>
                  </a:lnTo>
                  <a:lnTo>
                    <a:pt x="7395" y="1471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700857" y="4846467"/>
              <a:ext cx="7284" cy="37081"/>
            </a:xfrm>
            <a:custGeom>
              <a:avLst/>
              <a:gdLst/>
              <a:ahLst/>
              <a:cxnLst/>
              <a:rect l="l" t="t" r="r" b="b"/>
              <a:pathLst>
                <a:path w="1035" h="5269" extrusionOk="0">
                  <a:moveTo>
                    <a:pt x="839" y="0"/>
                  </a:moveTo>
                  <a:lnTo>
                    <a:pt x="1" y="5269"/>
                  </a:lnTo>
                  <a:lnTo>
                    <a:pt x="1" y="5269"/>
                  </a:lnTo>
                  <a:lnTo>
                    <a:pt x="1034" y="4979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734608" y="4864545"/>
              <a:ext cx="45899" cy="5201"/>
            </a:xfrm>
            <a:custGeom>
              <a:avLst/>
              <a:gdLst/>
              <a:ahLst/>
              <a:cxnLst/>
              <a:rect l="l" t="t" r="r" b="b"/>
              <a:pathLst>
                <a:path w="6522" h="739" extrusionOk="0">
                  <a:moveTo>
                    <a:pt x="1028" y="0"/>
                  </a:moveTo>
                  <a:lnTo>
                    <a:pt x="1" y="739"/>
                  </a:lnTo>
                  <a:lnTo>
                    <a:pt x="6521" y="739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33235" y="4832668"/>
              <a:ext cx="6573" cy="33428"/>
            </a:xfrm>
            <a:custGeom>
              <a:avLst/>
              <a:gdLst/>
              <a:ahLst/>
              <a:cxnLst/>
              <a:rect l="l" t="t" r="r" b="b"/>
              <a:pathLst>
                <a:path w="934" h="4750" extrusionOk="0">
                  <a:moveTo>
                    <a:pt x="757" y="0"/>
                  </a:moveTo>
                  <a:lnTo>
                    <a:pt x="1" y="4749"/>
                  </a:lnTo>
                  <a:lnTo>
                    <a:pt x="1" y="4749"/>
                  </a:lnTo>
                  <a:lnTo>
                    <a:pt x="934" y="4489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765241" y="4847460"/>
              <a:ext cx="34463" cy="3920"/>
            </a:xfrm>
            <a:custGeom>
              <a:avLst/>
              <a:gdLst/>
              <a:ahLst/>
              <a:cxnLst/>
              <a:rect l="l" t="t" r="r" b="b"/>
              <a:pathLst>
                <a:path w="4897" h="557" extrusionOk="0">
                  <a:moveTo>
                    <a:pt x="768" y="1"/>
                  </a:moveTo>
                  <a:lnTo>
                    <a:pt x="0" y="556"/>
                  </a:lnTo>
                  <a:lnTo>
                    <a:pt x="4897" y="556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765241" y="4824316"/>
              <a:ext cx="4954" cy="25110"/>
            </a:xfrm>
            <a:custGeom>
              <a:avLst/>
              <a:gdLst/>
              <a:ahLst/>
              <a:cxnLst/>
              <a:rect l="l" t="t" r="r" b="b"/>
              <a:pathLst>
                <a:path w="704" h="3568" extrusionOk="0">
                  <a:moveTo>
                    <a:pt x="567" y="0"/>
                  </a:moveTo>
                  <a:lnTo>
                    <a:pt x="0" y="3568"/>
                  </a:lnTo>
                  <a:lnTo>
                    <a:pt x="703" y="3373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636142" y="4812212"/>
              <a:ext cx="196571" cy="122516"/>
            </a:xfrm>
            <a:custGeom>
              <a:avLst/>
              <a:gdLst/>
              <a:ahLst/>
              <a:cxnLst/>
              <a:rect l="l" t="t" r="r" b="b"/>
              <a:pathLst>
                <a:path w="27932" h="17409" extrusionOk="0">
                  <a:moveTo>
                    <a:pt x="26539" y="0"/>
                  </a:moveTo>
                  <a:cubicBezTo>
                    <a:pt x="23002" y="0"/>
                    <a:pt x="13108" y="341"/>
                    <a:pt x="6899" y="3929"/>
                  </a:cubicBezTo>
                  <a:cubicBezTo>
                    <a:pt x="30" y="7898"/>
                    <a:pt x="1" y="14490"/>
                    <a:pt x="65" y="15813"/>
                  </a:cubicBezTo>
                  <a:cubicBezTo>
                    <a:pt x="36" y="16557"/>
                    <a:pt x="83" y="17390"/>
                    <a:pt x="83" y="17390"/>
                  </a:cubicBezTo>
                  <a:cubicBezTo>
                    <a:pt x="83" y="17390"/>
                    <a:pt x="563" y="17408"/>
                    <a:pt x="1394" y="17408"/>
                  </a:cubicBezTo>
                  <a:cubicBezTo>
                    <a:pt x="4931" y="17408"/>
                    <a:pt x="14828" y="17067"/>
                    <a:pt x="21033" y="13480"/>
                  </a:cubicBezTo>
                  <a:cubicBezTo>
                    <a:pt x="27902" y="9517"/>
                    <a:pt x="27931" y="2925"/>
                    <a:pt x="27866" y="1596"/>
                  </a:cubicBezTo>
                  <a:cubicBezTo>
                    <a:pt x="27896" y="858"/>
                    <a:pt x="27849" y="19"/>
                    <a:pt x="27849" y="19"/>
                  </a:cubicBezTo>
                  <a:cubicBezTo>
                    <a:pt x="27849" y="19"/>
                    <a:pt x="27369" y="0"/>
                    <a:pt x="26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630737" y="48122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7" y="0"/>
                  </a:moveTo>
                  <a:cubicBezTo>
                    <a:pt x="23770" y="0"/>
                    <a:pt x="13876" y="341"/>
                    <a:pt x="7667" y="3929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2" y="16068"/>
                    <a:pt x="2164" y="16068"/>
                  </a:cubicBezTo>
                  <a:cubicBezTo>
                    <a:pt x="5704" y="16068"/>
                    <a:pt x="15598" y="15727"/>
                    <a:pt x="21801" y="12145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7" y="0"/>
                    <a:pt x="27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635726" y="4824316"/>
              <a:ext cx="174375" cy="102550"/>
            </a:xfrm>
            <a:custGeom>
              <a:avLst/>
              <a:gdLst/>
              <a:ahLst/>
              <a:cxnLst/>
              <a:rect l="l" t="t" r="r" b="b"/>
              <a:pathLst>
                <a:path w="24778" h="14572" extrusionOk="0">
                  <a:moveTo>
                    <a:pt x="18971" y="0"/>
                  </a:moveTo>
                  <a:lnTo>
                    <a:pt x="18416" y="3479"/>
                  </a:lnTo>
                  <a:cubicBezTo>
                    <a:pt x="17176" y="4146"/>
                    <a:pt x="15971" y="4796"/>
                    <a:pt x="14778" y="5434"/>
                  </a:cubicBezTo>
                  <a:lnTo>
                    <a:pt x="14613" y="1187"/>
                  </a:lnTo>
                  <a:lnTo>
                    <a:pt x="13857" y="5930"/>
                  </a:lnTo>
                  <a:cubicBezTo>
                    <a:pt x="12664" y="6574"/>
                    <a:pt x="11476" y="7212"/>
                    <a:pt x="10277" y="7856"/>
                  </a:cubicBezTo>
                  <a:lnTo>
                    <a:pt x="10094" y="3148"/>
                  </a:lnTo>
                  <a:lnTo>
                    <a:pt x="9256" y="8411"/>
                  </a:lnTo>
                  <a:cubicBezTo>
                    <a:pt x="8098" y="9031"/>
                    <a:pt x="6923" y="9663"/>
                    <a:pt x="5712" y="10318"/>
                  </a:cubicBezTo>
                  <a:lnTo>
                    <a:pt x="5523" y="5440"/>
                  </a:lnTo>
                  <a:lnTo>
                    <a:pt x="4649" y="10891"/>
                  </a:lnTo>
                  <a:cubicBezTo>
                    <a:pt x="3172" y="11683"/>
                    <a:pt x="1636" y="12510"/>
                    <a:pt x="0" y="13390"/>
                  </a:cubicBezTo>
                  <a:cubicBezTo>
                    <a:pt x="6" y="13390"/>
                    <a:pt x="12" y="13384"/>
                    <a:pt x="18" y="13384"/>
                  </a:cubicBezTo>
                  <a:cubicBezTo>
                    <a:pt x="30" y="13378"/>
                    <a:pt x="42" y="13372"/>
                    <a:pt x="54" y="13366"/>
                  </a:cubicBezTo>
                  <a:lnTo>
                    <a:pt x="71" y="13366"/>
                  </a:lnTo>
                  <a:cubicBezTo>
                    <a:pt x="77" y="13360"/>
                    <a:pt x="89" y="13360"/>
                    <a:pt x="95" y="13354"/>
                  </a:cubicBezTo>
                  <a:cubicBezTo>
                    <a:pt x="107" y="13354"/>
                    <a:pt x="119" y="13354"/>
                    <a:pt x="136" y="13348"/>
                  </a:cubicBezTo>
                  <a:lnTo>
                    <a:pt x="178" y="13348"/>
                  </a:lnTo>
                  <a:cubicBezTo>
                    <a:pt x="278" y="13348"/>
                    <a:pt x="384" y="13378"/>
                    <a:pt x="502" y="13443"/>
                  </a:cubicBezTo>
                  <a:cubicBezTo>
                    <a:pt x="514" y="13449"/>
                    <a:pt x="526" y="13455"/>
                    <a:pt x="538" y="13461"/>
                  </a:cubicBezTo>
                  <a:cubicBezTo>
                    <a:pt x="703" y="13567"/>
                    <a:pt x="762" y="14382"/>
                    <a:pt x="880" y="14571"/>
                  </a:cubicBezTo>
                  <a:lnTo>
                    <a:pt x="5517" y="11754"/>
                  </a:lnTo>
                  <a:lnTo>
                    <a:pt x="12652" y="11890"/>
                  </a:lnTo>
                  <a:lnTo>
                    <a:pt x="6805" y="10974"/>
                  </a:lnTo>
                  <a:lnTo>
                    <a:pt x="9988" y="9037"/>
                  </a:lnTo>
                  <a:lnTo>
                    <a:pt x="16869" y="9645"/>
                  </a:lnTo>
                  <a:lnTo>
                    <a:pt x="16869" y="9645"/>
                  </a:lnTo>
                  <a:lnTo>
                    <a:pt x="11187" y="8310"/>
                  </a:lnTo>
                  <a:lnTo>
                    <a:pt x="14235" y="6456"/>
                  </a:lnTo>
                  <a:lnTo>
                    <a:pt x="20572" y="6456"/>
                  </a:lnTo>
                  <a:lnTo>
                    <a:pt x="15386" y="5759"/>
                  </a:lnTo>
                  <a:lnTo>
                    <a:pt x="18540" y="3845"/>
                  </a:lnTo>
                  <a:lnTo>
                    <a:pt x="23301" y="3845"/>
                  </a:lnTo>
                  <a:lnTo>
                    <a:pt x="19403" y="3320"/>
                  </a:lnTo>
                  <a:lnTo>
                    <a:pt x="24777" y="53"/>
                  </a:lnTo>
                  <a:lnTo>
                    <a:pt x="24777" y="53"/>
                  </a:lnTo>
                  <a:cubicBezTo>
                    <a:pt x="22757" y="1140"/>
                    <a:pt x="20885" y="2150"/>
                    <a:pt x="19096" y="3113"/>
                  </a:cubicBezTo>
                  <a:lnTo>
                    <a:pt x="189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4958148" y="157469"/>
            <a:ext cx="243987" cy="339453"/>
            <a:chOff x="5022461" y="238944"/>
            <a:chExt cx="243987" cy="339453"/>
          </a:xfrm>
        </p:grpSpPr>
        <p:sp>
          <p:nvSpPr>
            <p:cNvPr id="124" name="Google Shape;124;p2"/>
            <p:cNvSpPr/>
            <p:nvPr/>
          </p:nvSpPr>
          <p:spPr>
            <a:xfrm>
              <a:off x="5022461" y="23894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5102437" y="38732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5057461" y="43654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5102437" y="27600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5072788" y="23894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5022461" y="28465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2"/>
          <p:cNvGrpSpPr/>
          <p:nvPr/>
        </p:nvGrpSpPr>
        <p:grpSpPr>
          <a:xfrm>
            <a:off x="8707611" y="2571744"/>
            <a:ext cx="243987" cy="339453"/>
            <a:chOff x="5022461" y="238944"/>
            <a:chExt cx="243987" cy="339453"/>
          </a:xfrm>
        </p:grpSpPr>
        <p:sp>
          <p:nvSpPr>
            <p:cNvPr id="131" name="Google Shape;131;p2"/>
            <p:cNvSpPr/>
            <p:nvPr/>
          </p:nvSpPr>
          <p:spPr>
            <a:xfrm>
              <a:off x="5022461" y="23894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5102437" y="38732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5057461" y="43654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5102437" y="27600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072788" y="23894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022461" y="28465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3"/>
          <p:cNvGrpSpPr/>
          <p:nvPr/>
        </p:nvGrpSpPr>
        <p:grpSpPr>
          <a:xfrm>
            <a:off x="0" y="3827814"/>
            <a:ext cx="9144000" cy="1347936"/>
            <a:chOff x="0" y="3827814"/>
            <a:chExt cx="9144000" cy="1347936"/>
          </a:xfrm>
        </p:grpSpPr>
        <p:grpSp>
          <p:nvGrpSpPr>
            <p:cNvPr id="139" name="Google Shape;139;p3"/>
            <p:cNvGrpSpPr/>
            <p:nvPr/>
          </p:nvGrpSpPr>
          <p:grpSpPr>
            <a:xfrm>
              <a:off x="5807441" y="3839717"/>
              <a:ext cx="243969" cy="149457"/>
              <a:chOff x="5300460" y="2964804"/>
              <a:chExt cx="271832" cy="225937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3"/>
            <p:cNvGrpSpPr/>
            <p:nvPr/>
          </p:nvGrpSpPr>
          <p:grpSpPr>
            <a:xfrm>
              <a:off x="8805122" y="3827814"/>
              <a:ext cx="243969" cy="149457"/>
              <a:chOff x="5300460" y="2964804"/>
              <a:chExt cx="271832" cy="225937"/>
            </a:xfrm>
          </p:grpSpPr>
          <p:sp>
            <p:nvSpPr>
              <p:cNvPr id="144" name="Google Shape;144;p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" name="Google Shape;147;p3"/>
            <p:cNvSpPr/>
            <p:nvPr/>
          </p:nvSpPr>
          <p:spPr>
            <a:xfrm>
              <a:off x="0" y="3910650"/>
              <a:ext cx="9144000" cy="1265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" name="Google Shape;148;p3"/>
            <p:cNvGrpSpPr/>
            <p:nvPr/>
          </p:nvGrpSpPr>
          <p:grpSpPr>
            <a:xfrm>
              <a:off x="355317" y="3839717"/>
              <a:ext cx="243969" cy="149457"/>
              <a:chOff x="5300460" y="2964804"/>
              <a:chExt cx="271832" cy="225937"/>
            </a:xfrm>
          </p:grpSpPr>
          <p:sp>
            <p:nvSpPr>
              <p:cNvPr id="149" name="Google Shape;149;p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" name="Google Shape;152;p3"/>
            <p:cNvGrpSpPr/>
            <p:nvPr/>
          </p:nvGrpSpPr>
          <p:grpSpPr>
            <a:xfrm>
              <a:off x="1590719" y="3839717"/>
              <a:ext cx="243969" cy="149457"/>
              <a:chOff x="5300460" y="2964804"/>
              <a:chExt cx="271832" cy="225937"/>
            </a:xfrm>
          </p:grpSpPr>
          <p:sp>
            <p:nvSpPr>
              <p:cNvPr id="153" name="Google Shape;153;p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" name="Google Shape;156;p3"/>
            <p:cNvGrpSpPr/>
            <p:nvPr/>
          </p:nvGrpSpPr>
          <p:grpSpPr>
            <a:xfrm>
              <a:off x="3027997" y="3839717"/>
              <a:ext cx="243969" cy="149457"/>
              <a:chOff x="5300460" y="2964804"/>
              <a:chExt cx="271832" cy="225937"/>
            </a:xfrm>
          </p:grpSpPr>
          <p:sp>
            <p:nvSpPr>
              <p:cNvPr id="157" name="Google Shape;157;p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" name="Google Shape;160;p3"/>
            <p:cNvGrpSpPr/>
            <p:nvPr/>
          </p:nvGrpSpPr>
          <p:grpSpPr>
            <a:xfrm>
              <a:off x="4417713" y="3839717"/>
              <a:ext cx="243969" cy="149457"/>
              <a:chOff x="5300460" y="2964804"/>
              <a:chExt cx="271832" cy="225937"/>
            </a:xfrm>
          </p:grpSpPr>
          <p:sp>
            <p:nvSpPr>
              <p:cNvPr id="161" name="Google Shape;161;p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4" name="Google Shape;164;p3"/>
          <p:cNvSpPr txBox="1">
            <a:spLocks noGrp="1"/>
          </p:cNvSpPr>
          <p:nvPr>
            <p:ph type="title"/>
          </p:nvPr>
        </p:nvSpPr>
        <p:spPr>
          <a:xfrm>
            <a:off x="3726902" y="1878075"/>
            <a:ext cx="426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5" name="Google Shape;165;p3"/>
          <p:cNvSpPr txBox="1">
            <a:spLocks noGrp="1"/>
          </p:cNvSpPr>
          <p:nvPr>
            <p:ph type="title" idx="2" hasCustomPrompt="1"/>
          </p:nvPr>
        </p:nvSpPr>
        <p:spPr>
          <a:xfrm>
            <a:off x="4759502" y="975000"/>
            <a:ext cx="21966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66" name="Google Shape;166;p3"/>
          <p:cNvSpPr txBox="1">
            <a:spLocks noGrp="1"/>
          </p:cNvSpPr>
          <p:nvPr>
            <p:ph type="subTitle" idx="1"/>
          </p:nvPr>
        </p:nvSpPr>
        <p:spPr>
          <a:xfrm>
            <a:off x="4118150" y="2926950"/>
            <a:ext cx="3479400" cy="3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grpSp>
        <p:nvGrpSpPr>
          <p:cNvPr id="167" name="Google Shape;167;p3"/>
          <p:cNvGrpSpPr/>
          <p:nvPr/>
        </p:nvGrpSpPr>
        <p:grpSpPr>
          <a:xfrm>
            <a:off x="195100" y="269913"/>
            <a:ext cx="8494550" cy="3173725"/>
            <a:chOff x="195100" y="269913"/>
            <a:chExt cx="8494550" cy="3173725"/>
          </a:xfrm>
        </p:grpSpPr>
        <p:sp>
          <p:nvSpPr>
            <p:cNvPr id="168" name="Google Shape;168;p3"/>
            <p:cNvSpPr/>
            <p:nvPr/>
          </p:nvSpPr>
          <p:spPr>
            <a:xfrm>
              <a:off x="195100" y="2243888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5329775" y="269913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8579500" y="3333488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3"/>
          <p:cNvGrpSpPr/>
          <p:nvPr/>
        </p:nvGrpSpPr>
        <p:grpSpPr>
          <a:xfrm>
            <a:off x="457700" y="484179"/>
            <a:ext cx="509592" cy="311074"/>
            <a:chOff x="457700" y="536404"/>
            <a:chExt cx="509592" cy="311074"/>
          </a:xfrm>
        </p:grpSpPr>
        <p:sp>
          <p:nvSpPr>
            <p:cNvPr id="172" name="Google Shape;172;p3"/>
            <p:cNvSpPr/>
            <p:nvPr/>
          </p:nvSpPr>
          <p:spPr>
            <a:xfrm>
              <a:off x="466627" y="536404"/>
              <a:ext cx="286744" cy="207882"/>
            </a:xfrm>
            <a:custGeom>
              <a:avLst/>
              <a:gdLst/>
              <a:ahLst/>
              <a:cxnLst/>
              <a:rect l="l" t="t" r="r" b="b"/>
              <a:pathLst>
                <a:path w="23547" h="17071" extrusionOk="0">
                  <a:moveTo>
                    <a:pt x="23547" y="3827"/>
                  </a:moveTo>
                  <a:lnTo>
                    <a:pt x="23547" y="3829"/>
                  </a:lnTo>
                  <a:lnTo>
                    <a:pt x="23547" y="3829"/>
                  </a:lnTo>
                  <a:cubicBezTo>
                    <a:pt x="23547" y="3832"/>
                    <a:pt x="23547" y="3835"/>
                    <a:pt x="23547" y="3837"/>
                  </a:cubicBezTo>
                  <a:cubicBezTo>
                    <a:pt x="23547" y="3837"/>
                    <a:pt x="23547" y="3827"/>
                    <a:pt x="23547" y="3827"/>
                  </a:cubicBezTo>
                  <a:close/>
                  <a:moveTo>
                    <a:pt x="17512" y="0"/>
                  </a:moveTo>
                  <a:cubicBezTo>
                    <a:pt x="15612" y="0"/>
                    <a:pt x="13735" y="553"/>
                    <a:pt x="12671" y="1600"/>
                  </a:cubicBezTo>
                  <a:cubicBezTo>
                    <a:pt x="11498" y="2762"/>
                    <a:pt x="10919" y="4052"/>
                    <a:pt x="10926" y="5332"/>
                  </a:cubicBezTo>
                  <a:lnTo>
                    <a:pt x="10926" y="5332"/>
                  </a:lnTo>
                  <a:lnTo>
                    <a:pt x="10915" y="7252"/>
                  </a:lnTo>
                  <a:cubicBezTo>
                    <a:pt x="10915" y="8012"/>
                    <a:pt x="11108" y="8762"/>
                    <a:pt x="11504" y="9479"/>
                  </a:cubicBezTo>
                  <a:cubicBezTo>
                    <a:pt x="10284" y="9209"/>
                    <a:pt x="8991" y="9071"/>
                    <a:pt x="7693" y="9071"/>
                  </a:cubicBezTo>
                  <a:cubicBezTo>
                    <a:pt x="5848" y="9071"/>
                    <a:pt x="3995" y="9350"/>
                    <a:pt x="2330" y="9928"/>
                  </a:cubicBezTo>
                  <a:cubicBezTo>
                    <a:pt x="792" y="10451"/>
                    <a:pt x="0" y="11390"/>
                    <a:pt x="49" y="12318"/>
                  </a:cubicBezTo>
                  <a:lnTo>
                    <a:pt x="49" y="12318"/>
                  </a:lnTo>
                  <a:lnTo>
                    <a:pt x="39" y="14168"/>
                  </a:lnTo>
                  <a:cubicBezTo>
                    <a:pt x="39" y="14863"/>
                    <a:pt x="488" y="15559"/>
                    <a:pt x="1420" y="16094"/>
                  </a:cubicBezTo>
                  <a:cubicBezTo>
                    <a:pt x="2531" y="16734"/>
                    <a:pt x="4007" y="17071"/>
                    <a:pt x="5507" y="17071"/>
                  </a:cubicBezTo>
                  <a:cubicBezTo>
                    <a:pt x="6318" y="17071"/>
                    <a:pt x="7136" y="16972"/>
                    <a:pt x="7907" y="16769"/>
                  </a:cubicBezTo>
                  <a:lnTo>
                    <a:pt x="17595" y="14189"/>
                  </a:lnTo>
                  <a:lnTo>
                    <a:pt x="22915" y="7413"/>
                  </a:lnTo>
                  <a:cubicBezTo>
                    <a:pt x="23333" y="6888"/>
                    <a:pt x="23536" y="6321"/>
                    <a:pt x="23536" y="5764"/>
                  </a:cubicBezTo>
                  <a:lnTo>
                    <a:pt x="23547" y="3829"/>
                  </a:lnTo>
                  <a:lnTo>
                    <a:pt x="23547" y="3829"/>
                  </a:lnTo>
                  <a:cubicBezTo>
                    <a:pt x="23543" y="2772"/>
                    <a:pt x="22837" y="1737"/>
                    <a:pt x="21492" y="958"/>
                  </a:cubicBezTo>
                  <a:cubicBezTo>
                    <a:pt x="20373" y="311"/>
                    <a:pt x="18935" y="0"/>
                    <a:pt x="17512" y="0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745674" y="582995"/>
              <a:ext cx="7696" cy="43681"/>
            </a:xfrm>
            <a:custGeom>
              <a:avLst/>
              <a:gdLst/>
              <a:ahLst/>
              <a:cxnLst/>
              <a:rect l="l" t="t" r="r" b="b"/>
              <a:pathLst>
                <a:path w="632" h="3587" extrusionOk="0">
                  <a:moveTo>
                    <a:pt x="632" y="1"/>
                  </a:moveTo>
                  <a:cubicBezTo>
                    <a:pt x="621" y="557"/>
                    <a:pt x="418" y="1125"/>
                    <a:pt x="0" y="1660"/>
                  </a:cubicBezTo>
                  <a:lnTo>
                    <a:pt x="0" y="3587"/>
                  </a:lnTo>
                  <a:cubicBezTo>
                    <a:pt x="418" y="3062"/>
                    <a:pt x="621" y="2495"/>
                    <a:pt x="621" y="1938"/>
                  </a:cubicBezTo>
                  <a:lnTo>
                    <a:pt x="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599532" y="601127"/>
              <a:ext cx="45909" cy="87605"/>
            </a:xfrm>
            <a:custGeom>
              <a:avLst/>
              <a:gdLst/>
              <a:ahLst/>
              <a:cxnLst/>
              <a:rect l="l" t="t" r="r" b="b"/>
              <a:pathLst>
                <a:path w="3770" h="7194" extrusionOk="0">
                  <a:moveTo>
                    <a:pt x="12" y="0"/>
                  </a:moveTo>
                  <a:lnTo>
                    <a:pt x="1" y="1937"/>
                  </a:lnTo>
                  <a:cubicBezTo>
                    <a:pt x="1" y="3853"/>
                    <a:pt x="1286" y="5759"/>
                    <a:pt x="3758" y="7193"/>
                  </a:cubicBezTo>
                  <a:lnTo>
                    <a:pt x="3769" y="5266"/>
                  </a:lnTo>
                  <a:cubicBezTo>
                    <a:pt x="1286" y="3832"/>
                    <a:pt x="1" y="1927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645295" y="665254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0"/>
                  </a:moveTo>
                  <a:lnTo>
                    <a:pt x="0" y="1927"/>
                  </a:lnTo>
                  <a:lnTo>
                    <a:pt x="504" y="2216"/>
                  </a:lnTo>
                  <a:lnTo>
                    <a:pt x="504" y="27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585065" y="536404"/>
              <a:ext cx="175356" cy="149333"/>
            </a:xfrm>
            <a:custGeom>
              <a:avLst/>
              <a:gdLst/>
              <a:ahLst/>
              <a:cxnLst/>
              <a:rect l="l" t="t" r="r" b="b"/>
              <a:pathLst>
                <a:path w="14400" h="12263" extrusionOk="0">
                  <a:moveTo>
                    <a:pt x="7786" y="0"/>
                  </a:moveTo>
                  <a:cubicBezTo>
                    <a:pt x="5886" y="0"/>
                    <a:pt x="4009" y="553"/>
                    <a:pt x="2945" y="1600"/>
                  </a:cubicBezTo>
                  <a:cubicBezTo>
                    <a:pt x="1" y="4501"/>
                    <a:pt x="836" y="8194"/>
                    <a:pt x="4957" y="10581"/>
                  </a:cubicBezTo>
                  <a:lnTo>
                    <a:pt x="5450" y="10860"/>
                  </a:lnTo>
                  <a:lnTo>
                    <a:pt x="7869" y="12262"/>
                  </a:lnTo>
                  <a:lnTo>
                    <a:pt x="13189" y="5486"/>
                  </a:lnTo>
                  <a:cubicBezTo>
                    <a:pt x="14399" y="3955"/>
                    <a:pt x="13821" y="2146"/>
                    <a:pt x="11766" y="958"/>
                  </a:cubicBezTo>
                  <a:cubicBezTo>
                    <a:pt x="10647" y="311"/>
                    <a:pt x="9209" y="0"/>
                    <a:pt x="7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680877" y="603198"/>
              <a:ext cx="64809" cy="105993"/>
            </a:xfrm>
            <a:custGeom>
              <a:avLst/>
              <a:gdLst/>
              <a:ahLst/>
              <a:cxnLst/>
              <a:rect l="l" t="t" r="r" b="b"/>
              <a:pathLst>
                <a:path w="5322" h="8704" extrusionOk="0">
                  <a:moveTo>
                    <a:pt x="5321" y="1"/>
                  </a:moveTo>
                  <a:lnTo>
                    <a:pt x="1" y="6777"/>
                  </a:lnTo>
                  <a:lnTo>
                    <a:pt x="1" y="8704"/>
                  </a:lnTo>
                  <a:lnTo>
                    <a:pt x="5321" y="1928"/>
                  </a:lnTo>
                  <a:lnTo>
                    <a:pt x="5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651420" y="668640"/>
              <a:ext cx="29470" cy="40551"/>
            </a:xfrm>
            <a:custGeom>
              <a:avLst/>
              <a:gdLst/>
              <a:ahLst/>
              <a:cxnLst/>
              <a:rect l="l" t="t" r="r" b="b"/>
              <a:pathLst>
                <a:path w="2420" h="3330" extrusionOk="0">
                  <a:moveTo>
                    <a:pt x="1" y="1"/>
                  </a:moveTo>
                  <a:lnTo>
                    <a:pt x="1" y="1938"/>
                  </a:lnTo>
                  <a:lnTo>
                    <a:pt x="2420" y="3330"/>
                  </a:lnTo>
                  <a:lnTo>
                    <a:pt x="2420" y="14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493161" y="665193"/>
              <a:ext cx="73016" cy="38457"/>
            </a:xfrm>
            <a:custGeom>
              <a:avLst/>
              <a:gdLst/>
              <a:ahLst/>
              <a:cxnLst/>
              <a:rect l="l" t="t" r="r" b="b"/>
              <a:pathLst>
                <a:path w="5996" h="3158" extrusionOk="0">
                  <a:moveTo>
                    <a:pt x="2994" y="0"/>
                  </a:moveTo>
                  <a:cubicBezTo>
                    <a:pt x="2297" y="0"/>
                    <a:pt x="1601" y="155"/>
                    <a:pt x="1071" y="466"/>
                  </a:cubicBezTo>
                  <a:cubicBezTo>
                    <a:pt x="1" y="1076"/>
                    <a:pt x="11" y="2082"/>
                    <a:pt x="1082" y="2692"/>
                  </a:cubicBezTo>
                  <a:cubicBezTo>
                    <a:pt x="1612" y="3003"/>
                    <a:pt x="2310" y="3158"/>
                    <a:pt x="3009" y="3158"/>
                  </a:cubicBezTo>
                  <a:cubicBezTo>
                    <a:pt x="3707" y="3158"/>
                    <a:pt x="4406" y="3003"/>
                    <a:pt x="4936" y="2692"/>
                  </a:cubicBezTo>
                  <a:cubicBezTo>
                    <a:pt x="5996" y="2082"/>
                    <a:pt x="5985" y="1076"/>
                    <a:pt x="4925" y="466"/>
                  </a:cubicBezTo>
                  <a:cubicBezTo>
                    <a:pt x="4390" y="155"/>
                    <a:pt x="3691" y="0"/>
                    <a:pt x="2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562902" y="685725"/>
              <a:ext cx="117988" cy="54884"/>
            </a:xfrm>
            <a:custGeom>
              <a:avLst/>
              <a:gdLst/>
              <a:ahLst/>
              <a:cxnLst/>
              <a:rect l="l" t="t" r="r" b="b"/>
              <a:pathLst>
                <a:path w="9689" h="4507" extrusionOk="0">
                  <a:moveTo>
                    <a:pt x="9689" y="0"/>
                  </a:moveTo>
                  <a:lnTo>
                    <a:pt x="1" y="2569"/>
                  </a:lnTo>
                  <a:lnTo>
                    <a:pt x="1" y="4507"/>
                  </a:lnTo>
                  <a:lnTo>
                    <a:pt x="9689" y="1927"/>
                  </a:lnTo>
                  <a:lnTo>
                    <a:pt x="9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457700" y="646891"/>
              <a:ext cx="223189" cy="73893"/>
            </a:xfrm>
            <a:custGeom>
              <a:avLst/>
              <a:gdLst/>
              <a:ahLst/>
              <a:cxnLst/>
              <a:rect l="l" t="t" r="r" b="b"/>
              <a:pathLst>
                <a:path w="18328" h="6068" extrusionOk="0">
                  <a:moveTo>
                    <a:pt x="5906" y="1503"/>
                  </a:moveTo>
                  <a:cubicBezTo>
                    <a:pt x="6603" y="1503"/>
                    <a:pt x="7302" y="1658"/>
                    <a:pt x="7837" y="1969"/>
                  </a:cubicBezTo>
                  <a:cubicBezTo>
                    <a:pt x="8897" y="2579"/>
                    <a:pt x="8908" y="3585"/>
                    <a:pt x="7848" y="4195"/>
                  </a:cubicBezTo>
                  <a:cubicBezTo>
                    <a:pt x="7318" y="4506"/>
                    <a:pt x="6619" y="4661"/>
                    <a:pt x="5921" y="4661"/>
                  </a:cubicBezTo>
                  <a:cubicBezTo>
                    <a:pt x="5222" y="4661"/>
                    <a:pt x="4524" y="4506"/>
                    <a:pt x="3994" y="4195"/>
                  </a:cubicBezTo>
                  <a:cubicBezTo>
                    <a:pt x="2923" y="3585"/>
                    <a:pt x="2913" y="2579"/>
                    <a:pt x="3983" y="1969"/>
                  </a:cubicBezTo>
                  <a:cubicBezTo>
                    <a:pt x="4513" y="1658"/>
                    <a:pt x="5209" y="1503"/>
                    <a:pt x="5906" y="1503"/>
                  </a:cubicBezTo>
                  <a:close/>
                  <a:moveTo>
                    <a:pt x="8440" y="1"/>
                  </a:moveTo>
                  <a:cubicBezTo>
                    <a:pt x="6593" y="1"/>
                    <a:pt x="4735" y="281"/>
                    <a:pt x="3063" y="855"/>
                  </a:cubicBezTo>
                  <a:cubicBezTo>
                    <a:pt x="440" y="1744"/>
                    <a:pt x="1" y="3842"/>
                    <a:pt x="2163" y="5084"/>
                  </a:cubicBezTo>
                  <a:cubicBezTo>
                    <a:pt x="3264" y="5728"/>
                    <a:pt x="4737" y="6067"/>
                    <a:pt x="6231" y="6067"/>
                  </a:cubicBezTo>
                  <a:cubicBezTo>
                    <a:pt x="7047" y="6067"/>
                    <a:pt x="7869" y="5966"/>
                    <a:pt x="8640" y="5758"/>
                  </a:cubicBezTo>
                  <a:lnTo>
                    <a:pt x="18328" y="3189"/>
                  </a:lnTo>
                  <a:lnTo>
                    <a:pt x="15909" y="1787"/>
                  </a:lnTo>
                  <a:cubicBezTo>
                    <a:pt x="13872" y="612"/>
                    <a:pt x="11169" y="1"/>
                    <a:pt x="84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67089" y="685457"/>
              <a:ext cx="95825" cy="58830"/>
            </a:xfrm>
            <a:custGeom>
              <a:avLst/>
              <a:gdLst/>
              <a:ahLst/>
              <a:cxnLst/>
              <a:rect l="l" t="t" r="r" b="b"/>
              <a:pathLst>
                <a:path w="7869" h="4831" extrusionOk="0">
                  <a:moveTo>
                    <a:pt x="11" y="1"/>
                  </a:moveTo>
                  <a:lnTo>
                    <a:pt x="1" y="1928"/>
                  </a:lnTo>
                  <a:cubicBezTo>
                    <a:pt x="1" y="2623"/>
                    <a:pt x="450" y="3319"/>
                    <a:pt x="1382" y="3854"/>
                  </a:cubicBezTo>
                  <a:cubicBezTo>
                    <a:pt x="2493" y="4494"/>
                    <a:pt x="3969" y="4831"/>
                    <a:pt x="5469" y="4831"/>
                  </a:cubicBezTo>
                  <a:cubicBezTo>
                    <a:pt x="6280" y="4831"/>
                    <a:pt x="7098" y="4732"/>
                    <a:pt x="7869" y="4529"/>
                  </a:cubicBezTo>
                  <a:lnTo>
                    <a:pt x="7869" y="2591"/>
                  </a:lnTo>
                  <a:cubicBezTo>
                    <a:pt x="7103" y="2798"/>
                    <a:pt x="6286" y="2898"/>
                    <a:pt x="5476" y="2898"/>
                  </a:cubicBezTo>
                  <a:cubicBezTo>
                    <a:pt x="3976" y="2898"/>
                    <a:pt x="2497" y="2556"/>
                    <a:pt x="1392" y="1917"/>
                  </a:cubicBezTo>
                  <a:cubicBezTo>
                    <a:pt x="450" y="1382"/>
                    <a:pt x="11" y="686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532008" y="643420"/>
              <a:ext cx="243136" cy="153997"/>
            </a:xfrm>
            <a:custGeom>
              <a:avLst/>
              <a:gdLst/>
              <a:ahLst/>
              <a:cxnLst/>
              <a:rect l="l" t="t" r="r" b="b"/>
              <a:pathLst>
                <a:path w="19966" h="12646" extrusionOk="0">
                  <a:moveTo>
                    <a:pt x="17605" y="1"/>
                  </a:moveTo>
                  <a:cubicBezTo>
                    <a:pt x="17549" y="1"/>
                    <a:pt x="17490" y="2"/>
                    <a:pt x="17429" y="6"/>
                  </a:cubicBezTo>
                  <a:cubicBezTo>
                    <a:pt x="17043" y="27"/>
                    <a:pt x="16733" y="113"/>
                    <a:pt x="16615" y="156"/>
                  </a:cubicBezTo>
                  <a:cubicBezTo>
                    <a:pt x="16529" y="177"/>
                    <a:pt x="16422" y="220"/>
                    <a:pt x="16337" y="252"/>
                  </a:cubicBezTo>
                  <a:cubicBezTo>
                    <a:pt x="16208" y="316"/>
                    <a:pt x="16037" y="402"/>
                    <a:pt x="15908" y="466"/>
                  </a:cubicBezTo>
                  <a:cubicBezTo>
                    <a:pt x="14324" y="1387"/>
                    <a:pt x="15512" y="1429"/>
                    <a:pt x="13864" y="2521"/>
                  </a:cubicBezTo>
                  <a:cubicBezTo>
                    <a:pt x="13853" y="2521"/>
                    <a:pt x="13853" y="2532"/>
                    <a:pt x="13842" y="2532"/>
                  </a:cubicBezTo>
                  <a:cubicBezTo>
                    <a:pt x="13147" y="2992"/>
                    <a:pt x="12515" y="3399"/>
                    <a:pt x="12172" y="3624"/>
                  </a:cubicBezTo>
                  <a:cubicBezTo>
                    <a:pt x="11284" y="4191"/>
                    <a:pt x="10385" y="4769"/>
                    <a:pt x="9485" y="5337"/>
                  </a:cubicBezTo>
                  <a:cubicBezTo>
                    <a:pt x="8137" y="6204"/>
                    <a:pt x="6970" y="6942"/>
                    <a:pt x="5717" y="7777"/>
                  </a:cubicBezTo>
                  <a:cubicBezTo>
                    <a:pt x="4979" y="8259"/>
                    <a:pt x="3865" y="9009"/>
                    <a:pt x="3148" y="9522"/>
                  </a:cubicBezTo>
                  <a:cubicBezTo>
                    <a:pt x="2773" y="9779"/>
                    <a:pt x="2217" y="10175"/>
                    <a:pt x="1735" y="10561"/>
                  </a:cubicBezTo>
                  <a:cubicBezTo>
                    <a:pt x="1564" y="10689"/>
                    <a:pt x="1339" y="10871"/>
                    <a:pt x="1178" y="11010"/>
                  </a:cubicBezTo>
                  <a:cubicBezTo>
                    <a:pt x="1007" y="11150"/>
                    <a:pt x="793" y="11342"/>
                    <a:pt x="632" y="11492"/>
                  </a:cubicBezTo>
                  <a:cubicBezTo>
                    <a:pt x="632" y="11492"/>
                    <a:pt x="333" y="11781"/>
                    <a:pt x="193" y="11985"/>
                  </a:cubicBezTo>
                  <a:cubicBezTo>
                    <a:pt x="140" y="12049"/>
                    <a:pt x="97" y="12124"/>
                    <a:pt x="44" y="12231"/>
                  </a:cubicBezTo>
                  <a:cubicBezTo>
                    <a:pt x="33" y="12252"/>
                    <a:pt x="22" y="12274"/>
                    <a:pt x="22" y="12295"/>
                  </a:cubicBezTo>
                  <a:cubicBezTo>
                    <a:pt x="11" y="12327"/>
                    <a:pt x="1" y="12370"/>
                    <a:pt x="1" y="12402"/>
                  </a:cubicBezTo>
                  <a:cubicBezTo>
                    <a:pt x="1" y="12466"/>
                    <a:pt x="22" y="12584"/>
                    <a:pt x="193" y="12627"/>
                  </a:cubicBezTo>
                  <a:cubicBezTo>
                    <a:pt x="254" y="12641"/>
                    <a:pt x="322" y="12646"/>
                    <a:pt x="390" y="12646"/>
                  </a:cubicBezTo>
                  <a:cubicBezTo>
                    <a:pt x="585" y="12646"/>
                    <a:pt x="780" y="12603"/>
                    <a:pt x="804" y="12595"/>
                  </a:cubicBezTo>
                  <a:cubicBezTo>
                    <a:pt x="986" y="12552"/>
                    <a:pt x="1210" y="12488"/>
                    <a:pt x="1382" y="12434"/>
                  </a:cubicBezTo>
                  <a:cubicBezTo>
                    <a:pt x="1542" y="12391"/>
                    <a:pt x="1756" y="12316"/>
                    <a:pt x="1917" y="12252"/>
                  </a:cubicBezTo>
                  <a:cubicBezTo>
                    <a:pt x="2206" y="12145"/>
                    <a:pt x="2763" y="11920"/>
                    <a:pt x="3384" y="11642"/>
                  </a:cubicBezTo>
                  <a:cubicBezTo>
                    <a:pt x="3897" y="11417"/>
                    <a:pt x="4572" y="11096"/>
                    <a:pt x="5086" y="10850"/>
                  </a:cubicBezTo>
                  <a:cubicBezTo>
                    <a:pt x="5525" y="10636"/>
                    <a:pt x="6317" y="10250"/>
                    <a:pt x="6980" y="9908"/>
                  </a:cubicBezTo>
                  <a:cubicBezTo>
                    <a:pt x="7890" y="9437"/>
                    <a:pt x="8212" y="9276"/>
                    <a:pt x="8972" y="8880"/>
                  </a:cubicBezTo>
                  <a:cubicBezTo>
                    <a:pt x="9271" y="8730"/>
                    <a:pt x="9667" y="8516"/>
                    <a:pt x="9967" y="8356"/>
                  </a:cubicBezTo>
                  <a:cubicBezTo>
                    <a:pt x="10267" y="8206"/>
                    <a:pt x="10674" y="8002"/>
                    <a:pt x="10963" y="7831"/>
                  </a:cubicBezTo>
                  <a:cubicBezTo>
                    <a:pt x="11530" y="7510"/>
                    <a:pt x="12312" y="7124"/>
                    <a:pt x="12879" y="6825"/>
                  </a:cubicBezTo>
                  <a:cubicBezTo>
                    <a:pt x="13157" y="6686"/>
                    <a:pt x="13521" y="6493"/>
                    <a:pt x="13789" y="6354"/>
                  </a:cubicBezTo>
                  <a:cubicBezTo>
                    <a:pt x="14506" y="5979"/>
                    <a:pt x="14506" y="5979"/>
                    <a:pt x="15534" y="5454"/>
                  </a:cubicBezTo>
                  <a:cubicBezTo>
                    <a:pt x="15545" y="5444"/>
                    <a:pt x="15555" y="5444"/>
                    <a:pt x="15566" y="5433"/>
                  </a:cubicBezTo>
                  <a:cubicBezTo>
                    <a:pt x="16192" y="5116"/>
                    <a:pt x="16524" y="5047"/>
                    <a:pt x="16764" y="5047"/>
                  </a:cubicBezTo>
                  <a:cubicBezTo>
                    <a:pt x="16950" y="5047"/>
                    <a:pt x="17082" y="5089"/>
                    <a:pt x="17252" y="5089"/>
                  </a:cubicBezTo>
                  <a:cubicBezTo>
                    <a:pt x="17478" y="5089"/>
                    <a:pt x="17774" y="5015"/>
                    <a:pt x="18360" y="4673"/>
                  </a:cubicBezTo>
                  <a:cubicBezTo>
                    <a:pt x="18563" y="4555"/>
                    <a:pt x="18692" y="4470"/>
                    <a:pt x="18863" y="4320"/>
                  </a:cubicBezTo>
                  <a:cubicBezTo>
                    <a:pt x="19056" y="4159"/>
                    <a:pt x="19238" y="3956"/>
                    <a:pt x="19248" y="3934"/>
                  </a:cubicBezTo>
                  <a:cubicBezTo>
                    <a:pt x="19334" y="3838"/>
                    <a:pt x="19441" y="3699"/>
                    <a:pt x="19505" y="3592"/>
                  </a:cubicBezTo>
                  <a:cubicBezTo>
                    <a:pt x="19559" y="3506"/>
                    <a:pt x="19623" y="3399"/>
                    <a:pt x="19666" y="3313"/>
                  </a:cubicBezTo>
                  <a:cubicBezTo>
                    <a:pt x="19666" y="3313"/>
                    <a:pt x="19784" y="3089"/>
                    <a:pt x="19869" y="2800"/>
                  </a:cubicBezTo>
                  <a:cubicBezTo>
                    <a:pt x="19966" y="2425"/>
                    <a:pt x="19955" y="2136"/>
                    <a:pt x="19955" y="2104"/>
                  </a:cubicBezTo>
                  <a:cubicBezTo>
                    <a:pt x="19955" y="2061"/>
                    <a:pt x="19955" y="2007"/>
                    <a:pt x="19944" y="1965"/>
                  </a:cubicBezTo>
                  <a:cubicBezTo>
                    <a:pt x="19934" y="1793"/>
                    <a:pt x="19934" y="1793"/>
                    <a:pt x="19912" y="1718"/>
                  </a:cubicBezTo>
                  <a:cubicBezTo>
                    <a:pt x="19869" y="1526"/>
                    <a:pt x="19837" y="1429"/>
                    <a:pt x="19794" y="1322"/>
                  </a:cubicBezTo>
                  <a:cubicBezTo>
                    <a:pt x="19794" y="1322"/>
                    <a:pt x="19762" y="1247"/>
                    <a:pt x="19719" y="1162"/>
                  </a:cubicBezTo>
                  <a:cubicBezTo>
                    <a:pt x="19687" y="1098"/>
                    <a:pt x="19687" y="1098"/>
                    <a:pt x="19623" y="1001"/>
                  </a:cubicBezTo>
                  <a:cubicBezTo>
                    <a:pt x="19580" y="926"/>
                    <a:pt x="19495" y="819"/>
                    <a:pt x="19452" y="776"/>
                  </a:cubicBezTo>
                  <a:cubicBezTo>
                    <a:pt x="19409" y="734"/>
                    <a:pt x="19356" y="669"/>
                    <a:pt x="19313" y="627"/>
                  </a:cubicBezTo>
                  <a:cubicBezTo>
                    <a:pt x="19281" y="605"/>
                    <a:pt x="19248" y="573"/>
                    <a:pt x="19216" y="552"/>
                  </a:cubicBezTo>
                  <a:cubicBezTo>
                    <a:pt x="19184" y="519"/>
                    <a:pt x="19141" y="487"/>
                    <a:pt x="19109" y="466"/>
                  </a:cubicBezTo>
                  <a:cubicBezTo>
                    <a:pt x="19034" y="412"/>
                    <a:pt x="18949" y="359"/>
                    <a:pt x="18874" y="316"/>
                  </a:cubicBezTo>
                  <a:cubicBezTo>
                    <a:pt x="18799" y="273"/>
                    <a:pt x="18692" y="220"/>
                    <a:pt x="18606" y="188"/>
                  </a:cubicBezTo>
                  <a:cubicBezTo>
                    <a:pt x="18563" y="166"/>
                    <a:pt x="18499" y="145"/>
                    <a:pt x="18456" y="134"/>
                  </a:cubicBezTo>
                  <a:cubicBezTo>
                    <a:pt x="18360" y="102"/>
                    <a:pt x="18231" y="70"/>
                    <a:pt x="18124" y="48"/>
                  </a:cubicBezTo>
                  <a:cubicBezTo>
                    <a:pt x="18089" y="40"/>
                    <a:pt x="17888" y="1"/>
                    <a:pt x="176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725727" y="643420"/>
              <a:ext cx="49416" cy="56918"/>
            </a:xfrm>
            <a:custGeom>
              <a:avLst/>
              <a:gdLst/>
              <a:ahLst/>
              <a:cxnLst/>
              <a:rect l="l" t="t" r="r" b="b"/>
              <a:pathLst>
                <a:path w="4058" h="4674" extrusionOk="0">
                  <a:moveTo>
                    <a:pt x="101" y="416"/>
                  </a:moveTo>
                  <a:lnTo>
                    <a:pt x="101" y="416"/>
                  </a:lnTo>
                  <a:cubicBezTo>
                    <a:pt x="66" y="430"/>
                    <a:pt x="33" y="447"/>
                    <a:pt x="0" y="466"/>
                  </a:cubicBezTo>
                  <a:cubicBezTo>
                    <a:pt x="32" y="450"/>
                    <a:pt x="66" y="433"/>
                    <a:pt x="101" y="416"/>
                  </a:cubicBezTo>
                  <a:close/>
                  <a:moveTo>
                    <a:pt x="1697" y="1"/>
                  </a:moveTo>
                  <a:cubicBezTo>
                    <a:pt x="1641" y="1"/>
                    <a:pt x="1582" y="2"/>
                    <a:pt x="1521" y="6"/>
                  </a:cubicBezTo>
                  <a:cubicBezTo>
                    <a:pt x="1135" y="27"/>
                    <a:pt x="825" y="113"/>
                    <a:pt x="707" y="156"/>
                  </a:cubicBezTo>
                  <a:cubicBezTo>
                    <a:pt x="621" y="177"/>
                    <a:pt x="514" y="220"/>
                    <a:pt x="429" y="252"/>
                  </a:cubicBezTo>
                  <a:cubicBezTo>
                    <a:pt x="332" y="300"/>
                    <a:pt x="210" y="361"/>
                    <a:pt x="101" y="416"/>
                  </a:cubicBezTo>
                  <a:lnTo>
                    <a:pt x="101" y="416"/>
                  </a:lnTo>
                  <a:cubicBezTo>
                    <a:pt x="208" y="371"/>
                    <a:pt x="327" y="347"/>
                    <a:pt x="454" y="347"/>
                  </a:cubicBezTo>
                  <a:cubicBezTo>
                    <a:pt x="678" y="347"/>
                    <a:pt x="930" y="420"/>
                    <a:pt x="1199" y="573"/>
                  </a:cubicBezTo>
                  <a:cubicBezTo>
                    <a:pt x="2152" y="1098"/>
                    <a:pt x="2944" y="2425"/>
                    <a:pt x="2955" y="3528"/>
                  </a:cubicBezTo>
                  <a:cubicBezTo>
                    <a:pt x="2966" y="4095"/>
                    <a:pt x="2762" y="4491"/>
                    <a:pt x="2452" y="4673"/>
                  </a:cubicBezTo>
                  <a:cubicBezTo>
                    <a:pt x="2655" y="4555"/>
                    <a:pt x="2784" y="4470"/>
                    <a:pt x="2955" y="4320"/>
                  </a:cubicBezTo>
                  <a:cubicBezTo>
                    <a:pt x="3148" y="4159"/>
                    <a:pt x="3330" y="3956"/>
                    <a:pt x="3340" y="3934"/>
                  </a:cubicBezTo>
                  <a:cubicBezTo>
                    <a:pt x="3426" y="3838"/>
                    <a:pt x="3533" y="3699"/>
                    <a:pt x="3597" y="3592"/>
                  </a:cubicBezTo>
                  <a:cubicBezTo>
                    <a:pt x="3651" y="3506"/>
                    <a:pt x="3715" y="3399"/>
                    <a:pt x="3758" y="3313"/>
                  </a:cubicBezTo>
                  <a:cubicBezTo>
                    <a:pt x="3758" y="3313"/>
                    <a:pt x="3876" y="3089"/>
                    <a:pt x="3961" y="2800"/>
                  </a:cubicBezTo>
                  <a:cubicBezTo>
                    <a:pt x="4058" y="2425"/>
                    <a:pt x="4047" y="2136"/>
                    <a:pt x="4047" y="2104"/>
                  </a:cubicBezTo>
                  <a:cubicBezTo>
                    <a:pt x="4047" y="2061"/>
                    <a:pt x="4047" y="2007"/>
                    <a:pt x="4036" y="1965"/>
                  </a:cubicBezTo>
                  <a:cubicBezTo>
                    <a:pt x="4026" y="1793"/>
                    <a:pt x="4026" y="1793"/>
                    <a:pt x="4004" y="1718"/>
                  </a:cubicBezTo>
                  <a:cubicBezTo>
                    <a:pt x="3961" y="1526"/>
                    <a:pt x="3929" y="1429"/>
                    <a:pt x="3886" y="1322"/>
                  </a:cubicBezTo>
                  <a:cubicBezTo>
                    <a:pt x="3886" y="1322"/>
                    <a:pt x="3854" y="1247"/>
                    <a:pt x="3811" y="1162"/>
                  </a:cubicBezTo>
                  <a:cubicBezTo>
                    <a:pt x="3779" y="1098"/>
                    <a:pt x="3779" y="1098"/>
                    <a:pt x="3715" y="1001"/>
                  </a:cubicBezTo>
                  <a:cubicBezTo>
                    <a:pt x="3672" y="926"/>
                    <a:pt x="3587" y="819"/>
                    <a:pt x="3544" y="776"/>
                  </a:cubicBezTo>
                  <a:cubicBezTo>
                    <a:pt x="3501" y="734"/>
                    <a:pt x="3448" y="669"/>
                    <a:pt x="3405" y="627"/>
                  </a:cubicBezTo>
                  <a:cubicBezTo>
                    <a:pt x="3373" y="605"/>
                    <a:pt x="3340" y="573"/>
                    <a:pt x="3308" y="552"/>
                  </a:cubicBezTo>
                  <a:cubicBezTo>
                    <a:pt x="3276" y="519"/>
                    <a:pt x="3233" y="487"/>
                    <a:pt x="3201" y="466"/>
                  </a:cubicBezTo>
                  <a:cubicBezTo>
                    <a:pt x="3126" y="412"/>
                    <a:pt x="3041" y="359"/>
                    <a:pt x="2966" y="316"/>
                  </a:cubicBezTo>
                  <a:cubicBezTo>
                    <a:pt x="2891" y="273"/>
                    <a:pt x="2784" y="220"/>
                    <a:pt x="2698" y="188"/>
                  </a:cubicBezTo>
                  <a:cubicBezTo>
                    <a:pt x="2655" y="166"/>
                    <a:pt x="2591" y="145"/>
                    <a:pt x="2548" y="134"/>
                  </a:cubicBezTo>
                  <a:cubicBezTo>
                    <a:pt x="2452" y="102"/>
                    <a:pt x="2323" y="70"/>
                    <a:pt x="2216" y="48"/>
                  </a:cubicBezTo>
                  <a:cubicBezTo>
                    <a:pt x="2181" y="40"/>
                    <a:pt x="1980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700824" y="647646"/>
              <a:ext cx="61021" cy="61947"/>
            </a:xfrm>
            <a:custGeom>
              <a:avLst/>
              <a:gdLst/>
              <a:ahLst/>
              <a:cxnLst/>
              <a:rect l="l" t="t" r="r" b="b"/>
              <a:pathLst>
                <a:path w="5011" h="5087" extrusionOk="0">
                  <a:moveTo>
                    <a:pt x="2499" y="0"/>
                  </a:moveTo>
                  <a:cubicBezTo>
                    <a:pt x="2331" y="0"/>
                    <a:pt x="2178" y="41"/>
                    <a:pt x="2045" y="119"/>
                  </a:cubicBezTo>
                  <a:cubicBezTo>
                    <a:pt x="461" y="1040"/>
                    <a:pt x="1649" y="1082"/>
                    <a:pt x="1" y="2174"/>
                  </a:cubicBezTo>
                  <a:cubicBezTo>
                    <a:pt x="91" y="2120"/>
                    <a:pt x="197" y="2093"/>
                    <a:pt x="313" y="2093"/>
                  </a:cubicBezTo>
                  <a:cubicBezTo>
                    <a:pt x="472" y="2093"/>
                    <a:pt x="650" y="2144"/>
                    <a:pt x="836" y="2249"/>
                  </a:cubicBezTo>
                  <a:cubicBezTo>
                    <a:pt x="1500" y="2613"/>
                    <a:pt x="2035" y="3534"/>
                    <a:pt x="2045" y="4294"/>
                  </a:cubicBezTo>
                  <a:cubicBezTo>
                    <a:pt x="2056" y="4690"/>
                    <a:pt x="1917" y="4958"/>
                    <a:pt x="1703" y="5086"/>
                  </a:cubicBezTo>
                  <a:cubicBezTo>
                    <a:pt x="2329" y="4769"/>
                    <a:pt x="2661" y="4700"/>
                    <a:pt x="2901" y="4700"/>
                  </a:cubicBezTo>
                  <a:cubicBezTo>
                    <a:pt x="3087" y="4700"/>
                    <a:pt x="3219" y="4742"/>
                    <a:pt x="3389" y="4742"/>
                  </a:cubicBezTo>
                  <a:cubicBezTo>
                    <a:pt x="3615" y="4742"/>
                    <a:pt x="3911" y="4668"/>
                    <a:pt x="4497" y="4326"/>
                  </a:cubicBezTo>
                  <a:cubicBezTo>
                    <a:pt x="4807" y="4144"/>
                    <a:pt x="5011" y="3748"/>
                    <a:pt x="5000" y="3181"/>
                  </a:cubicBezTo>
                  <a:cubicBezTo>
                    <a:pt x="4989" y="2078"/>
                    <a:pt x="4197" y="751"/>
                    <a:pt x="3244" y="226"/>
                  </a:cubicBezTo>
                  <a:cubicBezTo>
                    <a:pt x="2975" y="73"/>
                    <a:pt x="2723" y="0"/>
                    <a:pt x="2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532008" y="673121"/>
              <a:ext cx="193866" cy="124296"/>
            </a:xfrm>
            <a:custGeom>
              <a:avLst/>
              <a:gdLst/>
              <a:ahLst/>
              <a:cxnLst/>
              <a:rect l="l" t="t" r="r" b="b"/>
              <a:pathLst>
                <a:path w="15920" h="10207" extrusionOk="0">
                  <a:moveTo>
                    <a:pt x="14176" y="1"/>
                  </a:moveTo>
                  <a:cubicBezTo>
                    <a:pt x="14060" y="1"/>
                    <a:pt x="13954" y="28"/>
                    <a:pt x="13864" y="82"/>
                  </a:cubicBezTo>
                  <a:cubicBezTo>
                    <a:pt x="13853" y="82"/>
                    <a:pt x="13853" y="93"/>
                    <a:pt x="13842" y="104"/>
                  </a:cubicBezTo>
                  <a:cubicBezTo>
                    <a:pt x="13147" y="553"/>
                    <a:pt x="12515" y="960"/>
                    <a:pt x="12172" y="1185"/>
                  </a:cubicBezTo>
                  <a:cubicBezTo>
                    <a:pt x="11284" y="1752"/>
                    <a:pt x="10385" y="2330"/>
                    <a:pt x="9485" y="2898"/>
                  </a:cubicBezTo>
                  <a:cubicBezTo>
                    <a:pt x="8137" y="3765"/>
                    <a:pt x="6970" y="4503"/>
                    <a:pt x="5707" y="5338"/>
                  </a:cubicBezTo>
                  <a:cubicBezTo>
                    <a:pt x="4979" y="5820"/>
                    <a:pt x="3865" y="6570"/>
                    <a:pt x="3148" y="7083"/>
                  </a:cubicBezTo>
                  <a:cubicBezTo>
                    <a:pt x="2773" y="7340"/>
                    <a:pt x="2217" y="7736"/>
                    <a:pt x="1735" y="8122"/>
                  </a:cubicBezTo>
                  <a:cubicBezTo>
                    <a:pt x="1564" y="8250"/>
                    <a:pt x="1339" y="8432"/>
                    <a:pt x="1178" y="8571"/>
                  </a:cubicBezTo>
                  <a:cubicBezTo>
                    <a:pt x="1007" y="8711"/>
                    <a:pt x="793" y="8903"/>
                    <a:pt x="632" y="9053"/>
                  </a:cubicBezTo>
                  <a:cubicBezTo>
                    <a:pt x="632" y="9053"/>
                    <a:pt x="333" y="9342"/>
                    <a:pt x="193" y="9546"/>
                  </a:cubicBezTo>
                  <a:cubicBezTo>
                    <a:pt x="140" y="9610"/>
                    <a:pt x="97" y="9685"/>
                    <a:pt x="44" y="9792"/>
                  </a:cubicBezTo>
                  <a:cubicBezTo>
                    <a:pt x="33" y="9813"/>
                    <a:pt x="22" y="9835"/>
                    <a:pt x="22" y="9856"/>
                  </a:cubicBezTo>
                  <a:cubicBezTo>
                    <a:pt x="11" y="9888"/>
                    <a:pt x="1" y="9931"/>
                    <a:pt x="1" y="9963"/>
                  </a:cubicBezTo>
                  <a:cubicBezTo>
                    <a:pt x="1" y="10027"/>
                    <a:pt x="22" y="10145"/>
                    <a:pt x="193" y="10188"/>
                  </a:cubicBezTo>
                  <a:cubicBezTo>
                    <a:pt x="252" y="10202"/>
                    <a:pt x="318" y="10207"/>
                    <a:pt x="386" y="10207"/>
                  </a:cubicBezTo>
                  <a:cubicBezTo>
                    <a:pt x="579" y="10207"/>
                    <a:pt x="780" y="10164"/>
                    <a:pt x="804" y="10156"/>
                  </a:cubicBezTo>
                  <a:cubicBezTo>
                    <a:pt x="986" y="10113"/>
                    <a:pt x="1210" y="10049"/>
                    <a:pt x="1382" y="9995"/>
                  </a:cubicBezTo>
                  <a:cubicBezTo>
                    <a:pt x="1542" y="9952"/>
                    <a:pt x="1756" y="9877"/>
                    <a:pt x="1917" y="9813"/>
                  </a:cubicBezTo>
                  <a:cubicBezTo>
                    <a:pt x="2206" y="9706"/>
                    <a:pt x="2763" y="9481"/>
                    <a:pt x="3384" y="9203"/>
                  </a:cubicBezTo>
                  <a:cubicBezTo>
                    <a:pt x="3897" y="8978"/>
                    <a:pt x="4572" y="8657"/>
                    <a:pt x="5086" y="8411"/>
                  </a:cubicBezTo>
                  <a:cubicBezTo>
                    <a:pt x="5525" y="8197"/>
                    <a:pt x="6317" y="7811"/>
                    <a:pt x="6980" y="7469"/>
                  </a:cubicBezTo>
                  <a:cubicBezTo>
                    <a:pt x="7890" y="6998"/>
                    <a:pt x="8212" y="6837"/>
                    <a:pt x="8961" y="6441"/>
                  </a:cubicBezTo>
                  <a:cubicBezTo>
                    <a:pt x="9271" y="6291"/>
                    <a:pt x="9667" y="6077"/>
                    <a:pt x="9967" y="5917"/>
                  </a:cubicBezTo>
                  <a:cubicBezTo>
                    <a:pt x="10267" y="5767"/>
                    <a:pt x="10674" y="5563"/>
                    <a:pt x="10963" y="5403"/>
                  </a:cubicBezTo>
                  <a:cubicBezTo>
                    <a:pt x="11530" y="5071"/>
                    <a:pt x="12312" y="4685"/>
                    <a:pt x="12879" y="4386"/>
                  </a:cubicBezTo>
                  <a:cubicBezTo>
                    <a:pt x="13157" y="4247"/>
                    <a:pt x="13521" y="4054"/>
                    <a:pt x="13789" y="3915"/>
                  </a:cubicBezTo>
                  <a:cubicBezTo>
                    <a:pt x="14506" y="3540"/>
                    <a:pt x="14506" y="3540"/>
                    <a:pt x="15534" y="3015"/>
                  </a:cubicBezTo>
                  <a:cubicBezTo>
                    <a:pt x="15545" y="3005"/>
                    <a:pt x="15555" y="3005"/>
                    <a:pt x="15566" y="2994"/>
                  </a:cubicBezTo>
                  <a:cubicBezTo>
                    <a:pt x="15780" y="2866"/>
                    <a:pt x="15919" y="2598"/>
                    <a:pt x="15908" y="2202"/>
                  </a:cubicBezTo>
                  <a:cubicBezTo>
                    <a:pt x="15898" y="1442"/>
                    <a:pt x="15363" y="521"/>
                    <a:pt x="14699" y="157"/>
                  </a:cubicBezTo>
                  <a:cubicBezTo>
                    <a:pt x="14513" y="52"/>
                    <a:pt x="14335" y="1"/>
                    <a:pt x="14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637867" y="657826"/>
              <a:ext cx="317955" cy="189652"/>
            </a:xfrm>
            <a:custGeom>
              <a:avLst/>
              <a:gdLst/>
              <a:ahLst/>
              <a:cxnLst/>
              <a:rect l="l" t="t" r="r" b="b"/>
              <a:pathLst>
                <a:path w="26110" h="15574" extrusionOk="0">
                  <a:moveTo>
                    <a:pt x="26110" y="3501"/>
                  </a:moveTo>
                  <a:lnTo>
                    <a:pt x="26110" y="3504"/>
                  </a:lnTo>
                  <a:lnTo>
                    <a:pt x="26110" y="3504"/>
                  </a:lnTo>
                  <a:cubicBezTo>
                    <a:pt x="26110" y="3506"/>
                    <a:pt x="26110" y="3509"/>
                    <a:pt x="26110" y="3511"/>
                  </a:cubicBezTo>
                  <a:cubicBezTo>
                    <a:pt x="26110" y="3511"/>
                    <a:pt x="26110" y="3501"/>
                    <a:pt x="26110" y="3501"/>
                  </a:cubicBezTo>
                  <a:close/>
                  <a:moveTo>
                    <a:pt x="19514" y="1"/>
                  </a:moveTo>
                  <a:cubicBezTo>
                    <a:pt x="18536" y="1"/>
                    <a:pt x="17550" y="120"/>
                    <a:pt x="16625" y="364"/>
                  </a:cubicBezTo>
                  <a:lnTo>
                    <a:pt x="4946" y="3479"/>
                  </a:lnTo>
                  <a:lnTo>
                    <a:pt x="536" y="9089"/>
                  </a:lnTo>
                  <a:cubicBezTo>
                    <a:pt x="182" y="9538"/>
                    <a:pt x="11" y="10020"/>
                    <a:pt x="11" y="10491"/>
                  </a:cubicBezTo>
                  <a:lnTo>
                    <a:pt x="11" y="12397"/>
                  </a:lnTo>
                  <a:cubicBezTo>
                    <a:pt x="0" y="13274"/>
                    <a:pt x="600" y="14131"/>
                    <a:pt x="1713" y="14784"/>
                  </a:cubicBezTo>
                  <a:cubicBezTo>
                    <a:pt x="2640" y="15316"/>
                    <a:pt x="3833" y="15573"/>
                    <a:pt x="5015" y="15573"/>
                  </a:cubicBezTo>
                  <a:cubicBezTo>
                    <a:pt x="6589" y="15573"/>
                    <a:pt x="8144" y="15117"/>
                    <a:pt x="9025" y="14249"/>
                  </a:cubicBezTo>
                  <a:cubicBezTo>
                    <a:pt x="9999" y="13285"/>
                    <a:pt x="10470" y="12225"/>
                    <a:pt x="10470" y="11166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81" y="9239"/>
                    <a:pt x="10481" y="9244"/>
                    <a:pt x="10481" y="9249"/>
                  </a:cubicBezTo>
                  <a:cubicBezTo>
                    <a:pt x="10481" y="9239"/>
                    <a:pt x="10481" y="9239"/>
                    <a:pt x="10481" y="9228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79" y="8886"/>
                    <a:pt x="10436" y="8548"/>
                    <a:pt x="10331" y="8211"/>
                  </a:cubicBezTo>
                  <a:lnTo>
                    <a:pt x="10331" y="8211"/>
                  </a:lnTo>
                  <a:cubicBezTo>
                    <a:pt x="12329" y="8899"/>
                    <a:pt x="14592" y="9252"/>
                    <a:pt x="16870" y="9252"/>
                  </a:cubicBezTo>
                  <a:cubicBezTo>
                    <a:pt x="19095" y="9252"/>
                    <a:pt x="21332" y="8915"/>
                    <a:pt x="23348" y="8222"/>
                  </a:cubicBezTo>
                  <a:cubicBezTo>
                    <a:pt x="25146" y="7611"/>
                    <a:pt x="26099" y="6530"/>
                    <a:pt x="26099" y="5428"/>
                  </a:cubicBezTo>
                  <a:lnTo>
                    <a:pt x="26110" y="3504"/>
                  </a:lnTo>
                  <a:lnTo>
                    <a:pt x="26110" y="3504"/>
                  </a:lnTo>
                  <a:cubicBezTo>
                    <a:pt x="26107" y="2671"/>
                    <a:pt x="25571" y="1829"/>
                    <a:pt x="24440" y="1178"/>
                  </a:cubicBezTo>
                  <a:cubicBezTo>
                    <a:pt x="23106" y="407"/>
                    <a:pt x="21322" y="1"/>
                    <a:pt x="19514" y="1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697962" y="700191"/>
              <a:ext cx="29604" cy="40417"/>
            </a:xfrm>
            <a:custGeom>
              <a:avLst/>
              <a:gdLst/>
              <a:ahLst/>
              <a:cxnLst/>
              <a:rect l="l" t="t" r="r" b="b"/>
              <a:pathLst>
                <a:path w="2431" h="3319" extrusionOk="0">
                  <a:moveTo>
                    <a:pt x="11" y="0"/>
                  </a:moveTo>
                  <a:lnTo>
                    <a:pt x="0" y="1927"/>
                  </a:lnTo>
                  <a:lnTo>
                    <a:pt x="2420" y="3319"/>
                  </a:lnTo>
                  <a:lnTo>
                    <a:pt x="2430" y="139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727420" y="717130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1"/>
                  </a:moveTo>
                  <a:lnTo>
                    <a:pt x="1" y="1928"/>
                  </a:lnTo>
                  <a:lnTo>
                    <a:pt x="493" y="2217"/>
                  </a:lnTo>
                  <a:lnTo>
                    <a:pt x="504" y="29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733423" y="700447"/>
              <a:ext cx="222398" cy="70021"/>
            </a:xfrm>
            <a:custGeom>
              <a:avLst/>
              <a:gdLst/>
              <a:ahLst/>
              <a:cxnLst/>
              <a:rect l="l" t="t" r="r" b="b"/>
              <a:pathLst>
                <a:path w="18263" h="5750" extrusionOk="0">
                  <a:moveTo>
                    <a:pt x="18263" y="1"/>
                  </a:moveTo>
                  <a:cubicBezTo>
                    <a:pt x="18252" y="1093"/>
                    <a:pt x="17310" y="2174"/>
                    <a:pt x="15512" y="2795"/>
                  </a:cubicBezTo>
                  <a:cubicBezTo>
                    <a:pt x="13500" y="3484"/>
                    <a:pt x="11264" y="3820"/>
                    <a:pt x="9042" y="3820"/>
                  </a:cubicBezTo>
                  <a:cubicBezTo>
                    <a:pt x="5743" y="3820"/>
                    <a:pt x="2473" y="3080"/>
                    <a:pt x="11" y="1660"/>
                  </a:cubicBezTo>
                  <a:lnTo>
                    <a:pt x="0" y="3587"/>
                  </a:lnTo>
                  <a:cubicBezTo>
                    <a:pt x="2466" y="5011"/>
                    <a:pt x="5732" y="5750"/>
                    <a:pt x="9025" y="5750"/>
                  </a:cubicBezTo>
                  <a:cubicBezTo>
                    <a:pt x="11251" y="5750"/>
                    <a:pt x="13489" y="5412"/>
                    <a:pt x="15501" y="4722"/>
                  </a:cubicBezTo>
                  <a:cubicBezTo>
                    <a:pt x="17299" y="4111"/>
                    <a:pt x="18252" y="3030"/>
                    <a:pt x="18252" y="1928"/>
                  </a:cubicBezTo>
                  <a:lnTo>
                    <a:pt x="18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698096" y="657826"/>
              <a:ext cx="269196" cy="89139"/>
            </a:xfrm>
            <a:custGeom>
              <a:avLst/>
              <a:gdLst/>
              <a:ahLst/>
              <a:cxnLst/>
              <a:rect l="l" t="t" r="r" b="b"/>
              <a:pathLst>
                <a:path w="22106" h="7320" extrusionOk="0">
                  <a:moveTo>
                    <a:pt x="14568" y="1"/>
                  </a:moveTo>
                  <a:cubicBezTo>
                    <a:pt x="13590" y="1"/>
                    <a:pt x="12604" y="120"/>
                    <a:pt x="11679" y="364"/>
                  </a:cubicBezTo>
                  <a:lnTo>
                    <a:pt x="0" y="3479"/>
                  </a:lnTo>
                  <a:lnTo>
                    <a:pt x="2419" y="4871"/>
                  </a:lnTo>
                  <a:lnTo>
                    <a:pt x="2912" y="5160"/>
                  </a:lnTo>
                  <a:cubicBezTo>
                    <a:pt x="5374" y="6580"/>
                    <a:pt x="8644" y="7320"/>
                    <a:pt x="11943" y="7320"/>
                  </a:cubicBezTo>
                  <a:cubicBezTo>
                    <a:pt x="14165" y="7320"/>
                    <a:pt x="16401" y="6984"/>
                    <a:pt x="18413" y="6295"/>
                  </a:cubicBezTo>
                  <a:cubicBezTo>
                    <a:pt x="21571" y="5214"/>
                    <a:pt x="22106" y="2687"/>
                    <a:pt x="19494" y="1178"/>
                  </a:cubicBezTo>
                  <a:cubicBezTo>
                    <a:pt x="18160" y="407"/>
                    <a:pt x="16376" y="1"/>
                    <a:pt x="145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747756" y="770188"/>
              <a:ext cx="17743" cy="61155"/>
            </a:xfrm>
            <a:custGeom>
              <a:avLst/>
              <a:gdLst/>
              <a:ahLst/>
              <a:cxnLst/>
              <a:rect l="l" t="t" r="r" b="b"/>
              <a:pathLst>
                <a:path w="1457" h="5022" extrusionOk="0">
                  <a:moveTo>
                    <a:pt x="1457" y="1"/>
                  </a:moveTo>
                  <a:lnTo>
                    <a:pt x="1456" y="40"/>
                  </a:lnTo>
                  <a:lnTo>
                    <a:pt x="1456" y="40"/>
                  </a:lnTo>
                  <a:cubicBezTo>
                    <a:pt x="1456" y="27"/>
                    <a:pt x="1457" y="14"/>
                    <a:pt x="1457" y="1"/>
                  </a:cubicBezTo>
                  <a:close/>
                  <a:moveTo>
                    <a:pt x="1456" y="40"/>
                  </a:moveTo>
                  <a:lnTo>
                    <a:pt x="1456" y="40"/>
                  </a:lnTo>
                  <a:cubicBezTo>
                    <a:pt x="1445" y="1086"/>
                    <a:pt x="963" y="2132"/>
                    <a:pt x="1" y="3084"/>
                  </a:cubicBezTo>
                  <a:lnTo>
                    <a:pt x="1" y="5022"/>
                  </a:lnTo>
                  <a:cubicBezTo>
                    <a:pt x="975" y="4058"/>
                    <a:pt x="1446" y="2998"/>
                    <a:pt x="1446" y="1939"/>
                  </a:cubicBezTo>
                  <a:lnTo>
                    <a:pt x="1456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664328" y="768434"/>
              <a:ext cx="72882" cy="38505"/>
            </a:xfrm>
            <a:custGeom>
              <a:avLst/>
              <a:gdLst/>
              <a:ahLst/>
              <a:cxnLst/>
              <a:rect l="l" t="t" r="r" b="b"/>
              <a:pathLst>
                <a:path w="5985" h="3162" extrusionOk="0">
                  <a:moveTo>
                    <a:pt x="2983" y="0"/>
                  </a:moveTo>
                  <a:cubicBezTo>
                    <a:pt x="2286" y="0"/>
                    <a:pt x="1590" y="156"/>
                    <a:pt x="1060" y="466"/>
                  </a:cubicBezTo>
                  <a:cubicBezTo>
                    <a:pt x="0" y="1087"/>
                    <a:pt x="0" y="2083"/>
                    <a:pt x="1071" y="2703"/>
                  </a:cubicBezTo>
                  <a:cubicBezTo>
                    <a:pt x="1606" y="3009"/>
                    <a:pt x="2305" y="3161"/>
                    <a:pt x="3002" y="3161"/>
                  </a:cubicBezTo>
                  <a:cubicBezTo>
                    <a:pt x="3699" y="3161"/>
                    <a:pt x="4395" y="3009"/>
                    <a:pt x="4925" y="2703"/>
                  </a:cubicBezTo>
                  <a:cubicBezTo>
                    <a:pt x="5985" y="2083"/>
                    <a:pt x="5985" y="1087"/>
                    <a:pt x="4914" y="466"/>
                  </a:cubicBezTo>
                  <a:cubicBezTo>
                    <a:pt x="4379" y="156"/>
                    <a:pt x="3680" y="0"/>
                    <a:pt x="29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637867" y="785312"/>
              <a:ext cx="109902" cy="62166"/>
            </a:xfrm>
            <a:custGeom>
              <a:avLst/>
              <a:gdLst/>
              <a:ahLst/>
              <a:cxnLst/>
              <a:rect l="l" t="t" r="r" b="b"/>
              <a:pathLst>
                <a:path w="9025" h="5105" extrusionOk="0">
                  <a:moveTo>
                    <a:pt x="11" y="1"/>
                  </a:moveTo>
                  <a:lnTo>
                    <a:pt x="11" y="1928"/>
                  </a:lnTo>
                  <a:cubicBezTo>
                    <a:pt x="0" y="2805"/>
                    <a:pt x="600" y="3662"/>
                    <a:pt x="1713" y="4315"/>
                  </a:cubicBezTo>
                  <a:cubicBezTo>
                    <a:pt x="2640" y="4847"/>
                    <a:pt x="3833" y="5104"/>
                    <a:pt x="5015" y="5104"/>
                  </a:cubicBezTo>
                  <a:cubicBezTo>
                    <a:pt x="6589" y="5104"/>
                    <a:pt x="8144" y="4648"/>
                    <a:pt x="9025" y="3780"/>
                  </a:cubicBezTo>
                  <a:lnTo>
                    <a:pt x="9025" y="1842"/>
                  </a:lnTo>
                  <a:cubicBezTo>
                    <a:pt x="8143" y="2711"/>
                    <a:pt x="6586" y="3171"/>
                    <a:pt x="5009" y="3171"/>
                  </a:cubicBezTo>
                  <a:cubicBezTo>
                    <a:pt x="3829" y="3171"/>
                    <a:pt x="2639" y="2913"/>
                    <a:pt x="1713" y="2377"/>
                  </a:cubicBezTo>
                  <a:cubicBezTo>
                    <a:pt x="600" y="1735"/>
                    <a:pt x="11" y="868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632131" y="700191"/>
              <a:ext cx="145363" cy="123736"/>
            </a:xfrm>
            <a:custGeom>
              <a:avLst/>
              <a:gdLst/>
              <a:ahLst/>
              <a:cxnLst/>
              <a:rect l="l" t="t" r="r" b="b"/>
              <a:pathLst>
                <a:path w="11937" h="10161" extrusionOk="0">
                  <a:moveTo>
                    <a:pt x="5627" y="5604"/>
                  </a:moveTo>
                  <a:cubicBezTo>
                    <a:pt x="6324" y="5604"/>
                    <a:pt x="7023" y="5760"/>
                    <a:pt x="7558" y="6070"/>
                  </a:cubicBezTo>
                  <a:cubicBezTo>
                    <a:pt x="8629" y="6691"/>
                    <a:pt x="8629" y="7687"/>
                    <a:pt x="7569" y="8307"/>
                  </a:cubicBezTo>
                  <a:cubicBezTo>
                    <a:pt x="7039" y="8613"/>
                    <a:pt x="6343" y="8765"/>
                    <a:pt x="5646" y="8765"/>
                  </a:cubicBezTo>
                  <a:cubicBezTo>
                    <a:pt x="4949" y="8765"/>
                    <a:pt x="4250" y="8613"/>
                    <a:pt x="3715" y="8307"/>
                  </a:cubicBezTo>
                  <a:cubicBezTo>
                    <a:pt x="2644" y="7687"/>
                    <a:pt x="2644" y="6691"/>
                    <a:pt x="3704" y="6070"/>
                  </a:cubicBezTo>
                  <a:cubicBezTo>
                    <a:pt x="4234" y="5760"/>
                    <a:pt x="4930" y="5604"/>
                    <a:pt x="5627" y="5604"/>
                  </a:cubicBezTo>
                  <a:close/>
                  <a:moveTo>
                    <a:pt x="5417" y="0"/>
                  </a:moveTo>
                  <a:lnTo>
                    <a:pt x="1007" y="5610"/>
                  </a:lnTo>
                  <a:cubicBezTo>
                    <a:pt x="0" y="6884"/>
                    <a:pt x="482" y="8382"/>
                    <a:pt x="2184" y="9367"/>
                  </a:cubicBezTo>
                  <a:cubicBezTo>
                    <a:pt x="3110" y="9903"/>
                    <a:pt x="4300" y="10161"/>
                    <a:pt x="5480" y="10161"/>
                  </a:cubicBezTo>
                  <a:cubicBezTo>
                    <a:pt x="7057" y="10161"/>
                    <a:pt x="8614" y="9701"/>
                    <a:pt x="9496" y="8832"/>
                  </a:cubicBezTo>
                  <a:cubicBezTo>
                    <a:pt x="11936" y="6423"/>
                    <a:pt x="11251" y="3362"/>
                    <a:pt x="7836" y="1392"/>
                  </a:cubicBezTo>
                  <a:lnTo>
                    <a:pt x="54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752713" y="556631"/>
              <a:ext cx="183819" cy="105664"/>
            </a:xfrm>
            <a:custGeom>
              <a:avLst/>
              <a:gdLst/>
              <a:ahLst/>
              <a:cxnLst/>
              <a:rect l="l" t="t" r="r" b="b"/>
              <a:pathLst>
                <a:path w="15095" h="8677" extrusionOk="0">
                  <a:moveTo>
                    <a:pt x="359" y="0"/>
                  </a:moveTo>
                  <a:cubicBezTo>
                    <a:pt x="276" y="0"/>
                    <a:pt x="193" y="19"/>
                    <a:pt x="129" y="57"/>
                  </a:cubicBezTo>
                  <a:cubicBezTo>
                    <a:pt x="0" y="132"/>
                    <a:pt x="0" y="249"/>
                    <a:pt x="129" y="324"/>
                  </a:cubicBezTo>
                  <a:cubicBezTo>
                    <a:pt x="196" y="358"/>
                    <a:pt x="284" y="374"/>
                    <a:pt x="371" y="374"/>
                  </a:cubicBezTo>
                  <a:cubicBezTo>
                    <a:pt x="424" y="374"/>
                    <a:pt x="477" y="368"/>
                    <a:pt x="525" y="356"/>
                  </a:cubicBezTo>
                  <a:lnTo>
                    <a:pt x="525" y="356"/>
                  </a:lnTo>
                  <a:cubicBezTo>
                    <a:pt x="3940" y="2465"/>
                    <a:pt x="3886" y="5795"/>
                    <a:pt x="343" y="7850"/>
                  </a:cubicBezTo>
                  <a:lnTo>
                    <a:pt x="461" y="7914"/>
                  </a:lnTo>
                  <a:cubicBezTo>
                    <a:pt x="4068" y="5816"/>
                    <a:pt x="4122" y="2433"/>
                    <a:pt x="632" y="292"/>
                  </a:cubicBezTo>
                  <a:cubicBezTo>
                    <a:pt x="718" y="217"/>
                    <a:pt x="696" y="121"/>
                    <a:pt x="589" y="57"/>
                  </a:cubicBezTo>
                  <a:cubicBezTo>
                    <a:pt x="525" y="19"/>
                    <a:pt x="442" y="0"/>
                    <a:pt x="359" y="0"/>
                  </a:cubicBezTo>
                  <a:close/>
                  <a:moveTo>
                    <a:pt x="8084" y="6854"/>
                  </a:moveTo>
                  <a:cubicBezTo>
                    <a:pt x="5658" y="6854"/>
                    <a:pt x="3233" y="7389"/>
                    <a:pt x="1392" y="8460"/>
                  </a:cubicBezTo>
                  <a:lnTo>
                    <a:pt x="1510" y="8524"/>
                  </a:lnTo>
                  <a:cubicBezTo>
                    <a:pt x="3319" y="7469"/>
                    <a:pt x="5703" y="6942"/>
                    <a:pt x="8089" y="6942"/>
                  </a:cubicBezTo>
                  <a:cubicBezTo>
                    <a:pt x="10377" y="6942"/>
                    <a:pt x="12666" y="7427"/>
                    <a:pt x="14452" y="8396"/>
                  </a:cubicBezTo>
                  <a:cubicBezTo>
                    <a:pt x="14388" y="8471"/>
                    <a:pt x="14399" y="8567"/>
                    <a:pt x="14506" y="8621"/>
                  </a:cubicBezTo>
                  <a:cubicBezTo>
                    <a:pt x="14570" y="8658"/>
                    <a:pt x="14653" y="8677"/>
                    <a:pt x="14736" y="8677"/>
                  </a:cubicBezTo>
                  <a:cubicBezTo>
                    <a:pt x="14819" y="8677"/>
                    <a:pt x="14902" y="8658"/>
                    <a:pt x="14966" y="8621"/>
                  </a:cubicBezTo>
                  <a:cubicBezTo>
                    <a:pt x="15095" y="8546"/>
                    <a:pt x="15095" y="8428"/>
                    <a:pt x="14966" y="8353"/>
                  </a:cubicBezTo>
                  <a:cubicBezTo>
                    <a:pt x="14907" y="8318"/>
                    <a:pt x="14829" y="8302"/>
                    <a:pt x="14749" y="8302"/>
                  </a:cubicBezTo>
                  <a:cubicBezTo>
                    <a:pt x="14683" y="8302"/>
                    <a:pt x="14617" y="8312"/>
                    <a:pt x="14559" y="8332"/>
                  </a:cubicBezTo>
                  <a:cubicBezTo>
                    <a:pt x="12741" y="7346"/>
                    <a:pt x="10411" y="6854"/>
                    <a:pt x="8084" y="6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197;p3"/>
          <p:cNvGrpSpPr/>
          <p:nvPr/>
        </p:nvGrpSpPr>
        <p:grpSpPr>
          <a:xfrm>
            <a:off x="7953480" y="439533"/>
            <a:ext cx="742482" cy="594924"/>
            <a:chOff x="4458400" y="2657663"/>
            <a:chExt cx="945475" cy="757575"/>
          </a:xfrm>
        </p:grpSpPr>
        <p:sp>
          <p:nvSpPr>
            <p:cNvPr id="198" name="Google Shape;198;p3"/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3"/>
          <p:cNvGrpSpPr/>
          <p:nvPr/>
        </p:nvGrpSpPr>
        <p:grpSpPr>
          <a:xfrm>
            <a:off x="8579500" y="4682925"/>
            <a:ext cx="271885" cy="159973"/>
            <a:chOff x="1566275" y="4812212"/>
            <a:chExt cx="271885" cy="159973"/>
          </a:xfrm>
        </p:grpSpPr>
        <p:sp>
          <p:nvSpPr>
            <p:cNvPr id="202" name="Google Shape;202;p3"/>
            <p:cNvSpPr/>
            <p:nvPr/>
          </p:nvSpPr>
          <p:spPr>
            <a:xfrm>
              <a:off x="1636142" y="4812712"/>
              <a:ext cx="196571" cy="119771"/>
            </a:xfrm>
            <a:custGeom>
              <a:avLst/>
              <a:gdLst/>
              <a:ahLst/>
              <a:cxnLst/>
              <a:rect l="l" t="t" r="r" b="b"/>
              <a:pathLst>
                <a:path w="27932" h="17019" extrusionOk="0">
                  <a:moveTo>
                    <a:pt x="26536" y="0"/>
                  </a:moveTo>
                  <a:cubicBezTo>
                    <a:pt x="22997" y="0"/>
                    <a:pt x="13107" y="341"/>
                    <a:pt x="6899" y="3923"/>
                  </a:cubicBezTo>
                  <a:cubicBezTo>
                    <a:pt x="30" y="7892"/>
                    <a:pt x="1" y="14489"/>
                    <a:pt x="65" y="15813"/>
                  </a:cubicBezTo>
                  <a:cubicBezTo>
                    <a:pt x="36" y="16551"/>
                    <a:pt x="83" y="17000"/>
                    <a:pt x="83" y="17000"/>
                  </a:cubicBezTo>
                  <a:cubicBezTo>
                    <a:pt x="83" y="17000"/>
                    <a:pt x="563" y="17018"/>
                    <a:pt x="1394" y="17018"/>
                  </a:cubicBezTo>
                  <a:cubicBezTo>
                    <a:pt x="4931" y="17018"/>
                    <a:pt x="14828" y="16677"/>
                    <a:pt x="21033" y="13090"/>
                  </a:cubicBezTo>
                  <a:cubicBezTo>
                    <a:pt x="27902" y="9127"/>
                    <a:pt x="27931" y="2535"/>
                    <a:pt x="27866" y="1206"/>
                  </a:cubicBezTo>
                  <a:cubicBezTo>
                    <a:pt x="27896" y="468"/>
                    <a:pt x="27849" y="19"/>
                    <a:pt x="27849" y="19"/>
                  </a:cubicBezTo>
                  <a:cubicBezTo>
                    <a:pt x="27849" y="19"/>
                    <a:pt x="27368" y="0"/>
                    <a:pt x="26536" y="0"/>
                  </a:cubicBezTo>
                  <a:close/>
                </a:path>
              </a:pathLst>
            </a:custGeom>
            <a:solidFill>
              <a:srgbClr val="9CDD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1630737" y="48127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4" y="0"/>
                  </a:moveTo>
                  <a:cubicBezTo>
                    <a:pt x="23765" y="0"/>
                    <a:pt x="13875" y="341"/>
                    <a:pt x="7667" y="3923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1" y="16068"/>
                    <a:pt x="2162" y="16068"/>
                  </a:cubicBezTo>
                  <a:cubicBezTo>
                    <a:pt x="5699" y="16068"/>
                    <a:pt x="15596" y="15727"/>
                    <a:pt x="21801" y="12139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6" y="0"/>
                    <a:pt x="27304" y="0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1641293" y="4930670"/>
              <a:ext cx="2252" cy="1795"/>
            </a:xfrm>
            <a:custGeom>
              <a:avLst/>
              <a:gdLst/>
              <a:ahLst/>
              <a:cxnLst/>
              <a:rect l="l" t="t" r="r" b="b"/>
              <a:pathLst>
                <a:path w="320" h="255" extrusionOk="0">
                  <a:moveTo>
                    <a:pt x="267" y="0"/>
                  </a:moveTo>
                  <a:cubicBezTo>
                    <a:pt x="255" y="12"/>
                    <a:pt x="249" y="18"/>
                    <a:pt x="237" y="24"/>
                  </a:cubicBezTo>
                  <a:lnTo>
                    <a:pt x="1" y="254"/>
                  </a:lnTo>
                  <a:lnTo>
                    <a:pt x="261" y="101"/>
                  </a:lnTo>
                  <a:lnTo>
                    <a:pt x="273" y="95"/>
                  </a:lnTo>
                  <a:cubicBezTo>
                    <a:pt x="290" y="83"/>
                    <a:pt x="302" y="71"/>
                    <a:pt x="320" y="59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1635726" y="4812846"/>
              <a:ext cx="196403" cy="114022"/>
            </a:xfrm>
            <a:custGeom>
              <a:avLst/>
              <a:gdLst/>
              <a:ahLst/>
              <a:cxnLst/>
              <a:rect l="l" t="t" r="r" b="b"/>
              <a:pathLst>
                <a:path w="27908" h="16202" extrusionOk="0">
                  <a:moveTo>
                    <a:pt x="27908" y="0"/>
                  </a:moveTo>
                  <a:lnTo>
                    <a:pt x="27908" y="0"/>
                  </a:lnTo>
                  <a:cubicBezTo>
                    <a:pt x="18605" y="5003"/>
                    <a:pt x="9303" y="10011"/>
                    <a:pt x="0" y="15020"/>
                  </a:cubicBezTo>
                  <a:cubicBezTo>
                    <a:pt x="6" y="15020"/>
                    <a:pt x="12" y="15014"/>
                    <a:pt x="18" y="15014"/>
                  </a:cubicBezTo>
                  <a:cubicBezTo>
                    <a:pt x="30" y="15008"/>
                    <a:pt x="42" y="15002"/>
                    <a:pt x="54" y="14996"/>
                  </a:cubicBezTo>
                  <a:lnTo>
                    <a:pt x="71" y="14996"/>
                  </a:lnTo>
                  <a:cubicBezTo>
                    <a:pt x="77" y="14990"/>
                    <a:pt x="89" y="14990"/>
                    <a:pt x="95" y="14984"/>
                  </a:cubicBezTo>
                  <a:cubicBezTo>
                    <a:pt x="107" y="14984"/>
                    <a:pt x="119" y="14978"/>
                    <a:pt x="136" y="14978"/>
                  </a:cubicBezTo>
                  <a:lnTo>
                    <a:pt x="178" y="14978"/>
                  </a:lnTo>
                  <a:cubicBezTo>
                    <a:pt x="278" y="14978"/>
                    <a:pt x="384" y="15008"/>
                    <a:pt x="502" y="15073"/>
                  </a:cubicBezTo>
                  <a:cubicBezTo>
                    <a:pt x="514" y="15079"/>
                    <a:pt x="526" y="15085"/>
                    <a:pt x="538" y="15091"/>
                  </a:cubicBezTo>
                  <a:cubicBezTo>
                    <a:pt x="703" y="15197"/>
                    <a:pt x="762" y="16012"/>
                    <a:pt x="880" y="16201"/>
                  </a:cubicBezTo>
                  <a:lnTo>
                    <a:pt x="2790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1669850" y="4900700"/>
              <a:ext cx="54914" cy="7284"/>
            </a:xfrm>
            <a:custGeom>
              <a:avLst/>
              <a:gdLst/>
              <a:ahLst/>
              <a:cxnLst/>
              <a:rect l="l" t="t" r="r" b="b"/>
              <a:pathLst>
                <a:path w="7803" h="1035" extrusionOk="0">
                  <a:moveTo>
                    <a:pt x="1223" y="1"/>
                  </a:moveTo>
                  <a:lnTo>
                    <a:pt x="1" y="887"/>
                  </a:lnTo>
                  <a:lnTo>
                    <a:pt x="7803" y="1035"/>
                  </a:lnTo>
                  <a:lnTo>
                    <a:pt x="1223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1668190" y="4862589"/>
              <a:ext cx="7861" cy="39994"/>
            </a:xfrm>
            <a:custGeom>
              <a:avLst/>
              <a:gdLst/>
              <a:ahLst/>
              <a:cxnLst/>
              <a:rect l="l" t="t" r="r" b="b"/>
              <a:pathLst>
                <a:path w="1117" h="5683" extrusionOk="0">
                  <a:moveTo>
                    <a:pt x="910" y="1"/>
                  </a:moveTo>
                  <a:lnTo>
                    <a:pt x="0" y="5683"/>
                  </a:lnTo>
                  <a:lnTo>
                    <a:pt x="0" y="5683"/>
                  </a:lnTo>
                  <a:lnTo>
                    <a:pt x="1117" y="5370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1702398" y="4881834"/>
              <a:ext cx="52042" cy="10359"/>
            </a:xfrm>
            <a:custGeom>
              <a:avLst/>
              <a:gdLst/>
              <a:ahLst/>
              <a:cxnLst/>
              <a:rect l="l" t="t" r="r" b="b"/>
              <a:pathLst>
                <a:path w="7395" h="1472" extrusionOk="0">
                  <a:moveTo>
                    <a:pt x="1134" y="1"/>
                  </a:moveTo>
                  <a:lnTo>
                    <a:pt x="0" y="816"/>
                  </a:lnTo>
                  <a:lnTo>
                    <a:pt x="7395" y="1471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1700857" y="4846467"/>
              <a:ext cx="7284" cy="37081"/>
            </a:xfrm>
            <a:custGeom>
              <a:avLst/>
              <a:gdLst/>
              <a:ahLst/>
              <a:cxnLst/>
              <a:rect l="l" t="t" r="r" b="b"/>
              <a:pathLst>
                <a:path w="1035" h="5269" extrusionOk="0">
                  <a:moveTo>
                    <a:pt x="839" y="0"/>
                  </a:moveTo>
                  <a:lnTo>
                    <a:pt x="1" y="5269"/>
                  </a:lnTo>
                  <a:lnTo>
                    <a:pt x="1" y="5269"/>
                  </a:lnTo>
                  <a:lnTo>
                    <a:pt x="1034" y="4979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1734608" y="4864545"/>
              <a:ext cx="45899" cy="5201"/>
            </a:xfrm>
            <a:custGeom>
              <a:avLst/>
              <a:gdLst/>
              <a:ahLst/>
              <a:cxnLst/>
              <a:rect l="l" t="t" r="r" b="b"/>
              <a:pathLst>
                <a:path w="6522" h="739" extrusionOk="0">
                  <a:moveTo>
                    <a:pt x="1028" y="0"/>
                  </a:moveTo>
                  <a:lnTo>
                    <a:pt x="1" y="739"/>
                  </a:lnTo>
                  <a:lnTo>
                    <a:pt x="6521" y="739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1733235" y="4832668"/>
              <a:ext cx="6573" cy="33428"/>
            </a:xfrm>
            <a:custGeom>
              <a:avLst/>
              <a:gdLst/>
              <a:ahLst/>
              <a:cxnLst/>
              <a:rect l="l" t="t" r="r" b="b"/>
              <a:pathLst>
                <a:path w="934" h="4750" extrusionOk="0">
                  <a:moveTo>
                    <a:pt x="757" y="0"/>
                  </a:moveTo>
                  <a:lnTo>
                    <a:pt x="1" y="4749"/>
                  </a:lnTo>
                  <a:lnTo>
                    <a:pt x="1" y="4749"/>
                  </a:lnTo>
                  <a:lnTo>
                    <a:pt x="934" y="4489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1765241" y="4847460"/>
              <a:ext cx="34463" cy="3920"/>
            </a:xfrm>
            <a:custGeom>
              <a:avLst/>
              <a:gdLst/>
              <a:ahLst/>
              <a:cxnLst/>
              <a:rect l="l" t="t" r="r" b="b"/>
              <a:pathLst>
                <a:path w="4897" h="557" extrusionOk="0">
                  <a:moveTo>
                    <a:pt x="768" y="1"/>
                  </a:moveTo>
                  <a:lnTo>
                    <a:pt x="0" y="556"/>
                  </a:lnTo>
                  <a:lnTo>
                    <a:pt x="4897" y="556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1765241" y="4824316"/>
              <a:ext cx="4954" cy="25110"/>
            </a:xfrm>
            <a:custGeom>
              <a:avLst/>
              <a:gdLst/>
              <a:ahLst/>
              <a:cxnLst/>
              <a:rect l="l" t="t" r="r" b="b"/>
              <a:pathLst>
                <a:path w="704" h="3568" extrusionOk="0">
                  <a:moveTo>
                    <a:pt x="567" y="0"/>
                  </a:moveTo>
                  <a:lnTo>
                    <a:pt x="0" y="3568"/>
                  </a:lnTo>
                  <a:lnTo>
                    <a:pt x="703" y="3373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1636142" y="4812212"/>
              <a:ext cx="196571" cy="122516"/>
            </a:xfrm>
            <a:custGeom>
              <a:avLst/>
              <a:gdLst/>
              <a:ahLst/>
              <a:cxnLst/>
              <a:rect l="l" t="t" r="r" b="b"/>
              <a:pathLst>
                <a:path w="27932" h="17409" extrusionOk="0">
                  <a:moveTo>
                    <a:pt x="26539" y="0"/>
                  </a:moveTo>
                  <a:cubicBezTo>
                    <a:pt x="23002" y="0"/>
                    <a:pt x="13108" y="341"/>
                    <a:pt x="6899" y="3929"/>
                  </a:cubicBezTo>
                  <a:cubicBezTo>
                    <a:pt x="30" y="7898"/>
                    <a:pt x="1" y="14490"/>
                    <a:pt x="65" y="15813"/>
                  </a:cubicBezTo>
                  <a:cubicBezTo>
                    <a:pt x="36" y="16557"/>
                    <a:pt x="83" y="17390"/>
                    <a:pt x="83" y="17390"/>
                  </a:cubicBezTo>
                  <a:cubicBezTo>
                    <a:pt x="83" y="17390"/>
                    <a:pt x="563" y="17408"/>
                    <a:pt x="1394" y="17408"/>
                  </a:cubicBezTo>
                  <a:cubicBezTo>
                    <a:pt x="4931" y="17408"/>
                    <a:pt x="14828" y="17067"/>
                    <a:pt x="21033" y="13480"/>
                  </a:cubicBezTo>
                  <a:cubicBezTo>
                    <a:pt x="27902" y="9517"/>
                    <a:pt x="27931" y="2925"/>
                    <a:pt x="27866" y="1596"/>
                  </a:cubicBezTo>
                  <a:cubicBezTo>
                    <a:pt x="27896" y="858"/>
                    <a:pt x="27849" y="19"/>
                    <a:pt x="27849" y="19"/>
                  </a:cubicBezTo>
                  <a:cubicBezTo>
                    <a:pt x="27849" y="19"/>
                    <a:pt x="27369" y="0"/>
                    <a:pt x="26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1630737" y="48122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7" y="0"/>
                  </a:moveTo>
                  <a:cubicBezTo>
                    <a:pt x="23770" y="0"/>
                    <a:pt x="13876" y="341"/>
                    <a:pt x="7667" y="3929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2" y="16068"/>
                    <a:pt x="2164" y="16068"/>
                  </a:cubicBezTo>
                  <a:cubicBezTo>
                    <a:pt x="5704" y="16068"/>
                    <a:pt x="15598" y="15727"/>
                    <a:pt x="21801" y="12145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7" y="0"/>
                    <a:pt x="27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1635726" y="4824316"/>
              <a:ext cx="174375" cy="102550"/>
            </a:xfrm>
            <a:custGeom>
              <a:avLst/>
              <a:gdLst/>
              <a:ahLst/>
              <a:cxnLst/>
              <a:rect l="l" t="t" r="r" b="b"/>
              <a:pathLst>
                <a:path w="24778" h="14572" extrusionOk="0">
                  <a:moveTo>
                    <a:pt x="18971" y="0"/>
                  </a:moveTo>
                  <a:lnTo>
                    <a:pt x="18416" y="3479"/>
                  </a:lnTo>
                  <a:cubicBezTo>
                    <a:pt x="17176" y="4146"/>
                    <a:pt x="15971" y="4796"/>
                    <a:pt x="14778" y="5434"/>
                  </a:cubicBezTo>
                  <a:lnTo>
                    <a:pt x="14613" y="1187"/>
                  </a:lnTo>
                  <a:lnTo>
                    <a:pt x="13857" y="5930"/>
                  </a:lnTo>
                  <a:cubicBezTo>
                    <a:pt x="12664" y="6574"/>
                    <a:pt x="11476" y="7212"/>
                    <a:pt x="10277" y="7856"/>
                  </a:cubicBezTo>
                  <a:lnTo>
                    <a:pt x="10094" y="3148"/>
                  </a:lnTo>
                  <a:lnTo>
                    <a:pt x="9256" y="8411"/>
                  </a:lnTo>
                  <a:cubicBezTo>
                    <a:pt x="8098" y="9031"/>
                    <a:pt x="6923" y="9663"/>
                    <a:pt x="5712" y="10318"/>
                  </a:cubicBezTo>
                  <a:lnTo>
                    <a:pt x="5523" y="5440"/>
                  </a:lnTo>
                  <a:lnTo>
                    <a:pt x="4649" y="10891"/>
                  </a:lnTo>
                  <a:cubicBezTo>
                    <a:pt x="3172" y="11683"/>
                    <a:pt x="1636" y="12510"/>
                    <a:pt x="0" y="13390"/>
                  </a:cubicBezTo>
                  <a:cubicBezTo>
                    <a:pt x="6" y="13390"/>
                    <a:pt x="12" y="13384"/>
                    <a:pt x="18" y="13384"/>
                  </a:cubicBezTo>
                  <a:cubicBezTo>
                    <a:pt x="30" y="13378"/>
                    <a:pt x="42" y="13372"/>
                    <a:pt x="54" y="13366"/>
                  </a:cubicBezTo>
                  <a:lnTo>
                    <a:pt x="71" y="13366"/>
                  </a:lnTo>
                  <a:cubicBezTo>
                    <a:pt x="77" y="13360"/>
                    <a:pt x="89" y="13360"/>
                    <a:pt x="95" y="13354"/>
                  </a:cubicBezTo>
                  <a:cubicBezTo>
                    <a:pt x="107" y="13354"/>
                    <a:pt x="119" y="13354"/>
                    <a:pt x="136" y="13348"/>
                  </a:cubicBezTo>
                  <a:lnTo>
                    <a:pt x="178" y="13348"/>
                  </a:lnTo>
                  <a:cubicBezTo>
                    <a:pt x="278" y="13348"/>
                    <a:pt x="384" y="13378"/>
                    <a:pt x="502" y="13443"/>
                  </a:cubicBezTo>
                  <a:cubicBezTo>
                    <a:pt x="514" y="13449"/>
                    <a:pt x="526" y="13455"/>
                    <a:pt x="538" y="13461"/>
                  </a:cubicBezTo>
                  <a:cubicBezTo>
                    <a:pt x="703" y="13567"/>
                    <a:pt x="762" y="14382"/>
                    <a:pt x="880" y="14571"/>
                  </a:cubicBezTo>
                  <a:lnTo>
                    <a:pt x="5517" y="11754"/>
                  </a:lnTo>
                  <a:lnTo>
                    <a:pt x="12652" y="11890"/>
                  </a:lnTo>
                  <a:lnTo>
                    <a:pt x="6805" y="10974"/>
                  </a:lnTo>
                  <a:lnTo>
                    <a:pt x="9988" y="9037"/>
                  </a:lnTo>
                  <a:lnTo>
                    <a:pt x="16869" y="9645"/>
                  </a:lnTo>
                  <a:lnTo>
                    <a:pt x="16869" y="9645"/>
                  </a:lnTo>
                  <a:lnTo>
                    <a:pt x="11187" y="8310"/>
                  </a:lnTo>
                  <a:lnTo>
                    <a:pt x="14235" y="6456"/>
                  </a:lnTo>
                  <a:lnTo>
                    <a:pt x="20572" y="6456"/>
                  </a:lnTo>
                  <a:lnTo>
                    <a:pt x="15386" y="5759"/>
                  </a:lnTo>
                  <a:lnTo>
                    <a:pt x="18540" y="3845"/>
                  </a:lnTo>
                  <a:lnTo>
                    <a:pt x="23301" y="3845"/>
                  </a:lnTo>
                  <a:lnTo>
                    <a:pt x="19403" y="3320"/>
                  </a:lnTo>
                  <a:lnTo>
                    <a:pt x="24777" y="53"/>
                  </a:lnTo>
                  <a:lnTo>
                    <a:pt x="24777" y="53"/>
                  </a:lnTo>
                  <a:cubicBezTo>
                    <a:pt x="22757" y="1140"/>
                    <a:pt x="20885" y="2150"/>
                    <a:pt x="19096" y="3113"/>
                  </a:cubicBezTo>
                  <a:lnTo>
                    <a:pt x="189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4"/>
          <p:cNvGrpSpPr/>
          <p:nvPr/>
        </p:nvGrpSpPr>
        <p:grpSpPr>
          <a:xfrm>
            <a:off x="0" y="4221559"/>
            <a:ext cx="9144000" cy="921943"/>
            <a:chOff x="0" y="3827814"/>
            <a:chExt cx="9144000" cy="921943"/>
          </a:xfrm>
        </p:grpSpPr>
        <p:grpSp>
          <p:nvGrpSpPr>
            <p:cNvPr id="229" name="Google Shape;229;p4"/>
            <p:cNvGrpSpPr/>
            <p:nvPr/>
          </p:nvGrpSpPr>
          <p:grpSpPr>
            <a:xfrm>
              <a:off x="5807441" y="3839717"/>
              <a:ext cx="243969" cy="149457"/>
              <a:chOff x="5300460" y="2964804"/>
              <a:chExt cx="271832" cy="225937"/>
            </a:xfrm>
          </p:grpSpPr>
          <p:sp>
            <p:nvSpPr>
              <p:cNvPr id="230" name="Google Shape;230;p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" name="Google Shape;233;p4"/>
            <p:cNvGrpSpPr/>
            <p:nvPr/>
          </p:nvGrpSpPr>
          <p:grpSpPr>
            <a:xfrm>
              <a:off x="8805122" y="3827814"/>
              <a:ext cx="243969" cy="149457"/>
              <a:chOff x="5300460" y="2964804"/>
              <a:chExt cx="271832" cy="225937"/>
            </a:xfrm>
          </p:grpSpPr>
          <p:sp>
            <p:nvSpPr>
              <p:cNvPr id="234" name="Google Shape;234;p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7" name="Google Shape;237;p4"/>
            <p:cNvSpPr/>
            <p:nvPr/>
          </p:nvSpPr>
          <p:spPr>
            <a:xfrm>
              <a:off x="0" y="3910657"/>
              <a:ext cx="9144000" cy="839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" name="Google Shape;238;p4"/>
            <p:cNvGrpSpPr/>
            <p:nvPr/>
          </p:nvGrpSpPr>
          <p:grpSpPr>
            <a:xfrm>
              <a:off x="355317" y="3839717"/>
              <a:ext cx="243969" cy="149457"/>
              <a:chOff x="5300460" y="2964804"/>
              <a:chExt cx="271832" cy="225937"/>
            </a:xfrm>
          </p:grpSpPr>
          <p:sp>
            <p:nvSpPr>
              <p:cNvPr id="239" name="Google Shape;239;p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" name="Google Shape;242;p4"/>
            <p:cNvGrpSpPr/>
            <p:nvPr/>
          </p:nvGrpSpPr>
          <p:grpSpPr>
            <a:xfrm>
              <a:off x="1590719" y="3839717"/>
              <a:ext cx="243969" cy="149457"/>
              <a:chOff x="5300460" y="2964804"/>
              <a:chExt cx="271832" cy="225937"/>
            </a:xfrm>
          </p:grpSpPr>
          <p:sp>
            <p:nvSpPr>
              <p:cNvPr id="243" name="Google Shape;243;p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" name="Google Shape;246;p4"/>
            <p:cNvGrpSpPr/>
            <p:nvPr/>
          </p:nvGrpSpPr>
          <p:grpSpPr>
            <a:xfrm>
              <a:off x="3027997" y="3839717"/>
              <a:ext cx="243969" cy="149457"/>
              <a:chOff x="5300460" y="2964804"/>
              <a:chExt cx="271832" cy="225937"/>
            </a:xfrm>
          </p:grpSpPr>
          <p:sp>
            <p:nvSpPr>
              <p:cNvPr id="247" name="Google Shape;247;p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4"/>
            <p:cNvGrpSpPr/>
            <p:nvPr/>
          </p:nvGrpSpPr>
          <p:grpSpPr>
            <a:xfrm>
              <a:off x="4417713" y="3839717"/>
              <a:ext cx="243969" cy="149457"/>
              <a:chOff x="5300460" y="2964804"/>
              <a:chExt cx="271832" cy="225937"/>
            </a:xfrm>
          </p:grpSpPr>
          <p:sp>
            <p:nvSpPr>
              <p:cNvPr id="251" name="Google Shape;251;p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4" name="Google Shape;254;p4"/>
          <p:cNvSpPr txBox="1">
            <a:spLocks noGrp="1"/>
          </p:cNvSpPr>
          <p:nvPr>
            <p:ph type="title"/>
          </p:nvPr>
        </p:nvSpPr>
        <p:spPr>
          <a:xfrm>
            <a:off x="712500" y="536400"/>
            <a:ext cx="7719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4"/>
          <p:cNvSpPr txBox="1">
            <a:spLocks noGrp="1"/>
          </p:cNvSpPr>
          <p:nvPr>
            <p:ph type="body" idx="1"/>
          </p:nvPr>
        </p:nvSpPr>
        <p:spPr>
          <a:xfrm>
            <a:off x="712500" y="1109100"/>
            <a:ext cx="7719000" cy="30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256" name="Google Shape;256;p4"/>
          <p:cNvGrpSpPr/>
          <p:nvPr/>
        </p:nvGrpSpPr>
        <p:grpSpPr>
          <a:xfrm>
            <a:off x="287275" y="207813"/>
            <a:ext cx="8644975" cy="1875600"/>
            <a:chOff x="287275" y="207813"/>
            <a:chExt cx="8644975" cy="1875600"/>
          </a:xfrm>
        </p:grpSpPr>
        <p:sp>
          <p:nvSpPr>
            <p:cNvPr id="257" name="Google Shape;257;p4"/>
            <p:cNvSpPr/>
            <p:nvPr/>
          </p:nvSpPr>
          <p:spPr>
            <a:xfrm>
              <a:off x="287275" y="269513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8822100" y="207813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553750" y="1973263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4"/>
          <p:cNvGrpSpPr/>
          <p:nvPr/>
        </p:nvGrpSpPr>
        <p:grpSpPr>
          <a:xfrm>
            <a:off x="472896" y="4531290"/>
            <a:ext cx="271859" cy="233627"/>
            <a:chOff x="739150" y="4174275"/>
            <a:chExt cx="945925" cy="812900"/>
          </a:xfrm>
        </p:grpSpPr>
        <p:sp>
          <p:nvSpPr>
            <p:cNvPr id="261" name="Google Shape;261;p4"/>
            <p:cNvSpPr/>
            <p:nvPr/>
          </p:nvSpPr>
          <p:spPr>
            <a:xfrm>
              <a:off x="739150" y="4366050"/>
              <a:ext cx="807725" cy="489000"/>
            </a:xfrm>
            <a:custGeom>
              <a:avLst/>
              <a:gdLst/>
              <a:ahLst/>
              <a:cxnLst/>
              <a:rect l="l" t="t" r="r" b="b"/>
              <a:pathLst>
                <a:path w="32309" h="19560" extrusionOk="0">
                  <a:moveTo>
                    <a:pt x="32249" y="0"/>
                  </a:moveTo>
                  <a:cubicBezTo>
                    <a:pt x="32237" y="83"/>
                    <a:pt x="32214" y="183"/>
                    <a:pt x="32190" y="295"/>
                  </a:cubicBezTo>
                  <a:cubicBezTo>
                    <a:pt x="32178" y="331"/>
                    <a:pt x="32167" y="372"/>
                    <a:pt x="32155" y="408"/>
                  </a:cubicBezTo>
                  <a:cubicBezTo>
                    <a:pt x="32149" y="449"/>
                    <a:pt x="32137" y="484"/>
                    <a:pt x="32125" y="520"/>
                  </a:cubicBezTo>
                  <a:cubicBezTo>
                    <a:pt x="32119" y="532"/>
                    <a:pt x="32119" y="538"/>
                    <a:pt x="32113" y="549"/>
                  </a:cubicBezTo>
                  <a:cubicBezTo>
                    <a:pt x="32084" y="656"/>
                    <a:pt x="32043" y="750"/>
                    <a:pt x="32007" y="839"/>
                  </a:cubicBezTo>
                  <a:cubicBezTo>
                    <a:pt x="32007" y="839"/>
                    <a:pt x="32007" y="845"/>
                    <a:pt x="32007" y="845"/>
                  </a:cubicBezTo>
                  <a:cubicBezTo>
                    <a:pt x="32007" y="851"/>
                    <a:pt x="32001" y="851"/>
                    <a:pt x="32001" y="856"/>
                  </a:cubicBezTo>
                  <a:cubicBezTo>
                    <a:pt x="31989" y="880"/>
                    <a:pt x="31984" y="904"/>
                    <a:pt x="31972" y="927"/>
                  </a:cubicBezTo>
                  <a:cubicBezTo>
                    <a:pt x="31966" y="945"/>
                    <a:pt x="31960" y="963"/>
                    <a:pt x="31948" y="981"/>
                  </a:cubicBezTo>
                  <a:cubicBezTo>
                    <a:pt x="31854" y="1199"/>
                    <a:pt x="31765" y="1341"/>
                    <a:pt x="31747" y="1370"/>
                  </a:cubicBezTo>
                  <a:cubicBezTo>
                    <a:pt x="31694" y="1453"/>
                    <a:pt x="31617" y="1589"/>
                    <a:pt x="31493" y="1742"/>
                  </a:cubicBezTo>
                  <a:cubicBezTo>
                    <a:pt x="31464" y="1784"/>
                    <a:pt x="31434" y="1825"/>
                    <a:pt x="31405" y="1861"/>
                  </a:cubicBezTo>
                  <a:cubicBezTo>
                    <a:pt x="31357" y="1920"/>
                    <a:pt x="31304" y="1979"/>
                    <a:pt x="31245" y="2038"/>
                  </a:cubicBezTo>
                  <a:cubicBezTo>
                    <a:pt x="31163" y="2132"/>
                    <a:pt x="31103" y="2191"/>
                    <a:pt x="31015" y="2274"/>
                  </a:cubicBezTo>
                  <a:cubicBezTo>
                    <a:pt x="30997" y="2286"/>
                    <a:pt x="30991" y="2298"/>
                    <a:pt x="30974" y="2304"/>
                  </a:cubicBezTo>
                  <a:cubicBezTo>
                    <a:pt x="30932" y="2345"/>
                    <a:pt x="30891" y="2380"/>
                    <a:pt x="30850" y="2416"/>
                  </a:cubicBezTo>
                  <a:cubicBezTo>
                    <a:pt x="30844" y="2416"/>
                    <a:pt x="30844" y="2416"/>
                    <a:pt x="30844" y="2422"/>
                  </a:cubicBezTo>
                  <a:cubicBezTo>
                    <a:pt x="30773" y="2481"/>
                    <a:pt x="30690" y="2546"/>
                    <a:pt x="30596" y="2605"/>
                  </a:cubicBezTo>
                  <a:cubicBezTo>
                    <a:pt x="30460" y="2699"/>
                    <a:pt x="30324" y="2782"/>
                    <a:pt x="30164" y="2871"/>
                  </a:cubicBezTo>
                  <a:cubicBezTo>
                    <a:pt x="30023" y="2947"/>
                    <a:pt x="29899" y="3012"/>
                    <a:pt x="29816" y="3048"/>
                  </a:cubicBezTo>
                  <a:cubicBezTo>
                    <a:pt x="29816" y="3054"/>
                    <a:pt x="29816" y="3054"/>
                    <a:pt x="29816" y="3054"/>
                  </a:cubicBezTo>
                  <a:cubicBezTo>
                    <a:pt x="29686" y="3119"/>
                    <a:pt x="29503" y="3201"/>
                    <a:pt x="29278" y="3290"/>
                  </a:cubicBezTo>
                  <a:cubicBezTo>
                    <a:pt x="29231" y="3314"/>
                    <a:pt x="29178" y="3331"/>
                    <a:pt x="29125" y="3349"/>
                  </a:cubicBezTo>
                  <a:cubicBezTo>
                    <a:pt x="29101" y="3361"/>
                    <a:pt x="29078" y="3367"/>
                    <a:pt x="29048" y="3378"/>
                  </a:cubicBezTo>
                  <a:cubicBezTo>
                    <a:pt x="29024" y="3384"/>
                    <a:pt x="29007" y="3390"/>
                    <a:pt x="28983" y="3402"/>
                  </a:cubicBezTo>
                  <a:cubicBezTo>
                    <a:pt x="28983" y="3402"/>
                    <a:pt x="28865" y="3443"/>
                    <a:pt x="28694" y="3491"/>
                  </a:cubicBezTo>
                  <a:cubicBezTo>
                    <a:pt x="28688" y="3491"/>
                    <a:pt x="28682" y="3497"/>
                    <a:pt x="28676" y="3497"/>
                  </a:cubicBezTo>
                  <a:cubicBezTo>
                    <a:pt x="28617" y="3514"/>
                    <a:pt x="28552" y="3532"/>
                    <a:pt x="28481" y="3550"/>
                  </a:cubicBezTo>
                  <a:cubicBezTo>
                    <a:pt x="28475" y="3550"/>
                    <a:pt x="28469" y="3550"/>
                    <a:pt x="28463" y="3556"/>
                  </a:cubicBezTo>
                  <a:lnTo>
                    <a:pt x="28446" y="3556"/>
                  </a:lnTo>
                  <a:cubicBezTo>
                    <a:pt x="28434" y="3562"/>
                    <a:pt x="28428" y="3562"/>
                    <a:pt x="28422" y="3562"/>
                  </a:cubicBezTo>
                  <a:cubicBezTo>
                    <a:pt x="28404" y="3567"/>
                    <a:pt x="28387" y="3567"/>
                    <a:pt x="28369" y="3573"/>
                  </a:cubicBezTo>
                  <a:cubicBezTo>
                    <a:pt x="28351" y="3579"/>
                    <a:pt x="28339" y="3579"/>
                    <a:pt x="28328" y="3585"/>
                  </a:cubicBezTo>
                  <a:cubicBezTo>
                    <a:pt x="28162" y="3621"/>
                    <a:pt x="28014" y="3644"/>
                    <a:pt x="27855" y="3662"/>
                  </a:cubicBezTo>
                  <a:cubicBezTo>
                    <a:pt x="27701" y="3680"/>
                    <a:pt x="27648" y="3686"/>
                    <a:pt x="27507" y="3692"/>
                  </a:cubicBezTo>
                  <a:cubicBezTo>
                    <a:pt x="27436" y="3697"/>
                    <a:pt x="27377" y="3697"/>
                    <a:pt x="27318" y="3697"/>
                  </a:cubicBezTo>
                  <a:lnTo>
                    <a:pt x="27288" y="3697"/>
                  </a:lnTo>
                  <a:cubicBezTo>
                    <a:pt x="27211" y="3697"/>
                    <a:pt x="27123" y="3697"/>
                    <a:pt x="27022" y="3692"/>
                  </a:cubicBezTo>
                  <a:lnTo>
                    <a:pt x="26981" y="3692"/>
                  </a:lnTo>
                  <a:cubicBezTo>
                    <a:pt x="26869" y="3680"/>
                    <a:pt x="26739" y="3668"/>
                    <a:pt x="26597" y="3650"/>
                  </a:cubicBezTo>
                  <a:cubicBezTo>
                    <a:pt x="26532" y="3638"/>
                    <a:pt x="26473" y="3627"/>
                    <a:pt x="26414" y="3615"/>
                  </a:cubicBezTo>
                  <a:cubicBezTo>
                    <a:pt x="26402" y="3615"/>
                    <a:pt x="26384" y="3609"/>
                    <a:pt x="26367" y="3609"/>
                  </a:cubicBezTo>
                  <a:cubicBezTo>
                    <a:pt x="26331" y="3597"/>
                    <a:pt x="26296" y="3591"/>
                    <a:pt x="26254" y="3585"/>
                  </a:cubicBezTo>
                  <a:cubicBezTo>
                    <a:pt x="26237" y="3579"/>
                    <a:pt x="26219" y="3573"/>
                    <a:pt x="26201" y="3567"/>
                  </a:cubicBezTo>
                  <a:cubicBezTo>
                    <a:pt x="26195" y="3591"/>
                    <a:pt x="26189" y="3609"/>
                    <a:pt x="26184" y="3632"/>
                  </a:cubicBezTo>
                  <a:cubicBezTo>
                    <a:pt x="26172" y="3656"/>
                    <a:pt x="26166" y="3680"/>
                    <a:pt x="26160" y="3703"/>
                  </a:cubicBezTo>
                  <a:cubicBezTo>
                    <a:pt x="26154" y="3721"/>
                    <a:pt x="26148" y="3745"/>
                    <a:pt x="26142" y="3762"/>
                  </a:cubicBezTo>
                  <a:cubicBezTo>
                    <a:pt x="26130" y="3798"/>
                    <a:pt x="26119" y="3833"/>
                    <a:pt x="26107" y="3869"/>
                  </a:cubicBezTo>
                  <a:cubicBezTo>
                    <a:pt x="26107" y="3886"/>
                    <a:pt x="26101" y="3898"/>
                    <a:pt x="26095" y="3910"/>
                  </a:cubicBezTo>
                  <a:cubicBezTo>
                    <a:pt x="26083" y="3945"/>
                    <a:pt x="26071" y="3987"/>
                    <a:pt x="26060" y="4028"/>
                  </a:cubicBezTo>
                  <a:cubicBezTo>
                    <a:pt x="26054" y="4046"/>
                    <a:pt x="26048" y="4058"/>
                    <a:pt x="26042" y="4075"/>
                  </a:cubicBezTo>
                  <a:cubicBezTo>
                    <a:pt x="26030" y="4111"/>
                    <a:pt x="26018" y="4140"/>
                    <a:pt x="26006" y="4176"/>
                  </a:cubicBezTo>
                  <a:cubicBezTo>
                    <a:pt x="25995" y="4205"/>
                    <a:pt x="25989" y="4235"/>
                    <a:pt x="25977" y="4259"/>
                  </a:cubicBezTo>
                  <a:cubicBezTo>
                    <a:pt x="25965" y="4282"/>
                    <a:pt x="25959" y="4306"/>
                    <a:pt x="25953" y="4323"/>
                  </a:cubicBezTo>
                  <a:cubicBezTo>
                    <a:pt x="25941" y="4353"/>
                    <a:pt x="25930" y="4383"/>
                    <a:pt x="25918" y="4412"/>
                  </a:cubicBezTo>
                  <a:cubicBezTo>
                    <a:pt x="25906" y="4448"/>
                    <a:pt x="25882" y="4501"/>
                    <a:pt x="25859" y="4560"/>
                  </a:cubicBezTo>
                  <a:cubicBezTo>
                    <a:pt x="25788" y="4719"/>
                    <a:pt x="25711" y="4890"/>
                    <a:pt x="25622" y="5062"/>
                  </a:cubicBezTo>
                  <a:cubicBezTo>
                    <a:pt x="25528" y="5233"/>
                    <a:pt x="25416" y="5428"/>
                    <a:pt x="25292" y="5617"/>
                  </a:cubicBezTo>
                  <a:cubicBezTo>
                    <a:pt x="25280" y="5635"/>
                    <a:pt x="25262" y="5652"/>
                    <a:pt x="25250" y="5676"/>
                  </a:cubicBezTo>
                  <a:cubicBezTo>
                    <a:pt x="25250" y="5676"/>
                    <a:pt x="25244" y="5682"/>
                    <a:pt x="25244" y="5682"/>
                  </a:cubicBezTo>
                  <a:cubicBezTo>
                    <a:pt x="25239" y="5688"/>
                    <a:pt x="25239" y="5694"/>
                    <a:pt x="25233" y="5700"/>
                  </a:cubicBezTo>
                  <a:cubicBezTo>
                    <a:pt x="25209" y="5735"/>
                    <a:pt x="25179" y="5776"/>
                    <a:pt x="25150" y="5818"/>
                  </a:cubicBezTo>
                  <a:cubicBezTo>
                    <a:pt x="25144" y="5830"/>
                    <a:pt x="25132" y="5841"/>
                    <a:pt x="25126" y="5853"/>
                  </a:cubicBezTo>
                  <a:cubicBezTo>
                    <a:pt x="25061" y="5942"/>
                    <a:pt x="24985" y="6042"/>
                    <a:pt x="24890" y="6149"/>
                  </a:cubicBezTo>
                  <a:cubicBezTo>
                    <a:pt x="24884" y="6154"/>
                    <a:pt x="24884" y="6160"/>
                    <a:pt x="24878" y="6166"/>
                  </a:cubicBezTo>
                  <a:cubicBezTo>
                    <a:pt x="24861" y="6190"/>
                    <a:pt x="24843" y="6208"/>
                    <a:pt x="24819" y="6231"/>
                  </a:cubicBezTo>
                  <a:cubicBezTo>
                    <a:pt x="24813" y="6243"/>
                    <a:pt x="24801" y="6255"/>
                    <a:pt x="24790" y="6267"/>
                  </a:cubicBezTo>
                  <a:cubicBezTo>
                    <a:pt x="24778" y="6278"/>
                    <a:pt x="24772" y="6290"/>
                    <a:pt x="24760" y="6302"/>
                  </a:cubicBezTo>
                  <a:cubicBezTo>
                    <a:pt x="24713" y="6355"/>
                    <a:pt x="24660" y="6414"/>
                    <a:pt x="24601" y="6473"/>
                  </a:cubicBezTo>
                  <a:cubicBezTo>
                    <a:pt x="24571" y="6509"/>
                    <a:pt x="24536" y="6538"/>
                    <a:pt x="24506" y="6568"/>
                  </a:cubicBezTo>
                  <a:cubicBezTo>
                    <a:pt x="24494" y="6586"/>
                    <a:pt x="24477" y="6603"/>
                    <a:pt x="24453" y="6621"/>
                  </a:cubicBezTo>
                  <a:cubicBezTo>
                    <a:pt x="24453" y="6627"/>
                    <a:pt x="24447" y="6633"/>
                    <a:pt x="24441" y="6633"/>
                  </a:cubicBezTo>
                  <a:cubicBezTo>
                    <a:pt x="24406" y="6668"/>
                    <a:pt x="24364" y="6710"/>
                    <a:pt x="24323" y="6745"/>
                  </a:cubicBezTo>
                  <a:cubicBezTo>
                    <a:pt x="24294" y="6775"/>
                    <a:pt x="24264" y="6804"/>
                    <a:pt x="24234" y="6828"/>
                  </a:cubicBezTo>
                  <a:cubicBezTo>
                    <a:pt x="24146" y="6910"/>
                    <a:pt x="24075" y="6970"/>
                    <a:pt x="23992" y="7040"/>
                  </a:cubicBezTo>
                  <a:cubicBezTo>
                    <a:pt x="23921" y="7094"/>
                    <a:pt x="23845" y="7153"/>
                    <a:pt x="23786" y="7200"/>
                  </a:cubicBezTo>
                  <a:cubicBezTo>
                    <a:pt x="23750" y="7223"/>
                    <a:pt x="23709" y="7247"/>
                    <a:pt x="23673" y="7277"/>
                  </a:cubicBezTo>
                  <a:cubicBezTo>
                    <a:pt x="23626" y="7306"/>
                    <a:pt x="23579" y="7342"/>
                    <a:pt x="23526" y="7383"/>
                  </a:cubicBezTo>
                  <a:cubicBezTo>
                    <a:pt x="23402" y="7472"/>
                    <a:pt x="23219" y="7578"/>
                    <a:pt x="23083" y="7661"/>
                  </a:cubicBezTo>
                  <a:cubicBezTo>
                    <a:pt x="23047" y="7678"/>
                    <a:pt x="22994" y="7708"/>
                    <a:pt x="22929" y="7743"/>
                  </a:cubicBezTo>
                  <a:cubicBezTo>
                    <a:pt x="22917" y="7749"/>
                    <a:pt x="22900" y="7761"/>
                    <a:pt x="22888" y="7767"/>
                  </a:cubicBezTo>
                  <a:cubicBezTo>
                    <a:pt x="22852" y="7785"/>
                    <a:pt x="22817" y="7802"/>
                    <a:pt x="22782" y="7826"/>
                  </a:cubicBezTo>
                  <a:cubicBezTo>
                    <a:pt x="22740" y="7844"/>
                    <a:pt x="22705" y="7861"/>
                    <a:pt x="22663" y="7879"/>
                  </a:cubicBezTo>
                  <a:cubicBezTo>
                    <a:pt x="22646" y="7891"/>
                    <a:pt x="22622" y="7903"/>
                    <a:pt x="22604" y="7909"/>
                  </a:cubicBezTo>
                  <a:cubicBezTo>
                    <a:pt x="22563" y="7932"/>
                    <a:pt x="22516" y="7950"/>
                    <a:pt x="22474" y="7968"/>
                  </a:cubicBezTo>
                  <a:cubicBezTo>
                    <a:pt x="22451" y="7985"/>
                    <a:pt x="22421" y="7997"/>
                    <a:pt x="22392" y="8009"/>
                  </a:cubicBezTo>
                  <a:cubicBezTo>
                    <a:pt x="22368" y="8021"/>
                    <a:pt x="22339" y="8033"/>
                    <a:pt x="22315" y="8044"/>
                  </a:cubicBezTo>
                  <a:cubicBezTo>
                    <a:pt x="22268" y="8062"/>
                    <a:pt x="22215" y="8086"/>
                    <a:pt x="22167" y="8104"/>
                  </a:cubicBezTo>
                  <a:cubicBezTo>
                    <a:pt x="22144" y="8115"/>
                    <a:pt x="22120" y="8127"/>
                    <a:pt x="22096" y="8133"/>
                  </a:cubicBezTo>
                  <a:cubicBezTo>
                    <a:pt x="22043" y="8157"/>
                    <a:pt x="21990" y="8174"/>
                    <a:pt x="21931" y="8198"/>
                  </a:cubicBezTo>
                  <a:cubicBezTo>
                    <a:pt x="21913" y="8204"/>
                    <a:pt x="21896" y="8216"/>
                    <a:pt x="21878" y="8222"/>
                  </a:cubicBezTo>
                  <a:cubicBezTo>
                    <a:pt x="21831" y="8239"/>
                    <a:pt x="21789" y="8251"/>
                    <a:pt x="21742" y="8269"/>
                  </a:cubicBezTo>
                  <a:cubicBezTo>
                    <a:pt x="21718" y="8281"/>
                    <a:pt x="21695" y="8287"/>
                    <a:pt x="21671" y="8293"/>
                  </a:cubicBezTo>
                  <a:cubicBezTo>
                    <a:pt x="21618" y="8316"/>
                    <a:pt x="21559" y="8334"/>
                    <a:pt x="21494" y="8357"/>
                  </a:cubicBezTo>
                  <a:lnTo>
                    <a:pt x="21488" y="8357"/>
                  </a:lnTo>
                  <a:cubicBezTo>
                    <a:pt x="21482" y="8357"/>
                    <a:pt x="21482" y="8363"/>
                    <a:pt x="21482" y="8363"/>
                  </a:cubicBezTo>
                  <a:cubicBezTo>
                    <a:pt x="21459" y="8369"/>
                    <a:pt x="21441" y="8375"/>
                    <a:pt x="21423" y="8381"/>
                  </a:cubicBezTo>
                  <a:cubicBezTo>
                    <a:pt x="20697" y="8617"/>
                    <a:pt x="20100" y="8724"/>
                    <a:pt x="19870" y="8759"/>
                  </a:cubicBezTo>
                  <a:cubicBezTo>
                    <a:pt x="19805" y="8765"/>
                    <a:pt x="19757" y="8777"/>
                    <a:pt x="19722" y="8777"/>
                  </a:cubicBezTo>
                  <a:cubicBezTo>
                    <a:pt x="19645" y="8789"/>
                    <a:pt x="19563" y="8800"/>
                    <a:pt x="19474" y="8806"/>
                  </a:cubicBezTo>
                  <a:cubicBezTo>
                    <a:pt x="19297" y="8830"/>
                    <a:pt x="19173" y="8842"/>
                    <a:pt x="18990" y="8848"/>
                  </a:cubicBezTo>
                  <a:lnTo>
                    <a:pt x="18954" y="8848"/>
                  </a:lnTo>
                  <a:cubicBezTo>
                    <a:pt x="18937" y="8848"/>
                    <a:pt x="18919" y="8854"/>
                    <a:pt x="18907" y="8854"/>
                  </a:cubicBezTo>
                  <a:lnTo>
                    <a:pt x="18736" y="8854"/>
                  </a:lnTo>
                  <a:cubicBezTo>
                    <a:pt x="18671" y="8855"/>
                    <a:pt x="18612" y="8855"/>
                    <a:pt x="18557" y="8855"/>
                  </a:cubicBezTo>
                  <a:cubicBezTo>
                    <a:pt x="18327" y="8855"/>
                    <a:pt x="18188" y="8847"/>
                    <a:pt x="18169" y="8842"/>
                  </a:cubicBezTo>
                  <a:lnTo>
                    <a:pt x="18139" y="8842"/>
                  </a:lnTo>
                  <a:cubicBezTo>
                    <a:pt x="18139" y="8895"/>
                    <a:pt x="18133" y="8942"/>
                    <a:pt x="18121" y="9001"/>
                  </a:cubicBezTo>
                  <a:cubicBezTo>
                    <a:pt x="18116" y="9078"/>
                    <a:pt x="18104" y="9149"/>
                    <a:pt x="18086" y="9226"/>
                  </a:cubicBezTo>
                  <a:cubicBezTo>
                    <a:pt x="18068" y="9350"/>
                    <a:pt x="18045" y="9438"/>
                    <a:pt x="18033" y="9486"/>
                  </a:cubicBezTo>
                  <a:cubicBezTo>
                    <a:pt x="17986" y="9692"/>
                    <a:pt x="17938" y="9870"/>
                    <a:pt x="17897" y="10005"/>
                  </a:cubicBezTo>
                  <a:cubicBezTo>
                    <a:pt x="17885" y="10029"/>
                    <a:pt x="17879" y="10053"/>
                    <a:pt x="17873" y="10076"/>
                  </a:cubicBezTo>
                  <a:cubicBezTo>
                    <a:pt x="17867" y="10088"/>
                    <a:pt x="17867" y="10094"/>
                    <a:pt x="17862" y="10106"/>
                  </a:cubicBezTo>
                  <a:cubicBezTo>
                    <a:pt x="17862" y="10118"/>
                    <a:pt x="17856" y="10129"/>
                    <a:pt x="17850" y="10141"/>
                  </a:cubicBezTo>
                  <a:cubicBezTo>
                    <a:pt x="17791" y="10330"/>
                    <a:pt x="17720" y="10531"/>
                    <a:pt x="17619" y="10744"/>
                  </a:cubicBezTo>
                  <a:cubicBezTo>
                    <a:pt x="17590" y="10815"/>
                    <a:pt x="17554" y="10897"/>
                    <a:pt x="17513" y="10980"/>
                  </a:cubicBezTo>
                  <a:cubicBezTo>
                    <a:pt x="17507" y="10998"/>
                    <a:pt x="17501" y="11015"/>
                    <a:pt x="17489" y="11027"/>
                  </a:cubicBezTo>
                  <a:cubicBezTo>
                    <a:pt x="17454" y="11116"/>
                    <a:pt x="17407" y="11210"/>
                    <a:pt x="17354" y="11305"/>
                  </a:cubicBezTo>
                  <a:cubicBezTo>
                    <a:pt x="17289" y="11441"/>
                    <a:pt x="17218" y="11571"/>
                    <a:pt x="17147" y="11683"/>
                  </a:cubicBezTo>
                  <a:cubicBezTo>
                    <a:pt x="17111" y="11742"/>
                    <a:pt x="17076" y="11795"/>
                    <a:pt x="17035" y="11854"/>
                  </a:cubicBezTo>
                  <a:cubicBezTo>
                    <a:pt x="16911" y="12061"/>
                    <a:pt x="16781" y="12256"/>
                    <a:pt x="16674" y="12427"/>
                  </a:cubicBezTo>
                  <a:cubicBezTo>
                    <a:pt x="16515" y="12663"/>
                    <a:pt x="16279" y="12959"/>
                    <a:pt x="16101" y="13183"/>
                  </a:cubicBezTo>
                  <a:cubicBezTo>
                    <a:pt x="16096" y="13183"/>
                    <a:pt x="16090" y="13189"/>
                    <a:pt x="16090" y="13195"/>
                  </a:cubicBezTo>
                  <a:cubicBezTo>
                    <a:pt x="15936" y="13384"/>
                    <a:pt x="15759" y="13585"/>
                    <a:pt x="15564" y="13785"/>
                  </a:cubicBezTo>
                  <a:cubicBezTo>
                    <a:pt x="15405" y="13957"/>
                    <a:pt x="15239" y="14128"/>
                    <a:pt x="15092" y="14270"/>
                  </a:cubicBezTo>
                  <a:cubicBezTo>
                    <a:pt x="14950" y="14411"/>
                    <a:pt x="14773" y="14583"/>
                    <a:pt x="14595" y="14736"/>
                  </a:cubicBezTo>
                  <a:cubicBezTo>
                    <a:pt x="14365" y="14949"/>
                    <a:pt x="14058" y="15185"/>
                    <a:pt x="13828" y="15368"/>
                  </a:cubicBezTo>
                  <a:cubicBezTo>
                    <a:pt x="13591" y="15557"/>
                    <a:pt x="13302" y="15764"/>
                    <a:pt x="12989" y="15971"/>
                  </a:cubicBezTo>
                  <a:cubicBezTo>
                    <a:pt x="12747" y="16130"/>
                    <a:pt x="12493" y="16296"/>
                    <a:pt x="12268" y="16420"/>
                  </a:cubicBezTo>
                  <a:cubicBezTo>
                    <a:pt x="12003" y="16579"/>
                    <a:pt x="11737" y="16727"/>
                    <a:pt x="11506" y="16839"/>
                  </a:cubicBezTo>
                  <a:cubicBezTo>
                    <a:pt x="11270" y="16957"/>
                    <a:pt x="10993" y="17081"/>
                    <a:pt x="10703" y="17199"/>
                  </a:cubicBezTo>
                  <a:cubicBezTo>
                    <a:pt x="10555" y="17270"/>
                    <a:pt x="10408" y="17341"/>
                    <a:pt x="10266" y="17400"/>
                  </a:cubicBezTo>
                  <a:cubicBezTo>
                    <a:pt x="10042" y="17495"/>
                    <a:pt x="9752" y="17595"/>
                    <a:pt x="9492" y="17678"/>
                  </a:cubicBezTo>
                  <a:cubicBezTo>
                    <a:pt x="9362" y="17719"/>
                    <a:pt x="9215" y="17760"/>
                    <a:pt x="9067" y="17802"/>
                  </a:cubicBezTo>
                  <a:cubicBezTo>
                    <a:pt x="8801" y="17878"/>
                    <a:pt x="8500" y="17949"/>
                    <a:pt x="8211" y="18008"/>
                  </a:cubicBezTo>
                  <a:cubicBezTo>
                    <a:pt x="7951" y="18062"/>
                    <a:pt x="7626" y="18115"/>
                    <a:pt x="7378" y="18132"/>
                  </a:cubicBezTo>
                  <a:cubicBezTo>
                    <a:pt x="7337" y="18138"/>
                    <a:pt x="7295" y="18138"/>
                    <a:pt x="7254" y="18144"/>
                  </a:cubicBezTo>
                  <a:cubicBezTo>
                    <a:pt x="6948" y="18177"/>
                    <a:pt x="6680" y="18195"/>
                    <a:pt x="6369" y="18195"/>
                  </a:cubicBezTo>
                  <a:cubicBezTo>
                    <a:pt x="6289" y="18195"/>
                    <a:pt x="6207" y="18194"/>
                    <a:pt x="6120" y="18191"/>
                  </a:cubicBezTo>
                  <a:lnTo>
                    <a:pt x="6108" y="18191"/>
                  </a:lnTo>
                  <a:cubicBezTo>
                    <a:pt x="6055" y="18186"/>
                    <a:pt x="6002" y="18186"/>
                    <a:pt x="5954" y="18186"/>
                  </a:cubicBezTo>
                  <a:cubicBezTo>
                    <a:pt x="5872" y="18180"/>
                    <a:pt x="5783" y="18174"/>
                    <a:pt x="5695" y="18168"/>
                  </a:cubicBezTo>
                  <a:lnTo>
                    <a:pt x="5689" y="18168"/>
                  </a:lnTo>
                  <a:cubicBezTo>
                    <a:pt x="5683" y="18168"/>
                    <a:pt x="5647" y="18168"/>
                    <a:pt x="5588" y="18162"/>
                  </a:cubicBezTo>
                  <a:cubicBezTo>
                    <a:pt x="5576" y="18162"/>
                    <a:pt x="5571" y="18156"/>
                    <a:pt x="5559" y="18156"/>
                  </a:cubicBezTo>
                  <a:lnTo>
                    <a:pt x="5541" y="18156"/>
                  </a:lnTo>
                  <a:cubicBezTo>
                    <a:pt x="5352" y="18138"/>
                    <a:pt x="5163" y="18115"/>
                    <a:pt x="4998" y="18085"/>
                  </a:cubicBezTo>
                  <a:cubicBezTo>
                    <a:pt x="4767" y="18050"/>
                    <a:pt x="4507" y="17997"/>
                    <a:pt x="4259" y="17926"/>
                  </a:cubicBezTo>
                  <a:cubicBezTo>
                    <a:pt x="4248" y="17920"/>
                    <a:pt x="4230" y="17914"/>
                    <a:pt x="4212" y="17908"/>
                  </a:cubicBezTo>
                  <a:cubicBezTo>
                    <a:pt x="4041" y="17861"/>
                    <a:pt x="3852" y="17802"/>
                    <a:pt x="3704" y="17743"/>
                  </a:cubicBezTo>
                  <a:cubicBezTo>
                    <a:pt x="3692" y="17743"/>
                    <a:pt x="3681" y="17737"/>
                    <a:pt x="3669" y="17731"/>
                  </a:cubicBezTo>
                  <a:cubicBezTo>
                    <a:pt x="3657" y="17725"/>
                    <a:pt x="3639" y="17719"/>
                    <a:pt x="3627" y="17713"/>
                  </a:cubicBezTo>
                  <a:cubicBezTo>
                    <a:pt x="3503" y="17666"/>
                    <a:pt x="3362" y="17613"/>
                    <a:pt x="3255" y="17560"/>
                  </a:cubicBezTo>
                  <a:cubicBezTo>
                    <a:pt x="3243" y="17554"/>
                    <a:pt x="3226" y="17548"/>
                    <a:pt x="3214" y="17542"/>
                  </a:cubicBezTo>
                  <a:cubicBezTo>
                    <a:pt x="3131" y="17500"/>
                    <a:pt x="3049" y="17459"/>
                    <a:pt x="2960" y="17418"/>
                  </a:cubicBezTo>
                  <a:cubicBezTo>
                    <a:pt x="2919" y="17394"/>
                    <a:pt x="2871" y="17371"/>
                    <a:pt x="2836" y="17353"/>
                  </a:cubicBezTo>
                  <a:cubicBezTo>
                    <a:pt x="2830" y="17347"/>
                    <a:pt x="2818" y="17341"/>
                    <a:pt x="2812" y="17335"/>
                  </a:cubicBezTo>
                  <a:cubicBezTo>
                    <a:pt x="2806" y="17335"/>
                    <a:pt x="2806" y="17335"/>
                    <a:pt x="2801" y="17329"/>
                  </a:cubicBezTo>
                  <a:cubicBezTo>
                    <a:pt x="2789" y="17323"/>
                    <a:pt x="2777" y="17317"/>
                    <a:pt x="2765" y="17311"/>
                  </a:cubicBezTo>
                  <a:cubicBezTo>
                    <a:pt x="2753" y="17306"/>
                    <a:pt x="2741" y="17294"/>
                    <a:pt x="2724" y="17288"/>
                  </a:cubicBezTo>
                  <a:cubicBezTo>
                    <a:pt x="2641" y="17241"/>
                    <a:pt x="2564" y="17193"/>
                    <a:pt x="2487" y="17140"/>
                  </a:cubicBezTo>
                  <a:cubicBezTo>
                    <a:pt x="2476" y="17140"/>
                    <a:pt x="2470" y="17134"/>
                    <a:pt x="2464" y="17128"/>
                  </a:cubicBezTo>
                  <a:cubicBezTo>
                    <a:pt x="2464" y="17128"/>
                    <a:pt x="2369" y="17069"/>
                    <a:pt x="2222" y="16969"/>
                  </a:cubicBezTo>
                  <a:cubicBezTo>
                    <a:pt x="2222" y="16963"/>
                    <a:pt x="2216" y="16957"/>
                    <a:pt x="2210" y="16957"/>
                  </a:cubicBezTo>
                  <a:cubicBezTo>
                    <a:pt x="2180" y="16933"/>
                    <a:pt x="2145" y="16910"/>
                    <a:pt x="2109" y="16880"/>
                  </a:cubicBezTo>
                  <a:cubicBezTo>
                    <a:pt x="1897" y="16721"/>
                    <a:pt x="1743" y="16585"/>
                    <a:pt x="1661" y="16502"/>
                  </a:cubicBezTo>
                  <a:cubicBezTo>
                    <a:pt x="1661" y="16502"/>
                    <a:pt x="1655" y="16502"/>
                    <a:pt x="1655" y="16496"/>
                  </a:cubicBezTo>
                  <a:cubicBezTo>
                    <a:pt x="1655" y="16496"/>
                    <a:pt x="1649" y="16490"/>
                    <a:pt x="1643" y="16485"/>
                  </a:cubicBezTo>
                  <a:cubicBezTo>
                    <a:pt x="1478" y="16331"/>
                    <a:pt x="1336" y="16177"/>
                    <a:pt x="1229" y="16048"/>
                  </a:cubicBezTo>
                  <a:cubicBezTo>
                    <a:pt x="1206" y="16024"/>
                    <a:pt x="1182" y="15994"/>
                    <a:pt x="1159" y="15959"/>
                  </a:cubicBezTo>
                  <a:cubicBezTo>
                    <a:pt x="1153" y="15959"/>
                    <a:pt x="1153" y="15953"/>
                    <a:pt x="1147" y="15947"/>
                  </a:cubicBezTo>
                  <a:cubicBezTo>
                    <a:pt x="1111" y="15906"/>
                    <a:pt x="1082" y="15864"/>
                    <a:pt x="1046" y="15817"/>
                  </a:cubicBezTo>
                  <a:cubicBezTo>
                    <a:pt x="1023" y="15788"/>
                    <a:pt x="999" y="15758"/>
                    <a:pt x="981" y="15734"/>
                  </a:cubicBezTo>
                  <a:cubicBezTo>
                    <a:pt x="981" y="15734"/>
                    <a:pt x="981" y="15729"/>
                    <a:pt x="981" y="15729"/>
                  </a:cubicBezTo>
                  <a:cubicBezTo>
                    <a:pt x="975" y="15723"/>
                    <a:pt x="975" y="15717"/>
                    <a:pt x="970" y="15711"/>
                  </a:cubicBezTo>
                  <a:cubicBezTo>
                    <a:pt x="887" y="15593"/>
                    <a:pt x="804" y="15469"/>
                    <a:pt x="739" y="15356"/>
                  </a:cubicBezTo>
                  <a:cubicBezTo>
                    <a:pt x="733" y="15356"/>
                    <a:pt x="733" y="15351"/>
                    <a:pt x="733" y="15351"/>
                  </a:cubicBezTo>
                  <a:cubicBezTo>
                    <a:pt x="698" y="15291"/>
                    <a:pt x="662" y="15227"/>
                    <a:pt x="633" y="15167"/>
                  </a:cubicBezTo>
                  <a:cubicBezTo>
                    <a:pt x="627" y="15162"/>
                    <a:pt x="627" y="15156"/>
                    <a:pt x="621" y="15156"/>
                  </a:cubicBezTo>
                  <a:cubicBezTo>
                    <a:pt x="615" y="15138"/>
                    <a:pt x="609" y="15120"/>
                    <a:pt x="597" y="15108"/>
                  </a:cubicBezTo>
                  <a:cubicBezTo>
                    <a:pt x="586" y="15079"/>
                    <a:pt x="574" y="15055"/>
                    <a:pt x="562" y="15032"/>
                  </a:cubicBezTo>
                  <a:cubicBezTo>
                    <a:pt x="562" y="15032"/>
                    <a:pt x="556" y="15026"/>
                    <a:pt x="556" y="15026"/>
                  </a:cubicBezTo>
                  <a:cubicBezTo>
                    <a:pt x="550" y="15008"/>
                    <a:pt x="538" y="14990"/>
                    <a:pt x="533" y="14978"/>
                  </a:cubicBezTo>
                  <a:cubicBezTo>
                    <a:pt x="456" y="14813"/>
                    <a:pt x="391" y="14660"/>
                    <a:pt x="338" y="14524"/>
                  </a:cubicBezTo>
                  <a:cubicBezTo>
                    <a:pt x="338" y="14518"/>
                    <a:pt x="338" y="14512"/>
                    <a:pt x="338" y="14512"/>
                  </a:cubicBezTo>
                  <a:cubicBezTo>
                    <a:pt x="308" y="14435"/>
                    <a:pt x="279" y="14341"/>
                    <a:pt x="255" y="14264"/>
                  </a:cubicBezTo>
                  <a:cubicBezTo>
                    <a:pt x="219" y="14169"/>
                    <a:pt x="202" y="14116"/>
                    <a:pt x="178" y="14010"/>
                  </a:cubicBezTo>
                  <a:cubicBezTo>
                    <a:pt x="178" y="14004"/>
                    <a:pt x="178" y="14004"/>
                    <a:pt x="178" y="14004"/>
                  </a:cubicBezTo>
                  <a:cubicBezTo>
                    <a:pt x="155" y="13921"/>
                    <a:pt x="131" y="13821"/>
                    <a:pt x="113" y="13720"/>
                  </a:cubicBezTo>
                  <a:cubicBezTo>
                    <a:pt x="113" y="13715"/>
                    <a:pt x="113" y="13715"/>
                    <a:pt x="113" y="13715"/>
                  </a:cubicBezTo>
                  <a:cubicBezTo>
                    <a:pt x="90" y="13608"/>
                    <a:pt x="72" y="13520"/>
                    <a:pt x="60" y="13396"/>
                  </a:cubicBezTo>
                  <a:cubicBezTo>
                    <a:pt x="60" y="13396"/>
                    <a:pt x="54" y="13390"/>
                    <a:pt x="54" y="13390"/>
                  </a:cubicBezTo>
                  <a:cubicBezTo>
                    <a:pt x="54" y="13354"/>
                    <a:pt x="48" y="13313"/>
                    <a:pt x="42" y="13277"/>
                  </a:cubicBezTo>
                  <a:cubicBezTo>
                    <a:pt x="42" y="13260"/>
                    <a:pt x="42" y="13248"/>
                    <a:pt x="36" y="13236"/>
                  </a:cubicBezTo>
                  <a:cubicBezTo>
                    <a:pt x="25" y="13348"/>
                    <a:pt x="19" y="13461"/>
                    <a:pt x="13" y="13561"/>
                  </a:cubicBezTo>
                  <a:cubicBezTo>
                    <a:pt x="13" y="13579"/>
                    <a:pt x="7" y="13602"/>
                    <a:pt x="7" y="13626"/>
                  </a:cubicBezTo>
                  <a:cubicBezTo>
                    <a:pt x="7" y="13626"/>
                    <a:pt x="7" y="13626"/>
                    <a:pt x="7" y="13632"/>
                  </a:cubicBezTo>
                  <a:cubicBezTo>
                    <a:pt x="7" y="13650"/>
                    <a:pt x="7" y="13673"/>
                    <a:pt x="7" y="13691"/>
                  </a:cubicBezTo>
                  <a:cubicBezTo>
                    <a:pt x="1" y="13797"/>
                    <a:pt x="1" y="13904"/>
                    <a:pt x="1" y="14010"/>
                  </a:cubicBezTo>
                  <a:cubicBezTo>
                    <a:pt x="1" y="14128"/>
                    <a:pt x="7" y="14287"/>
                    <a:pt x="19" y="14406"/>
                  </a:cubicBezTo>
                  <a:cubicBezTo>
                    <a:pt x="30" y="14494"/>
                    <a:pt x="36" y="14571"/>
                    <a:pt x="42" y="14642"/>
                  </a:cubicBezTo>
                  <a:cubicBezTo>
                    <a:pt x="48" y="14677"/>
                    <a:pt x="54" y="14719"/>
                    <a:pt x="54" y="14754"/>
                  </a:cubicBezTo>
                  <a:cubicBezTo>
                    <a:pt x="54" y="14754"/>
                    <a:pt x="60" y="14760"/>
                    <a:pt x="60" y="14766"/>
                  </a:cubicBezTo>
                  <a:cubicBezTo>
                    <a:pt x="72" y="14884"/>
                    <a:pt x="90" y="14973"/>
                    <a:pt x="113" y="15079"/>
                  </a:cubicBezTo>
                  <a:cubicBezTo>
                    <a:pt x="113" y="15079"/>
                    <a:pt x="113" y="15085"/>
                    <a:pt x="113" y="15085"/>
                  </a:cubicBezTo>
                  <a:cubicBezTo>
                    <a:pt x="131" y="15185"/>
                    <a:pt x="155" y="15286"/>
                    <a:pt x="178" y="15368"/>
                  </a:cubicBezTo>
                  <a:cubicBezTo>
                    <a:pt x="178" y="15368"/>
                    <a:pt x="178" y="15374"/>
                    <a:pt x="178" y="15374"/>
                  </a:cubicBezTo>
                  <a:cubicBezTo>
                    <a:pt x="202" y="15481"/>
                    <a:pt x="219" y="15534"/>
                    <a:pt x="255" y="15628"/>
                  </a:cubicBezTo>
                  <a:cubicBezTo>
                    <a:pt x="279" y="15705"/>
                    <a:pt x="308" y="15805"/>
                    <a:pt x="338" y="15876"/>
                  </a:cubicBezTo>
                  <a:cubicBezTo>
                    <a:pt x="338" y="15876"/>
                    <a:pt x="338" y="15882"/>
                    <a:pt x="338" y="15888"/>
                  </a:cubicBezTo>
                  <a:cubicBezTo>
                    <a:pt x="391" y="16024"/>
                    <a:pt x="456" y="16177"/>
                    <a:pt x="533" y="16343"/>
                  </a:cubicBezTo>
                  <a:cubicBezTo>
                    <a:pt x="538" y="16355"/>
                    <a:pt x="550" y="16372"/>
                    <a:pt x="556" y="16390"/>
                  </a:cubicBezTo>
                  <a:cubicBezTo>
                    <a:pt x="556" y="16390"/>
                    <a:pt x="562" y="16396"/>
                    <a:pt x="562" y="16396"/>
                  </a:cubicBezTo>
                  <a:cubicBezTo>
                    <a:pt x="574" y="16420"/>
                    <a:pt x="586" y="16443"/>
                    <a:pt x="597" y="16473"/>
                  </a:cubicBezTo>
                  <a:cubicBezTo>
                    <a:pt x="609" y="16490"/>
                    <a:pt x="615" y="16502"/>
                    <a:pt x="621" y="16520"/>
                  </a:cubicBezTo>
                  <a:cubicBezTo>
                    <a:pt x="627" y="16520"/>
                    <a:pt x="627" y="16526"/>
                    <a:pt x="633" y="16532"/>
                  </a:cubicBezTo>
                  <a:cubicBezTo>
                    <a:pt x="662" y="16591"/>
                    <a:pt x="698" y="16656"/>
                    <a:pt x="733" y="16715"/>
                  </a:cubicBezTo>
                  <a:cubicBezTo>
                    <a:pt x="733" y="16721"/>
                    <a:pt x="733" y="16721"/>
                    <a:pt x="739" y="16721"/>
                  </a:cubicBezTo>
                  <a:cubicBezTo>
                    <a:pt x="804" y="16833"/>
                    <a:pt x="887" y="16957"/>
                    <a:pt x="970" y="17075"/>
                  </a:cubicBezTo>
                  <a:cubicBezTo>
                    <a:pt x="975" y="17081"/>
                    <a:pt x="975" y="17087"/>
                    <a:pt x="981" y="17093"/>
                  </a:cubicBezTo>
                  <a:cubicBezTo>
                    <a:pt x="981" y="17093"/>
                    <a:pt x="981" y="17099"/>
                    <a:pt x="987" y="17099"/>
                  </a:cubicBezTo>
                  <a:cubicBezTo>
                    <a:pt x="999" y="17122"/>
                    <a:pt x="1023" y="17152"/>
                    <a:pt x="1046" y="17182"/>
                  </a:cubicBezTo>
                  <a:cubicBezTo>
                    <a:pt x="1082" y="17229"/>
                    <a:pt x="1111" y="17270"/>
                    <a:pt x="1147" y="17311"/>
                  </a:cubicBezTo>
                  <a:cubicBezTo>
                    <a:pt x="1153" y="17317"/>
                    <a:pt x="1153" y="17323"/>
                    <a:pt x="1159" y="17329"/>
                  </a:cubicBezTo>
                  <a:cubicBezTo>
                    <a:pt x="1182" y="17359"/>
                    <a:pt x="1206" y="17388"/>
                    <a:pt x="1229" y="17412"/>
                  </a:cubicBezTo>
                  <a:cubicBezTo>
                    <a:pt x="1336" y="17542"/>
                    <a:pt x="1478" y="17695"/>
                    <a:pt x="1643" y="17855"/>
                  </a:cubicBezTo>
                  <a:cubicBezTo>
                    <a:pt x="1649" y="17855"/>
                    <a:pt x="1655" y="17861"/>
                    <a:pt x="1655" y="17867"/>
                  </a:cubicBezTo>
                  <a:lnTo>
                    <a:pt x="1661" y="17867"/>
                  </a:lnTo>
                  <a:cubicBezTo>
                    <a:pt x="1661" y="17867"/>
                    <a:pt x="1661" y="17873"/>
                    <a:pt x="1661" y="17873"/>
                  </a:cubicBezTo>
                  <a:cubicBezTo>
                    <a:pt x="1743" y="17949"/>
                    <a:pt x="1897" y="18085"/>
                    <a:pt x="2109" y="18245"/>
                  </a:cubicBezTo>
                  <a:cubicBezTo>
                    <a:pt x="2145" y="18274"/>
                    <a:pt x="2180" y="18298"/>
                    <a:pt x="2210" y="18321"/>
                  </a:cubicBezTo>
                  <a:cubicBezTo>
                    <a:pt x="2216" y="18321"/>
                    <a:pt x="2222" y="18327"/>
                    <a:pt x="2222" y="18333"/>
                  </a:cubicBezTo>
                  <a:cubicBezTo>
                    <a:pt x="2369" y="18434"/>
                    <a:pt x="2464" y="18493"/>
                    <a:pt x="2464" y="18493"/>
                  </a:cubicBezTo>
                  <a:cubicBezTo>
                    <a:pt x="2470" y="18499"/>
                    <a:pt x="2476" y="18505"/>
                    <a:pt x="2487" y="18505"/>
                  </a:cubicBezTo>
                  <a:cubicBezTo>
                    <a:pt x="2564" y="18558"/>
                    <a:pt x="2641" y="18605"/>
                    <a:pt x="2724" y="18652"/>
                  </a:cubicBezTo>
                  <a:cubicBezTo>
                    <a:pt x="2741" y="18658"/>
                    <a:pt x="2753" y="18670"/>
                    <a:pt x="2765" y="18676"/>
                  </a:cubicBezTo>
                  <a:cubicBezTo>
                    <a:pt x="2777" y="18682"/>
                    <a:pt x="2789" y="18688"/>
                    <a:pt x="2801" y="18694"/>
                  </a:cubicBezTo>
                  <a:cubicBezTo>
                    <a:pt x="2806" y="18699"/>
                    <a:pt x="2806" y="18699"/>
                    <a:pt x="2812" y="18705"/>
                  </a:cubicBezTo>
                  <a:cubicBezTo>
                    <a:pt x="2818" y="18705"/>
                    <a:pt x="2830" y="18711"/>
                    <a:pt x="2836" y="18717"/>
                  </a:cubicBezTo>
                  <a:cubicBezTo>
                    <a:pt x="2871" y="18735"/>
                    <a:pt x="2919" y="18759"/>
                    <a:pt x="2960" y="18782"/>
                  </a:cubicBezTo>
                  <a:cubicBezTo>
                    <a:pt x="3049" y="18823"/>
                    <a:pt x="3131" y="18865"/>
                    <a:pt x="3214" y="18906"/>
                  </a:cubicBezTo>
                  <a:cubicBezTo>
                    <a:pt x="3226" y="18912"/>
                    <a:pt x="3243" y="18918"/>
                    <a:pt x="3255" y="18924"/>
                  </a:cubicBezTo>
                  <a:cubicBezTo>
                    <a:pt x="3362" y="18977"/>
                    <a:pt x="3503" y="19036"/>
                    <a:pt x="3627" y="19083"/>
                  </a:cubicBezTo>
                  <a:cubicBezTo>
                    <a:pt x="3639" y="19083"/>
                    <a:pt x="3657" y="19089"/>
                    <a:pt x="3669" y="19095"/>
                  </a:cubicBezTo>
                  <a:cubicBezTo>
                    <a:pt x="3681" y="19101"/>
                    <a:pt x="3692" y="19107"/>
                    <a:pt x="3704" y="19113"/>
                  </a:cubicBezTo>
                  <a:cubicBezTo>
                    <a:pt x="3852" y="19166"/>
                    <a:pt x="4041" y="19225"/>
                    <a:pt x="4212" y="19278"/>
                  </a:cubicBezTo>
                  <a:cubicBezTo>
                    <a:pt x="4230" y="19278"/>
                    <a:pt x="4248" y="19284"/>
                    <a:pt x="4259" y="19290"/>
                  </a:cubicBezTo>
                  <a:cubicBezTo>
                    <a:pt x="4513" y="19361"/>
                    <a:pt x="4767" y="19414"/>
                    <a:pt x="4998" y="19450"/>
                  </a:cubicBezTo>
                  <a:cubicBezTo>
                    <a:pt x="5163" y="19479"/>
                    <a:pt x="5352" y="19503"/>
                    <a:pt x="5541" y="19520"/>
                  </a:cubicBezTo>
                  <a:lnTo>
                    <a:pt x="5559" y="19520"/>
                  </a:lnTo>
                  <a:cubicBezTo>
                    <a:pt x="5571" y="19526"/>
                    <a:pt x="5576" y="19526"/>
                    <a:pt x="5588" y="19526"/>
                  </a:cubicBezTo>
                  <a:cubicBezTo>
                    <a:pt x="5647" y="19532"/>
                    <a:pt x="5683" y="19532"/>
                    <a:pt x="5689" y="19532"/>
                  </a:cubicBezTo>
                  <a:lnTo>
                    <a:pt x="5695" y="19532"/>
                  </a:lnTo>
                  <a:cubicBezTo>
                    <a:pt x="5783" y="19538"/>
                    <a:pt x="5872" y="19544"/>
                    <a:pt x="5954" y="19550"/>
                  </a:cubicBezTo>
                  <a:cubicBezTo>
                    <a:pt x="6002" y="19550"/>
                    <a:pt x="6055" y="19556"/>
                    <a:pt x="6108" y="19556"/>
                  </a:cubicBezTo>
                  <a:lnTo>
                    <a:pt x="6120" y="19556"/>
                  </a:lnTo>
                  <a:cubicBezTo>
                    <a:pt x="6207" y="19558"/>
                    <a:pt x="6289" y="19559"/>
                    <a:pt x="6369" y="19559"/>
                  </a:cubicBezTo>
                  <a:cubicBezTo>
                    <a:pt x="6680" y="19559"/>
                    <a:pt x="6948" y="19542"/>
                    <a:pt x="7254" y="19509"/>
                  </a:cubicBezTo>
                  <a:cubicBezTo>
                    <a:pt x="7295" y="19503"/>
                    <a:pt x="7337" y="19503"/>
                    <a:pt x="7378" y="19497"/>
                  </a:cubicBezTo>
                  <a:cubicBezTo>
                    <a:pt x="7626" y="19479"/>
                    <a:pt x="7951" y="19432"/>
                    <a:pt x="8211" y="19373"/>
                  </a:cubicBezTo>
                  <a:cubicBezTo>
                    <a:pt x="8500" y="19314"/>
                    <a:pt x="8801" y="19243"/>
                    <a:pt x="9067" y="19166"/>
                  </a:cubicBezTo>
                  <a:cubicBezTo>
                    <a:pt x="9215" y="19131"/>
                    <a:pt x="9362" y="19083"/>
                    <a:pt x="9492" y="19042"/>
                  </a:cubicBezTo>
                  <a:cubicBezTo>
                    <a:pt x="9752" y="18959"/>
                    <a:pt x="10042" y="18865"/>
                    <a:pt x="10266" y="18764"/>
                  </a:cubicBezTo>
                  <a:cubicBezTo>
                    <a:pt x="10408" y="18705"/>
                    <a:pt x="10555" y="18634"/>
                    <a:pt x="10703" y="18570"/>
                  </a:cubicBezTo>
                  <a:cubicBezTo>
                    <a:pt x="10993" y="18445"/>
                    <a:pt x="11270" y="18321"/>
                    <a:pt x="11506" y="18203"/>
                  </a:cubicBezTo>
                  <a:cubicBezTo>
                    <a:pt x="11737" y="18091"/>
                    <a:pt x="12003" y="17949"/>
                    <a:pt x="12268" y="17784"/>
                  </a:cubicBezTo>
                  <a:cubicBezTo>
                    <a:pt x="12493" y="17660"/>
                    <a:pt x="12747" y="17500"/>
                    <a:pt x="12989" y="17335"/>
                  </a:cubicBezTo>
                  <a:cubicBezTo>
                    <a:pt x="13302" y="17128"/>
                    <a:pt x="13591" y="16922"/>
                    <a:pt x="13828" y="16733"/>
                  </a:cubicBezTo>
                  <a:cubicBezTo>
                    <a:pt x="14058" y="16550"/>
                    <a:pt x="14365" y="16313"/>
                    <a:pt x="14595" y="16101"/>
                  </a:cubicBezTo>
                  <a:cubicBezTo>
                    <a:pt x="14773" y="15947"/>
                    <a:pt x="14950" y="15782"/>
                    <a:pt x="15092" y="15634"/>
                  </a:cubicBezTo>
                  <a:cubicBezTo>
                    <a:pt x="15239" y="15492"/>
                    <a:pt x="15405" y="15321"/>
                    <a:pt x="15564" y="15150"/>
                  </a:cubicBezTo>
                  <a:cubicBezTo>
                    <a:pt x="15759" y="14949"/>
                    <a:pt x="15942" y="14748"/>
                    <a:pt x="16090" y="14559"/>
                  </a:cubicBezTo>
                  <a:cubicBezTo>
                    <a:pt x="16090" y="14553"/>
                    <a:pt x="16096" y="14547"/>
                    <a:pt x="16101" y="14547"/>
                  </a:cubicBezTo>
                  <a:cubicBezTo>
                    <a:pt x="16279" y="14323"/>
                    <a:pt x="16515" y="14028"/>
                    <a:pt x="16674" y="13791"/>
                  </a:cubicBezTo>
                  <a:cubicBezTo>
                    <a:pt x="16781" y="13620"/>
                    <a:pt x="16911" y="13425"/>
                    <a:pt x="17035" y="13224"/>
                  </a:cubicBezTo>
                  <a:cubicBezTo>
                    <a:pt x="17076" y="13159"/>
                    <a:pt x="17111" y="13106"/>
                    <a:pt x="17147" y="13047"/>
                  </a:cubicBezTo>
                  <a:cubicBezTo>
                    <a:pt x="17218" y="12941"/>
                    <a:pt x="17289" y="12805"/>
                    <a:pt x="17354" y="12675"/>
                  </a:cubicBezTo>
                  <a:cubicBezTo>
                    <a:pt x="17407" y="12575"/>
                    <a:pt x="17454" y="12486"/>
                    <a:pt x="17489" y="12397"/>
                  </a:cubicBezTo>
                  <a:cubicBezTo>
                    <a:pt x="17501" y="12380"/>
                    <a:pt x="17507" y="12362"/>
                    <a:pt x="17513" y="12344"/>
                  </a:cubicBezTo>
                  <a:cubicBezTo>
                    <a:pt x="17554" y="12262"/>
                    <a:pt x="17590" y="12179"/>
                    <a:pt x="17619" y="12108"/>
                  </a:cubicBezTo>
                  <a:cubicBezTo>
                    <a:pt x="17720" y="11895"/>
                    <a:pt x="17791" y="11695"/>
                    <a:pt x="17850" y="11506"/>
                  </a:cubicBezTo>
                  <a:cubicBezTo>
                    <a:pt x="17856" y="11494"/>
                    <a:pt x="17862" y="11482"/>
                    <a:pt x="17862" y="11470"/>
                  </a:cubicBezTo>
                  <a:cubicBezTo>
                    <a:pt x="17867" y="11458"/>
                    <a:pt x="17867" y="11452"/>
                    <a:pt x="17873" y="11441"/>
                  </a:cubicBezTo>
                  <a:cubicBezTo>
                    <a:pt x="17879" y="11417"/>
                    <a:pt x="17885" y="11393"/>
                    <a:pt x="17897" y="11370"/>
                  </a:cubicBezTo>
                  <a:cubicBezTo>
                    <a:pt x="17938" y="11234"/>
                    <a:pt x="17986" y="11057"/>
                    <a:pt x="18033" y="10850"/>
                  </a:cubicBezTo>
                  <a:cubicBezTo>
                    <a:pt x="18045" y="10803"/>
                    <a:pt x="18068" y="10714"/>
                    <a:pt x="18086" y="10590"/>
                  </a:cubicBezTo>
                  <a:cubicBezTo>
                    <a:pt x="18104" y="10519"/>
                    <a:pt x="18116" y="10442"/>
                    <a:pt x="18121" y="10366"/>
                  </a:cubicBezTo>
                  <a:cubicBezTo>
                    <a:pt x="18133" y="10307"/>
                    <a:pt x="18139" y="10259"/>
                    <a:pt x="18139" y="10206"/>
                  </a:cubicBezTo>
                  <a:cubicBezTo>
                    <a:pt x="18151" y="10206"/>
                    <a:pt x="18163" y="10206"/>
                    <a:pt x="18169" y="10212"/>
                  </a:cubicBezTo>
                  <a:cubicBezTo>
                    <a:pt x="18188" y="10212"/>
                    <a:pt x="18324" y="10220"/>
                    <a:pt x="18550" y="10220"/>
                  </a:cubicBezTo>
                  <a:cubicBezTo>
                    <a:pt x="18606" y="10220"/>
                    <a:pt x="18668" y="10219"/>
                    <a:pt x="18736" y="10218"/>
                  </a:cubicBezTo>
                  <a:lnTo>
                    <a:pt x="18907" y="10218"/>
                  </a:lnTo>
                  <a:cubicBezTo>
                    <a:pt x="18919" y="10218"/>
                    <a:pt x="18937" y="10212"/>
                    <a:pt x="18954" y="10212"/>
                  </a:cubicBezTo>
                  <a:lnTo>
                    <a:pt x="18990" y="10212"/>
                  </a:lnTo>
                  <a:cubicBezTo>
                    <a:pt x="19173" y="10206"/>
                    <a:pt x="19297" y="10194"/>
                    <a:pt x="19474" y="10171"/>
                  </a:cubicBezTo>
                  <a:cubicBezTo>
                    <a:pt x="19563" y="10165"/>
                    <a:pt x="19645" y="10153"/>
                    <a:pt x="19722" y="10141"/>
                  </a:cubicBezTo>
                  <a:cubicBezTo>
                    <a:pt x="19757" y="10141"/>
                    <a:pt x="19805" y="10129"/>
                    <a:pt x="19870" y="10123"/>
                  </a:cubicBezTo>
                  <a:cubicBezTo>
                    <a:pt x="20100" y="10088"/>
                    <a:pt x="20697" y="9982"/>
                    <a:pt x="21423" y="9745"/>
                  </a:cubicBezTo>
                  <a:cubicBezTo>
                    <a:pt x="21441" y="9740"/>
                    <a:pt x="21459" y="9734"/>
                    <a:pt x="21482" y="9728"/>
                  </a:cubicBezTo>
                  <a:lnTo>
                    <a:pt x="21488" y="9728"/>
                  </a:lnTo>
                  <a:cubicBezTo>
                    <a:pt x="21488" y="9722"/>
                    <a:pt x="21494" y="9722"/>
                    <a:pt x="21494" y="9722"/>
                  </a:cubicBezTo>
                  <a:cubicBezTo>
                    <a:pt x="21559" y="9704"/>
                    <a:pt x="21618" y="9681"/>
                    <a:pt x="21671" y="9663"/>
                  </a:cubicBezTo>
                  <a:cubicBezTo>
                    <a:pt x="21695" y="9651"/>
                    <a:pt x="21718" y="9645"/>
                    <a:pt x="21742" y="9633"/>
                  </a:cubicBezTo>
                  <a:cubicBezTo>
                    <a:pt x="21789" y="9621"/>
                    <a:pt x="21831" y="9604"/>
                    <a:pt x="21878" y="9586"/>
                  </a:cubicBezTo>
                  <a:cubicBezTo>
                    <a:pt x="21896" y="9580"/>
                    <a:pt x="21913" y="9574"/>
                    <a:pt x="21931" y="9562"/>
                  </a:cubicBezTo>
                  <a:cubicBezTo>
                    <a:pt x="21990" y="9545"/>
                    <a:pt x="22043" y="9521"/>
                    <a:pt x="22096" y="9497"/>
                  </a:cubicBezTo>
                  <a:cubicBezTo>
                    <a:pt x="22120" y="9492"/>
                    <a:pt x="22144" y="9480"/>
                    <a:pt x="22167" y="9468"/>
                  </a:cubicBezTo>
                  <a:cubicBezTo>
                    <a:pt x="22215" y="9450"/>
                    <a:pt x="22268" y="9427"/>
                    <a:pt x="22315" y="9409"/>
                  </a:cubicBezTo>
                  <a:cubicBezTo>
                    <a:pt x="22339" y="9397"/>
                    <a:pt x="22368" y="9385"/>
                    <a:pt x="22392" y="9373"/>
                  </a:cubicBezTo>
                  <a:cubicBezTo>
                    <a:pt x="22421" y="9362"/>
                    <a:pt x="22451" y="9350"/>
                    <a:pt x="22474" y="9338"/>
                  </a:cubicBezTo>
                  <a:cubicBezTo>
                    <a:pt x="22516" y="9314"/>
                    <a:pt x="22563" y="9297"/>
                    <a:pt x="22604" y="9279"/>
                  </a:cubicBezTo>
                  <a:cubicBezTo>
                    <a:pt x="22622" y="9267"/>
                    <a:pt x="22646" y="9255"/>
                    <a:pt x="22663" y="9243"/>
                  </a:cubicBezTo>
                  <a:cubicBezTo>
                    <a:pt x="22705" y="9226"/>
                    <a:pt x="22740" y="9208"/>
                    <a:pt x="22782" y="9190"/>
                  </a:cubicBezTo>
                  <a:cubicBezTo>
                    <a:pt x="22817" y="9167"/>
                    <a:pt x="22852" y="9149"/>
                    <a:pt x="22888" y="9131"/>
                  </a:cubicBezTo>
                  <a:cubicBezTo>
                    <a:pt x="22900" y="9125"/>
                    <a:pt x="22917" y="9119"/>
                    <a:pt x="22935" y="9108"/>
                  </a:cubicBezTo>
                  <a:cubicBezTo>
                    <a:pt x="22994" y="9072"/>
                    <a:pt x="23047" y="9049"/>
                    <a:pt x="23083" y="9025"/>
                  </a:cubicBezTo>
                  <a:cubicBezTo>
                    <a:pt x="23219" y="8942"/>
                    <a:pt x="23402" y="8836"/>
                    <a:pt x="23526" y="8747"/>
                  </a:cubicBezTo>
                  <a:cubicBezTo>
                    <a:pt x="23579" y="8706"/>
                    <a:pt x="23632" y="8671"/>
                    <a:pt x="23673" y="8641"/>
                  </a:cubicBezTo>
                  <a:cubicBezTo>
                    <a:pt x="23709" y="8611"/>
                    <a:pt x="23750" y="8588"/>
                    <a:pt x="23786" y="8564"/>
                  </a:cubicBezTo>
                  <a:cubicBezTo>
                    <a:pt x="23845" y="8517"/>
                    <a:pt x="23921" y="8458"/>
                    <a:pt x="23992" y="8405"/>
                  </a:cubicBezTo>
                  <a:cubicBezTo>
                    <a:pt x="24075" y="8334"/>
                    <a:pt x="24146" y="8275"/>
                    <a:pt x="24234" y="8198"/>
                  </a:cubicBezTo>
                  <a:cubicBezTo>
                    <a:pt x="24264" y="8168"/>
                    <a:pt x="24294" y="8139"/>
                    <a:pt x="24323" y="8109"/>
                  </a:cubicBezTo>
                  <a:cubicBezTo>
                    <a:pt x="24364" y="8074"/>
                    <a:pt x="24406" y="8033"/>
                    <a:pt x="24441" y="7997"/>
                  </a:cubicBezTo>
                  <a:cubicBezTo>
                    <a:pt x="24447" y="7997"/>
                    <a:pt x="24453" y="7991"/>
                    <a:pt x="24453" y="7985"/>
                  </a:cubicBezTo>
                  <a:cubicBezTo>
                    <a:pt x="24477" y="7968"/>
                    <a:pt x="24494" y="7950"/>
                    <a:pt x="24506" y="7932"/>
                  </a:cubicBezTo>
                  <a:cubicBezTo>
                    <a:pt x="24536" y="7903"/>
                    <a:pt x="24571" y="7873"/>
                    <a:pt x="24601" y="7838"/>
                  </a:cubicBezTo>
                  <a:cubicBezTo>
                    <a:pt x="24660" y="7779"/>
                    <a:pt x="24713" y="7720"/>
                    <a:pt x="24760" y="7666"/>
                  </a:cubicBezTo>
                  <a:cubicBezTo>
                    <a:pt x="24772" y="7655"/>
                    <a:pt x="24778" y="7643"/>
                    <a:pt x="24790" y="7637"/>
                  </a:cubicBezTo>
                  <a:cubicBezTo>
                    <a:pt x="24801" y="7625"/>
                    <a:pt x="24813" y="7607"/>
                    <a:pt x="24819" y="7601"/>
                  </a:cubicBezTo>
                  <a:cubicBezTo>
                    <a:pt x="24843" y="7578"/>
                    <a:pt x="24861" y="7554"/>
                    <a:pt x="24878" y="7531"/>
                  </a:cubicBezTo>
                  <a:cubicBezTo>
                    <a:pt x="24884" y="7525"/>
                    <a:pt x="24884" y="7519"/>
                    <a:pt x="24890" y="7519"/>
                  </a:cubicBezTo>
                  <a:cubicBezTo>
                    <a:pt x="24985" y="7407"/>
                    <a:pt x="25061" y="7306"/>
                    <a:pt x="25126" y="7218"/>
                  </a:cubicBezTo>
                  <a:cubicBezTo>
                    <a:pt x="25132" y="7206"/>
                    <a:pt x="25144" y="7194"/>
                    <a:pt x="25150" y="7182"/>
                  </a:cubicBezTo>
                  <a:cubicBezTo>
                    <a:pt x="25179" y="7141"/>
                    <a:pt x="25209" y="7099"/>
                    <a:pt x="25233" y="7064"/>
                  </a:cubicBezTo>
                  <a:cubicBezTo>
                    <a:pt x="25239" y="7058"/>
                    <a:pt x="25239" y="7052"/>
                    <a:pt x="25244" y="7052"/>
                  </a:cubicBezTo>
                  <a:cubicBezTo>
                    <a:pt x="25244" y="7046"/>
                    <a:pt x="25250" y="7046"/>
                    <a:pt x="25250" y="7040"/>
                  </a:cubicBezTo>
                  <a:cubicBezTo>
                    <a:pt x="25262" y="7017"/>
                    <a:pt x="25280" y="6999"/>
                    <a:pt x="25292" y="6981"/>
                  </a:cubicBezTo>
                  <a:cubicBezTo>
                    <a:pt x="25416" y="6792"/>
                    <a:pt x="25528" y="6603"/>
                    <a:pt x="25622" y="6426"/>
                  </a:cubicBezTo>
                  <a:cubicBezTo>
                    <a:pt x="25711" y="6255"/>
                    <a:pt x="25788" y="6089"/>
                    <a:pt x="25859" y="5924"/>
                  </a:cubicBezTo>
                  <a:cubicBezTo>
                    <a:pt x="25882" y="5865"/>
                    <a:pt x="25906" y="5818"/>
                    <a:pt x="25918" y="5776"/>
                  </a:cubicBezTo>
                  <a:cubicBezTo>
                    <a:pt x="25930" y="5747"/>
                    <a:pt x="25941" y="5717"/>
                    <a:pt x="25953" y="5694"/>
                  </a:cubicBezTo>
                  <a:cubicBezTo>
                    <a:pt x="25959" y="5670"/>
                    <a:pt x="25965" y="5646"/>
                    <a:pt x="25977" y="5629"/>
                  </a:cubicBezTo>
                  <a:cubicBezTo>
                    <a:pt x="25989" y="5599"/>
                    <a:pt x="25995" y="5570"/>
                    <a:pt x="26006" y="5540"/>
                  </a:cubicBezTo>
                  <a:cubicBezTo>
                    <a:pt x="26018" y="5511"/>
                    <a:pt x="26030" y="5475"/>
                    <a:pt x="26042" y="5440"/>
                  </a:cubicBezTo>
                  <a:cubicBezTo>
                    <a:pt x="26048" y="5428"/>
                    <a:pt x="26054" y="5410"/>
                    <a:pt x="26060" y="5393"/>
                  </a:cubicBezTo>
                  <a:cubicBezTo>
                    <a:pt x="26071" y="5351"/>
                    <a:pt x="26083" y="5316"/>
                    <a:pt x="26095" y="5274"/>
                  </a:cubicBezTo>
                  <a:cubicBezTo>
                    <a:pt x="26101" y="5263"/>
                    <a:pt x="26107" y="5251"/>
                    <a:pt x="26107" y="5239"/>
                  </a:cubicBezTo>
                  <a:cubicBezTo>
                    <a:pt x="26119" y="5198"/>
                    <a:pt x="26130" y="5162"/>
                    <a:pt x="26142" y="5127"/>
                  </a:cubicBezTo>
                  <a:cubicBezTo>
                    <a:pt x="26148" y="5109"/>
                    <a:pt x="26154" y="5091"/>
                    <a:pt x="26160" y="5068"/>
                  </a:cubicBezTo>
                  <a:cubicBezTo>
                    <a:pt x="26166" y="5044"/>
                    <a:pt x="26172" y="5020"/>
                    <a:pt x="26184" y="4997"/>
                  </a:cubicBezTo>
                  <a:cubicBezTo>
                    <a:pt x="26189" y="4973"/>
                    <a:pt x="26195" y="4955"/>
                    <a:pt x="26201" y="4938"/>
                  </a:cubicBezTo>
                  <a:cubicBezTo>
                    <a:pt x="26219" y="4938"/>
                    <a:pt x="26237" y="4944"/>
                    <a:pt x="26254" y="4950"/>
                  </a:cubicBezTo>
                  <a:cubicBezTo>
                    <a:pt x="26296" y="4955"/>
                    <a:pt x="26331" y="4967"/>
                    <a:pt x="26367" y="4973"/>
                  </a:cubicBezTo>
                  <a:cubicBezTo>
                    <a:pt x="26384" y="4973"/>
                    <a:pt x="26402" y="4979"/>
                    <a:pt x="26414" y="4985"/>
                  </a:cubicBezTo>
                  <a:cubicBezTo>
                    <a:pt x="26473" y="4991"/>
                    <a:pt x="26532" y="5003"/>
                    <a:pt x="26597" y="5015"/>
                  </a:cubicBezTo>
                  <a:cubicBezTo>
                    <a:pt x="26739" y="5032"/>
                    <a:pt x="26869" y="5050"/>
                    <a:pt x="26981" y="5056"/>
                  </a:cubicBezTo>
                  <a:lnTo>
                    <a:pt x="27022" y="5056"/>
                  </a:lnTo>
                  <a:cubicBezTo>
                    <a:pt x="27093" y="5060"/>
                    <a:pt x="27158" y="5064"/>
                    <a:pt x="27218" y="5064"/>
                  </a:cubicBezTo>
                  <a:cubicBezTo>
                    <a:pt x="27242" y="5064"/>
                    <a:pt x="27266" y="5063"/>
                    <a:pt x="27288" y="5062"/>
                  </a:cubicBezTo>
                  <a:lnTo>
                    <a:pt x="27318" y="5062"/>
                  </a:lnTo>
                  <a:cubicBezTo>
                    <a:pt x="27377" y="5062"/>
                    <a:pt x="27436" y="5062"/>
                    <a:pt x="27507" y="5056"/>
                  </a:cubicBezTo>
                  <a:cubicBezTo>
                    <a:pt x="27648" y="5050"/>
                    <a:pt x="27701" y="5044"/>
                    <a:pt x="27855" y="5026"/>
                  </a:cubicBezTo>
                  <a:cubicBezTo>
                    <a:pt x="28014" y="5009"/>
                    <a:pt x="28162" y="4985"/>
                    <a:pt x="28328" y="4950"/>
                  </a:cubicBezTo>
                  <a:cubicBezTo>
                    <a:pt x="28339" y="4944"/>
                    <a:pt x="28351" y="4944"/>
                    <a:pt x="28369" y="4938"/>
                  </a:cubicBezTo>
                  <a:cubicBezTo>
                    <a:pt x="28387" y="4938"/>
                    <a:pt x="28404" y="4932"/>
                    <a:pt x="28422" y="4926"/>
                  </a:cubicBezTo>
                  <a:cubicBezTo>
                    <a:pt x="28428" y="4926"/>
                    <a:pt x="28434" y="4926"/>
                    <a:pt x="28446" y="4920"/>
                  </a:cubicBezTo>
                  <a:lnTo>
                    <a:pt x="28463" y="4920"/>
                  </a:lnTo>
                  <a:cubicBezTo>
                    <a:pt x="28469" y="4914"/>
                    <a:pt x="28475" y="4914"/>
                    <a:pt x="28481" y="4914"/>
                  </a:cubicBezTo>
                  <a:cubicBezTo>
                    <a:pt x="28552" y="4896"/>
                    <a:pt x="28617" y="4879"/>
                    <a:pt x="28676" y="4861"/>
                  </a:cubicBezTo>
                  <a:cubicBezTo>
                    <a:pt x="28682" y="4861"/>
                    <a:pt x="28688" y="4861"/>
                    <a:pt x="28694" y="4855"/>
                  </a:cubicBezTo>
                  <a:cubicBezTo>
                    <a:pt x="28865" y="4808"/>
                    <a:pt x="28983" y="4766"/>
                    <a:pt x="28983" y="4766"/>
                  </a:cubicBezTo>
                  <a:cubicBezTo>
                    <a:pt x="29007" y="4761"/>
                    <a:pt x="29024" y="4749"/>
                    <a:pt x="29048" y="4743"/>
                  </a:cubicBezTo>
                  <a:cubicBezTo>
                    <a:pt x="29078" y="4731"/>
                    <a:pt x="29101" y="4725"/>
                    <a:pt x="29125" y="4713"/>
                  </a:cubicBezTo>
                  <a:cubicBezTo>
                    <a:pt x="29178" y="4696"/>
                    <a:pt x="29231" y="4678"/>
                    <a:pt x="29278" y="4660"/>
                  </a:cubicBezTo>
                  <a:cubicBezTo>
                    <a:pt x="29503" y="4572"/>
                    <a:pt x="29686" y="4483"/>
                    <a:pt x="29816" y="4418"/>
                  </a:cubicBezTo>
                  <a:cubicBezTo>
                    <a:pt x="29899" y="4377"/>
                    <a:pt x="30023" y="4312"/>
                    <a:pt x="30164" y="4235"/>
                  </a:cubicBezTo>
                  <a:cubicBezTo>
                    <a:pt x="30324" y="4146"/>
                    <a:pt x="30460" y="4064"/>
                    <a:pt x="30596" y="3969"/>
                  </a:cubicBezTo>
                  <a:cubicBezTo>
                    <a:pt x="30690" y="3910"/>
                    <a:pt x="30773" y="3845"/>
                    <a:pt x="30844" y="3786"/>
                  </a:cubicBezTo>
                  <a:cubicBezTo>
                    <a:pt x="30844" y="3786"/>
                    <a:pt x="30844" y="3780"/>
                    <a:pt x="30850" y="3780"/>
                  </a:cubicBezTo>
                  <a:cubicBezTo>
                    <a:pt x="30891" y="3745"/>
                    <a:pt x="30932" y="3709"/>
                    <a:pt x="30974" y="3674"/>
                  </a:cubicBezTo>
                  <a:cubicBezTo>
                    <a:pt x="30991" y="3662"/>
                    <a:pt x="30997" y="3650"/>
                    <a:pt x="31015" y="3638"/>
                  </a:cubicBezTo>
                  <a:cubicBezTo>
                    <a:pt x="31103" y="3556"/>
                    <a:pt x="31163" y="3497"/>
                    <a:pt x="31245" y="3402"/>
                  </a:cubicBezTo>
                  <a:cubicBezTo>
                    <a:pt x="31304" y="3343"/>
                    <a:pt x="31357" y="3284"/>
                    <a:pt x="31405" y="3225"/>
                  </a:cubicBezTo>
                  <a:cubicBezTo>
                    <a:pt x="31434" y="3189"/>
                    <a:pt x="31464" y="3148"/>
                    <a:pt x="31493" y="3107"/>
                  </a:cubicBezTo>
                  <a:cubicBezTo>
                    <a:pt x="31617" y="2953"/>
                    <a:pt x="31694" y="2817"/>
                    <a:pt x="31747" y="2735"/>
                  </a:cubicBezTo>
                  <a:cubicBezTo>
                    <a:pt x="31765" y="2705"/>
                    <a:pt x="31854" y="2563"/>
                    <a:pt x="31948" y="2345"/>
                  </a:cubicBezTo>
                  <a:cubicBezTo>
                    <a:pt x="31960" y="2327"/>
                    <a:pt x="31966" y="2309"/>
                    <a:pt x="31972" y="2292"/>
                  </a:cubicBezTo>
                  <a:cubicBezTo>
                    <a:pt x="31984" y="2274"/>
                    <a:pt x="31989" y="2250"/>
                    <a:pt x="32001" y="2221"/>
                  </a:cubicBezTo>
                  <a:cubicBezTo>
                    <a:pt x="32001" y="2221"/>
                    <a:pt x="32007" y="2215"/>
                    <a:pt x="32007" y="2209"/>
                  </a:cubicBezTo>
                  <a:cubicBezTo>
                    <a:pt x="32007" y="2209"/>
                    <a:pt x="32007" y="2203"/>
                    <a:pt x="32007" y="2203"/>
                  </a:cubicBezTo>
                  <a:cubicBezTo>
                    <a:pt x="32048" y="2115"/>
                    <a:pt x="32084" y="2020"/>
                    <a:pt x="32113" y="1914"/>
                  </a:cubicBezTo>
                  <a:cubicBezTo>
                    <a:pt x="32119" y="1902"/>
                    <a:pt x="32119" y="1896"/>
                    <a:pt x="32125" y="1884"/>
                  </a:cubicBezTo>
                  <a:cubicBezTo>
                    <a:pt x="32137" y="1849"/>
                    <a:pt x="32149" y="1813"/>
                    <a:pt x="32155" y="1772"/>
                  </a:cubicBezTo>
                  <a:cubicBezTo>
                    <a:pt x="32167" y="1737"/>
                    <a:pt x="32178" y="1695"/>
                    <a:pt x="32190" y="1660"/>
                  </a:cubicBezTo>
                  <a:cubicBezTo>
                    <a:pt x="32232" y="1471"/>
                    <a:pt x="32261" y="1323"/>
                    <a:pt x="32273" y="1199"/>
                  </a:cubicBezTo>
                  <a:cubicBezTo>
                    <a:pt x="32285" y="1099"/>
                    <a:pt x="32297" y="998"/>
                    <a:pt x="32302" y="892"/>
                  </a:cubicBezTo>
                  <a:cubicBezTo>
                    <a:pt x="32302" y="886"/>
                    <a:pt x="32302" y="886"/>
                    <a:pt x="32302" y="880"/>
                  </a:cubicBezTo>
                  <a:cubicBezTo>
                    <a:pt x="32308" y="809"/>
                    <a:pt x="32308" y="744"/>
                    <a:pt x="32308" y="679"/>
                  </a:cubicBezTo>
                  <a:cubicBezTo>
                    <a:pt x="32308" y="650"/>
                    <a:pt x="32308" y="614"/>
                    <a:pt x="32308" y="585"/>
                  </a:cubicBezTo>
                  <a:cubicBezTo>
                    <a:pt x="32308" y="573"/>
                    <a:pt x="32302" y="561"/>
                    <a:pt x="32302" y="549"/>
                  </a:cubicBezTo>
                  <a:cubicBezTo>
                    <a:pt x="32302" y="496"/>
                    <a:pt x="32297" y="443"/>
                    <a:pt x="32297" y="384"/>
                  </a:cubicBezTo>
                  <a:cubicBezTo>
                    <a:pt x="32297" y="349"/>
                    <a:pt x="32285" y="236"/>
                    <a:pt x="32267" y="112"/>
                  </a:cubicBezTo>
                  <a:cubicBezTo>
                    <a:pt x="32267" y="95"/>
                    <a:pt x="32261" y="53"/>
                    <a:pt x="322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1452050" y="4296350"/>
              <a:ext cx="79900" cy="14600"/>
            </a:xfrm>
            <a:custGeom>
              <a:avLst/>
              <a:gdLst/>
              <a:ahLst/>
              <a:cxnLst/>
              <a:rect l="l" t="t" r="r" b="b"/>
              <a:pathLst>
                <a:path w="3196" h="584" extrusionOk="0">
                  <a:moveTo>
                    <a:pt x="1603" y="0"/>
                  </a:moveTo>
                  <a:cubicBezTo>
                    <a:pt x="1465" y="0"/>
                    <a:pt x="1325" y="8"/>
                    <a:pt x="1188" y="24"/>
                  </a:cubicBezTo>
                  <a:cubicBezTo>
                    <a:pt x="786" y="65"/>
                    <a:pt x="402" y="177"/>
                    <a:pt x="89" y="361"/>
                  </a:cubicBezTo>
                  <a:cubicBezTo>
                    <a:pt x="1" y="414"/>
                    <a:pt x="1" y="496"/>
                    <a:pt x="89" y="544"/>
                  </a:cubicBezTo>
                  <a:cubicBezTo>
                    <a:pt x="133" y="570"/>
                    <a:pt x="191" y="584"/>
                    <a:pt x="249" y="584"/>
                  </a:cubicBezTo>
                  <a:cubicBezTo>
                    <a:pt x="306" y="584"/>
                    <a:pt x="364" y="570"/>
                    <a:pt x="408" y="544"/>
                  </a:cubicBezTo>
                  <a:cubicBezTo>
                    <a:pt x="573" y="449"/>
                    <a:pt x="762" y="378"/>
                    <a:pt x="963" y="331"/>
                  </a:cubicBezTo>
                  <a:cubicBezTo>
                    <a:pt x="1168" y="284"/>
                    <a:pt x="1383" y="260"/>
                    <a:pt x="1599" y="260"/>
                  </a:cubicBezTo>
                  <a:cubicBezTo>
                    <a:pt x="1706" y="260"/>
                    <a:pt x="1814" y="266"/>
                    <a:pt x="1920" y="278"/>
                  </a:cubicBezTo>
                  <a:cubicBezTo>
                    <a:pt x="2239" y="313"/>
                    <a:pt x="2546" y="402"/>
                    <a:pt x="2794" y="544"/>
                  </a:cubicBezTo>
                  <a:cubicBezTo>
                    <a:pt x="2836" y="570"/>
                    <a:pt x="2893" y="584"/>
                    <a:pt x="2951" y="584"/>
                  </a:cubicBezTo>
                  <a:cubicBezTo>
                    <a:pt x="3008" y="584"/>
                    <a:pt x="3066" y="570"/>
                    <a:pt x="3107" y="544"/>
                  </a:cubicBezTo>
                  <a:cubicBezTo>
                    <a:pt x="3196" y="496"/>
                    <a:pt x="3196" y="414"/>
                    <a:pt x="3107" y="361"/>
                  </a:cubicBezTo>
                  <a:cubicBezTo>
                    <a:pt x="2901" y="242"/>
                    <a:pt x="2658" y="148"/>
                    <a:pt x="2398" y="89"/>
                  </a:cubicBezTo>
                  <a:cubicBezTo>
                    <a:pt x="2144" y="30"/>
                    <a:pt x="1875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1540350" y="4322025"/>
              <a:ext cx="26900" cy="45625"/>
            </a:xfrm>
            <a:custGeom>
              <a:avLst/>
              <a:gdLst/>
              <a:ahLst/>
              <a:cxnLst/>
              <a:rect l="l" t="t" r="r" b="b"/>
              <a:pathLst>
                <a:path w="1076" h="1825" extrusionOk="0">
                  <a:moveTo>
                    <a:pt x="243" y="1"/>
                  </a:moveTo>
                  <a:cubicBezTo>
                    <a:pt x="187" y="1"/>
                    <a:pt x="130" y="13"/>
                    <a:pt x="89" y="36"/>
                  </a:cubicBezTo>
                  <a:cubicBezTo>
                    <a:pt x="0" y="90"/>
                    <a:pt x="0" y="172"/>
                    <a:pt x="89" y="225"/>
                  </a:cubicBezTo>
                  <a:cubicBezTo>
                    <a:pt x="254" y="320"/>
                    <a:pt x="378" y="426"/>
                    <a:pt x="461" y="544"/>
                  </a:cubicBezTo>
                  <a:cubicBezTo>
                    <a:pt x="585" y="722"/>
                    <a:pt x="615" y="916"/>
                    <a:pt x="556" y="1100"/>
                  </a:cubicBezTo>
                  <a:cubicBezTo>
                    <a:pt x="497" y="1283"/>
                    <a:pt x="343" y="1460"/>
                    <a:pt x="95" y="1602"/>
                  </a:cubicBezTo>
                  <a:cubicBezTo>
                    <a:pt x="6" y="1655"/>
                    <a:pt x="6" y="1737"/>
                    <a:pt x="95" y="1785"/>
                  </a:cubicBezTo>
                  <a:cubicBezTo>
                    <a:pt x="139" y="1811"/>
                    <a:pt x="197" y="1825"/>
                    <a:pt x="254" y="1825"/>
                  </a:cubicBezTo>
                  <a:cubicBezTo>
                    <a:pt x="312" y="1825"/>
                    <a:pt x="370" y="1811"/>
                    <a:pt x="414" y="1785"/>
                  </a:cubicBezTo>
                  <a:cubicBezTo>
                    <a:pt x="621" y="1667"/>
                    <a:pt x="780" y="1525"/>
                    <a:pt x="881" y="1377"/>
                  </a:cubicBezTo>
                  <a:cubicBezTo>
                    <a:pt x="1034" y="1153"/>
                    <a:pt x="1075" y="911"/>
                    <a:pt x="993" y="674"/>
                  </a:cubicBezTo>
                  <a:cubicBezTo>
                    <a:pt x="916" y="444"/>
                    <a:pt x="715" y="220"/>
                    <a:pt x="408" y="36"/>
                  </a:cubicBezTo>
                  <a:lnTo>
                    <a:pt x="402" y="36"/>
                  </a:lnTo>
                  <a:cubicBezTo>
                    <a:pt x="358" y="13"/>
                    <a:pt x="30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1432400" y="4174275"/>
              <a:ext cx="165550" cy="140700"/>
            </a:xfrm>
            <a:custGeom>
              <a:avLst/>
              <a:gdLst/>
              <a:ahLst/>
              <a:cxnLst/>
              <a:rect l="l" t="t" r="r" b="b"/>
              <a:pathLst>
                <a:path w="6622" h="5628" extrusionOk="0">
                  <a:moveTo>
                    <a:pt x="5589" y="1"/>
                  </a:moveTo>
                  <a:cubicBezTo>
                    <a:pt x="5027" y="1"/>
                    <a:pt x="4415" y="194"/>
                    <a:pt x="3805" y="548"/>
                  </a:cubicBezTo>
                  <a:cubicBezTo>
                    <a:pt x="2736" y="1162"/>
                    <a:pt x="1661" y="2279"/>
                    <a:pt x="887" y="3714"/>
                  </a:cubicBezTo>
                  <a:lnTo>
                    <a:pt x="113" y="5125"/>
                  </a:lnTo>
                  <a:cubicBezTo>
                    <a:pt x="1" y="5332"/>
                    <a:pt x="13" y="5557"/>
                    <a:pt x="137" y="5616"/>
                  </a:cubicBezTo>
                  <a:cubicBezTo>
                    <a:pt x="157" y="5624"/>
                    <a:pt x="179" y="5628"/>
                    <a:pt x="203" y="5628"/>
                  </a:cubicBezTo>
                  <a:cubicBezTo>
                    <a:pt x="248" y="5628"/>
                    <a:pt x="297" y="5613"/>
                    <a:pt x="344" y="5586"/>
                  </a:cubicBezTo>
                  <a:cubicBezTo>
                    <a:pt x="426" y="5539"/>
                    <a:pt x="509" y="5450"/>
                    <a:pt x="574" y="5338"/>
                  </a:cubicBezTo>
                  <a:lnTo>
                    <a:pt x="1342" y="3926"/>
                  </a:lnTo>
                  <a:cubicBezTo>
                    <a:pt x="1997" y="2716"/>
                    <a:pt x="2901" y="1777"/>
                    <a:pt x="3805" y="1251"/>
                  </a:cubicBezTo>
                  <a:cubicBezTo>
                    <a:pt x="4317" y="955"/>
                    <a:pt x="4829" y="795"/>
                    <a:pt x="5301" y="795"/>
                  </a:cubicBezTo>
                  <a:cubicBezTo>
                    <a:pt x="5575" y="795"/>
                    <a:pt x="5834" y="849"/>
                    <a:pt x="6073" y="961"/>
                  </a:cubicBezTo>
                  <a:cubicBezTo>
                    <a:pt x="6093" y="970"/>
                    <a:pt x="6115" y="974"/>
                    <a:pt x="6137" y="974"/>
                  </a:cubicBezTo>
                  <a:cubicBezTo>
                    <a:pt x="6181" y="974"/>
                    <a:pt x="6229" y="959"/>
                    <a:pt x="6279" y="932"/>
                  </a:cubicBezTo>
                  <a:cubicBezTo>
                    <a:pt x="6362" y="885"/>
                    <a:pt x="6445" y="796"/>
                    <a:pt x="6504" y="684"/>
                  </a:cubicBezTo>
                  <a:cubicBezTo>
                    <a:pt x="6622" y="477"/>
                    <a:pt x="6610" y="259"/>
                    <a:pt x="6486" y="194"/>
                  </a:cubicBezTo>
                  <a:cubicBezTo>
                    <a:pt x="6210" y="63"/>
                    <a:pt x="5908" y="1"/>
                    <a:pt x="5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1520125" y="4245750"/>
              <a:ext cx="164950" cy="139725"/>
            </a:xfrm>
            <a:custGeom>
              <a:avLst/>
              <a:gdLst/>
              <a:ahLst/>
              <a:cxnLst/>
              <a:rect l="l" t="t" r="r" b="b"/>
              <a:pathLst>
                <a:path w="6598" h="5589" extrusionOk="0">
                  <a:moveTo>
                    <a:pt x="5558" y="0"/>
                  </a:moveTo>
                  <a:cubicBezTo>
                    <a:pt x="4995" y="0"/>
                    <a:pt x="4382" y="192"/>
                    <a:pt x="3769" y="542"/>
                  </a:cubicBezTo>
                  <a:cubicBezTo>
                    <a:pt x="2705" y="1156"/>
                    <a:pt x="1648" y="2261"/>
                    <a:pt x="874" y="3678"/>
                  </a:cubicBezTo>
                  <a:lnTo>
                    <a:pt x="113" y="5084"/>
                  </a:lnTo>
                  <a:cubicBezTo>
                    <a:pt x="0" y="5296"/>
                    <a:pt x="6" y="5515"/>
                    <a:pt x="130" y="5574"/>
                  </a:cubicBezTo>
                  <a:cubicBezTo>
                    <a:pt x="150" y="5584"/>
                    <a:pt x="173" y="5589"/>
                    <a:pt x="196" y="5589"/>
                  </a:cubicBezTo>
                  <a:cubicBezTo>
                    <a:pt x="242" y="5589"/>
                    <a:pt x="292" y="5572"/>
                    <a:pt x="343" y="5544"/>
                  </a:cubicBezTo>
                  <a:cubicBezTo>
                    <a:pt x="426" y="5497"/>
                    <a:pt x="508" y="5409"/>
                    <a:pt x="567" y="5296"/>
                  </a:cubicBezTo>
                  <a:lnTo>
                    <a:pt x="1335" y="3897"/>
                  </a:lnTo>
                  <a:cubicBezTo>
                    <a:pt x="1985" y="2698"/>
                    <a:pt x="2871" y="1770"/>
                    <a:pt x="3774" y="1251"/>
                  </a:cubicBezTo>
                  <a:cubicBezTo>
                    <a:pt x="4287" y="955"/>
                    <a:pt x="4802" y="792"/>
                    <a:pt x="5276" y="792"/>
                  </a:cubicBezTo>
                  <a:cubicBezTo>
                    <a:pt x="5550" y="792"/>
                    <a:pt x="5810" y="846"/>
                    <a:pt x="6048" y="961"/>
                  </a:cubicBezTo>
                  <a:cubicBezTo>
                    <a:pt x="6069" y="969"/>
                    <a:pt x="6090" y="973"/>
                    <a:pt x="6113" y="973"/>
                  </a:cubicBezTo>
                  <a:cubicBezTo>
                    <a:pt x="6157" y="973"/>
                    <a:pt x="6205" y="959"/>
                    <a:pt x="6255" y="932"/>
                  </a:cubicBezTo>
                  <a:cubicBezTo>
                    <a:pt x="6338" y="884"/>
                    <a:pt x="6420" y="796"/>
                    <a:pt x="6480" y="684"/>
                  </a:cubicBezTo>
                  <a:cubicBezTo>
                    <a:pt x="6598" y="477"/>
                    <a:pt x="6586" y="258"/>
                    <a:pt x="6462" y="193"/>
                  </a:cubicBezTo>
                  <a:cubicBezTo>
                    <a:pt x="6183" y="63"/>
                    <a:pt x="5879" y="0"/>
                    <a:pt x="5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739150" y="4281800"/>
              <a:ext cx="807875" cy="705375"/>
            </a:xfrm>
            <a:custGeom>
              <a:avLst/>
              <a:gdLst/>
              <a:ahLst/>
              <a:cxnLst/>
              <a:rect l="l" t="t" r="r" b="b"/>
              <a:pathLst>
                <a:path w="32315" h="28215" extrusionOk="0">
                  <a:moveTo>
                    <a:pt x="28266" y="1"/>
                  </a:moveTo>
                  <a:cubicBezTo>
                    <a:pt x="28213" y="1"/>
                    <a:pt x="28156" y="3"/>
                    <a:pt x="28097" y="3"/>
                  </a:cubicBezTo>
                  <a:cubicBezTo>
                    <a:pt x="28079" y="3"/>
                    <a:pt x="28062" y="9"/>
                    <a:pt x="28044" y="9"/>
                  </a:cubicBezTo>
                  <a:cubicBezTo>
                    <a:pt x="27885" y="15"/>
                    <a:pt x="27749" y="33"/>
                    <a:pt x="27648" y="51"/>
                  </a:cubicBezTo>
                  <a:cubicBezTo>
                    <a:pt x="27524" y="68"/>
                    <a:pt x="27388" y="92"/>
                    <a:pt x="27282" y="127"/>
                  </a:cubicBezTo>
                  <a:lnTo>
                    <a:pt x="27264" y="127"/>
                  </a:lnTo>
                  <a:cubicBezTo>
                    <a:pt x="27170" y="151"/>
                    <a:pt x="27069" y="181"/>
                    <a:pt x="26987" y="210"/>
                  </a:cubicBezTo>
                  <a:cubicBezTo>
                    <a:pt x="26957" y="222"/>
                    <a:pt x="26922" y="240"/>
                    <a:pt x="26886" y="252"/>
                  </a:cubicBezTo>
                  <a:cubicBezTo>
                    <a:pt x="26869" y="257"/>
                    <a:pt x="26851" y="263"/>
                    <a:pt x="26839" y="269"/>
                  </a:cubicBezTo>
                  <a:cubicBezTo>
                    <a:pt x="26751" y="299"/>
                    <a:pt x="26638" y="346"/>
                    <a:pt x="26550" y="387"/>
                  </a:cubicBezTo>
                  <a:cubicBezTo>
                    <a:pt x="26491" y="423"/>
                    <a:pt x="26438" y="452"/>
                    <a:pt x="26378" y="476"/>
                  </a:cubicBezTo>
                  <a:cubicBezTo>
                    <a:pt x="26378" y="482"/>
                    <a:pt x="26373" y="482"/>
                    <a:pt x="26367" y="488"/>
                  </a:cubicBezTo>
                  <a:cubicBezTo>
                    <a:pt x="26184" y="588"/>
                    <a:pt x="26048" y="671"/>
                    <a:pt x="25989" y="712"/>
                  </a:cubicBezTo>
                  <a:cubicBezTo>
                    <a:pt x="25965" y="724"/>
                    <a:pt x="25947" y="736"/>
                    <a:pt x="25930" y="754"/>
                  </a:cubicBezTo>
                  <a:cubicBezTo>
                    <a:pt x="25882" y="783"/>
                    <a:pt x="25835" y="813"/>
                    <a:pt x="25788" y="842"/>
                  </a:cubicBezTo>
                  <a:cubicBezTo>
                    <a:pt x="25764" y="860"/>
                    <a:pt x="25735" y="878"/>
                    <a:pt x="25705" y="895"/>
                  </a:cubicBezTo>
                  <a:cubicBezTo>
                    <a:pt x="25693" y="907"/>
                    <a:pt x="25682" y="913"/>
                    <a:pt x="25670" y="925"/>
                  </a:cubicBezTo>
                  <a:cubicBezTo>
                    <a:pt x="25599" y="972"/>
                    <a:pt x="25534" y="1019"/>
                    <a:pt x="25475" y="1067"/>
                  </a:cubicBezTo>
                  <a:lnTo>
                    <a:pt x="25469" y="1067"/>
                  </a:lnTo>
                  <a:cubicBezTo>
                    <a:pt x="25404" y="1114"/>
                    <a:pt x="25327" y="1179"/>
                    <a:pt x="25256" y="1232"/>
                  </a:cubicBezTo>
                  <a:cubicBezTo>
                    <a:pt x="25162" y="1309"/>
                    <a:pt x="25085" y="1380"/>
                    <a:pt x="25032" y="1427"/>
                  </a:cubicBezTo>
                  <a:cubicBezTo>
                    <a:pt x="24961" y="1492"/>
                    <a:pt x="24872" y="1575"/>
                    <a:pt x="24807" y="1640"/>
                  </a:cubicBezTo>
                  <a:cubicBezTo>
                    <a:pt x="24736" y="1704"/>
                    <a:pt x="24654" y="1799"/>
                    <a:pt x="24589" y="1870"/>
                  </a:cubicBezTo>
                  <a:cubicBezTo>
                    <a:pt x="24553" y="1905"/>
                    <a:pt x="24506" y="1964"/>
                    <a:pt x="24453" y="2023"/>
                  </a:cubicBezTo>
                  <a:cubicBezTo>
                    <a:pt x="24453" y="2029"/>
                    <a:pt x="24453" y="2029"/>
                    <a:pt x="24447" y="2035"/>
                  </a:cubicBezTo>
                  <a:cubicBezTo>
                    <a:pt x="24447" y="2035"/>
                    <a:pt x="24394" y="2100"/>
                    <a:pt x="24311" y="2201"/>
                  </a:cubicBezTo>
                  <a:cubicBezTo>
                    <a:pt x="24282" y="2248"/>
                    <a:pt x="24252" y="2289"/>
                    <a:pt x="24229" y="2313"/>
                  </a:cubicBezTo>
                  <a:cubicBezTo>
                    <a:pt x="24229" y="2319"/>
                    <a:pt x="24229" y="2319"/>
                    <a:pt x="24229" y="2319"/>
                  </a:cubicBezTo>
                  <a:cubicBezTo>
                    <a:pt x="24181" y="2378"/>
                    <a:pt x="24140" y="2449"/>
                    <a:pt x="24093" y="2525"/>
                  </a:cubicBezTo>
                  <a:cubicBezTo>
                    <a:pt x="24081" y="2531"/>
                    <a:pt x="24081" y="2543"/>
                    <a:pt x="24075" y="2555"/>
                  </a:cubicBezTo>
                  <a:cubicBezTo>
                    <a:pt x="24040" y="2608"/>
                    <a:pt x="24004" y="2661"/>
                    <a:pt x="23975" y="2720"/>
                  </a:cubicBezTo>
                  <a:cubicBezTo>
                    <a:pt x="23963" y="2738"/>
                    <a:pt x="23951" y="2756"/>
                    <a:pt x="23939" y="2779"/>
                  </a:cubicBezTo>
                  <a:cubicBezTo>
                    <a:pt x="23927" y="2803"/>
                    <a:pt x="23910" y="2833"/>
                    <a:pt x="23892" y="2862"/>
                  </a:cubicBezTo>
                  <a:cubicBezTo>
                    <a:pt x="23874" y="2903"/>
                    <a:pt x="23851" y="2945"/>
                    <a:pt x="23833" y="2980"/>
                  </a:cubicBezTo>
                  <a:cubicBezTo>
                    <a:pt x="23827" y="2992"/>
                    <a:pt x="23821" y="2998"/>
                    <a:pt x="23821" y="3010"/>
                  </a:cubicBezTo>
                  <a:cubicBezTo>
                    <a:pt x="23803" y="3033"/>
                    <a:pt x="23786" y="3075"/>
                    <a:pt x="23762" y="3128"/>
                  </a:cubicBezTo>
                  <a:cubicBezTo>
                    <a:pt x="23744" y="3163"/>
                    <a:pt x="23732" y="3205"/>
                    <a:pt x="23715" y="3240"/>
                  </a:cubicBezTo>
                  <a:cubicBezTo>
                    <a:pt x="23709" y="3246"/>
                    <a:pt x="23709" y="3258"/>
                    <a:pt x="23703" y="3270"/>
                  </a:cubicBezTo>
                  <a:cubicBezTo>
                    <a:pt x="23685" y="3317"/>
                    <a:pt x="23662" y="3364"/>
                    <a:pt x="23644" y="3411"/>
                  </a:cubicBezTo>
                  <a:cubicBezTo>
                    <a:pt x="23632" y="3453"/>
                    <a:pt x="23614" y="3494"/>
                    <a:pt x="23602" y="3530"/>
                  </a:cubicBezTo>
                  <a:cubicBezTo>
                    <a:pt x="23597" y="3547"/>
                    <a:pt x="23591" y="3571"/>
                    <a:pt x="23585" y="3589"/>
                  </a:cubicBezTo>
                  <a:cubicBezTo>
                    <a:pt x="23585" y="3589"/>
                    <a:pt x="23585" y="3594"/>
                    <a:pt x="23579" y="3600"/>
                  </a:cubicBezTo>
                  <a:cubicBezTo>
                    <a:pt x="23579" y="3606"/>
                    <a:pt x="23579" y="3612"/>
                    <a:pt x="23573" y="3624"/>
                  </a:cubicBezTo>
                  <a:cubicBezTo>
                    <a:pt x="23561" y="3659"/>
                    <a:pt x="23549" y="3695"/>
                    <a:pt x="23538" y="3730"/>
                  </a:cubicBezTo>
                  <a:cubicBezTo>
                    <a:pt x="23520" y="3724"/>
                    <a:pt x="23496" y="3724"/>
                    <a:pt x="23478" y="3719"/>
                  </a:cubicBezTo>
                  <a:cubicBezTo>
                    <a:pt x="23455" y="3713"/>
                    <a:pt x="23431" y="3707"/>
                    <a:pt x="23408" y="3701"/>
                  </a:cubicBezTo>
                  <a:cubicBezTo>
                    <a:pt x="23384" y="3695"/>
                    <a:pt x="23366" y="3689"/>
                    <a:pt x="23343" y="3683"/>
                  </a:cubicBezTo>
                  <a:cubicBezTo>
                    <a:pt x="23307" y="3677"/>
                    <a:pt x="23272" y="3671"/>
                    <a:pt x="23236" y="3659"/>
                  </a:cubicBezTo>
                  <a:cubicBezTo>
                    <a:pt x="23219" y="3659"/>
                    <a:pt x="23207" y="3654"/>
                    <a:pt x="23195" y="3654"/>
                  </a:cubicBezTo>
                  <a:cubicBezTo>
                    <a:pt x="23154" y="3642"/>
                    <a:pt x="23112" y="3636"/>
                    <a:pt x="23071" y="3630"/>
                  </a:cubicBezTo>
                  <a:cubicBezTo>
                    <a:pt x="23053" y="3624"/>
                    <a:pt x="23041" y="3624"/>
                    <a:pt x="23024" y="3618"/>
                  </a:cubicBezTo>
                  <a:cubicBezTo>
                    <a:pt x="22988" y="3612"/>
                    <a:pt x="22953" y="3606"/>
                    <a:pt x="22917" y="3600"/>
                  </a:cubicBezTo>
                  <a:cubicBezTo>
                    <a:pt x="22888" y="3594"/>
                    <a:pt x="22858" y="3589"/>
                    <a:pt x="22829" y="3583"/>
                  </a:cubicBezTo>
                  <a:cubicBezTo>
                    <a:pt x="22805" y="3583"/>
                    <a:pt x="22782" y="3577"/>
                    <a:pt x="22758" y="3571"/>
                  </a:cubicBezTo>
                  <a:cubicBezTo>
                    <a:pt x="22728" y="3571"/>
                    <a:pt x="22699" y="3565"/>
                    <a:pt x="22669" y="3559"/>
                  </a:cubicBezTo>
                  <a:cubicBezTo>
                    <a:pt x="22640" y="3553"/>
                    <a:pt x="22593" y="3547"/>
                    <a:pt x="22533" y="3541"/>
                  </a:cubicBezTo>
                  <a:cubicBezTo>
                    <a:pt x="22244" y="3506"/>
                    <a:pt x="21990" y="3500"/>
                    <a:pt x="21961" y="3494"/>
                  </a:cubicBezTo>
                  <a:lnTo>
                    <a:pt x="21553" y="3494"/>
                  </a:lnTo>
                  <a:cubicBezTo>
                    <a:pt x="21541" y="3494"/>
                    <a:pt x="21529" y="3500"/>
                    <a:pt x="21523" y="3500"/>
                  </a:cubicBezTo>
                  <a:lnTo>
                    <a:pt x="21482" y="3500"/>
                  </a:lnTo>
                  <a:cubicBezTo>
                    <a:pt x="21423" y="3500"/>
                    <a:pt x="21370" y="3506"/>
                    <a:pt x="21317" y="3506"/>
                  </a:cubicBezTo>
                  <a:cubicBezTo>
                    <a:pt x="21293" y="3512"/>
                    <a:pt x="21275" y="3512"/>
                    <a:pt x="21252" y="3512"/>
                  </a:cubicBezTo>
                  <a:cubicBezTo>
                    <a:pt x="21246" y="3512"/>
                    <a:pt x="21240" y="3512"/>
                    <a:pt x="21228" y="3518"/>
                  </a:cubicBezTo>
                  <a:lnTo>
                    <a:pt x="21210" y="3518"/>
                  </a:lnTo>
                  <a:cubicBezTo>
                    <a:pt x="21169" y="3518"/>
                    <a:pt x="21122" y="3524"/>
                    <a:pt x="21069" y="3530"/>
                  </a:cubicBezTo>
                  <a:cubicBezTo>
                    <a:pt x="21057" y="3530"/>
                    <a:pt x="21039" y="3535"/>
                    <a:pt x="21027" y="3535"/>
                  </a:cubicBezTo>
                  <a:cubicBezTo>
                    <a:pt x="20921" y="3547"/>
                    <a:pt x="20791" y="3565"/>
                    <a:pt x="20649" y="3589"/>
                  </a:cubicBezTo>
                  <a:cubicBezTo>
                    <a:pt x="20643" y="3594"/>
                    <a:pt x="20638" y="3594"/>
                    <a:pt x="20632" y="3594"/>
                  </a:cubicBezTo>
                  <a:cubicBezTo>
                    <a:pt x="20602" y="3600"/>
                    <a:pt x="20573" y="3606"/>
                    <a:pt x="20543" y="3612"/>
                  </a:cubicBezTo>
                  <a:cubicBezTo>
                    <a:pt x="20531" y="3612"/>
                    <a:pt x="20513" y="3618"/>
                    <a:pt x="20496" y="3618"/>
                  </a:cubicBezTo>
                  <a:cubicBezTo>
                    <a:pt x="20484" y="3624"/>
                    <a:pt x="20466" y="3624"/>
                    <a:pt x="20454" y="3630"/>
                  </a:cubicBezTo>
                  <a:cubicBezTo>
                    <a:pt x="20389" y="3642"/>
                    <a:pt x="20307" y="3659"/>
                    <a:pt x="20230" y="3683"/>
                  </a:cubicBezTo>
                  <a:cubicBezTo>
                    <a:pt x="20183" y="3695"/>
                    <a:pt x="20135" y="3707"/>
                    <a:pt x="20100" y="3719"/>
                  </a:cubicBezTo>
                  <a:cubicBezTo>
                    <a:pt x="20076" y="3724"/>
                    <a:pt x="20053" y="3730"/>
                    <a:pt x="20023" y="3736"/>
                  </a:cubicBezTo>
                  <a:cubicBezTo>
                    <a:pt x="20023" y="3736"/>
                    <a:pt x="20017" y="3736"/>
                    <a:pt x="20011" y="3742"/>
                  </a:cubicBezTo>
                  <a:cubicBezTo>
                    <a:pt x="19964" y="3754"/>
                    <a:pt x="19905" y="3772"/>
                    <a:pt x="19852" y="3789"/>
                  </a:cubicBezTo>
                  <a:cubicBezTo>
                    <a:pt x="19811" y="3801"/>
                    <a:pt x="19769" y="3813"/>
                    <a:pt x="19734" y="3825"/>
                  </a:cubicBezTo>
                  <a:cubicBezTo>
                    <a:pt x="19586" y="3872"/>
                    <a:pt x="19486" y="3908"/>
                    <a:pt x="19338" y="3973"/>
                  </a:cubicBezTo>
                  <a:cubicBezTo>
                    <a:pt x="19226" y="4020"/>
                    <a:pt x="19096" y="4079"/>
                    <a:pt x="18954" y="4144"/>
                  </a:cubicBezTo>
                  <a:cubicBezTo>
                    <a:pt x="18942" y="4150"/>
                    <a:pt x="18925" y="4162"/>
                    <a:pt x="18907" y="4167"/>
                  </a:cubicBezTo>
                  <a:cubicBezTo>
                    <a:pt x="18765" y="4232"/>
                    <a:pt x="18582" y="4333"/>
                    <a:pt x="18446" y="4415"/>
                  </a:cubicBezTo>
                  <a:cubicBezTo>
                    <a:pt x="18381" y="4451"/>
                    <a:pt x="18310" y="4498"/>
                    <a:pt x="18240" y="4540"/>
                  </a:cubicBezTo>
                  <a:cubicBezTo>
                    <a:pt x="18175" y="4581"/>
                    <a:pt x="18116" y="4622"/>
                    <a:pt x="18051" y="4664"/>
                  </a:cubicBezTo>
                  <a:cubicBezTo>
                    <a:pt x="18039" y="4675"/>
                    <a:pt x="18027" y="4681"/>
                    <a:pt x="18015" y="4693"/>
                  </a:cubicBezTo>
                  <a:cubicBezTo>
                    <a:pt x="17968" y="4723"/>
                    <a:pt x="17921" y="4758"/>
                    <a:pt x="17873" y="4788"/>
                  </a:cubicBezTo>
                  <a:cubicBezTo>
                    <a:pt x="17850" y="4805"/>
                    <a:pt x="17826" y="4823"/>
                    <a:pt x="17808" y="4835"/>
                  </a:cubicBezTo>
                  <a:cubicBezTo>
                    <a:pt x="17773" y="4864"/>
                    <a:pt x="17738" y="4888"/>
                    <a:pt x="17702" y="4918"/>
                  </a:cubicBezTo>
                  <a:cubicBezTo>
                    <a:pt x="17673" y="4935"/>
                    <a:pt x="17643" y="4959"/>
                    <a:pt x="17619" y="4982"/>
                  </a:cubicBezTo>
                  <a:cubicBezTo>
                    <a:pt x="17590" y="5000"/>
                    <a:pt x="17560" y="5024"/>
                    <a:pt x="17531" y="5047"/>
                  </a:cubicBezTo>
                  <a:cubicBezTo>
                    <a:pt x="17501" y="5071"/>
                    <a:pt x="17472" y="5095"/>
                    <a:pt x="17442" y="5118"/>
                  </a:cubicBezTo>
                  <a:cubicBezTo>
                    <a:pt x="17413" y="5142"/>
                    <a:pt x="17383" y="5166"/>
                    <a:pt x="17360" y="5189"/>
                  </a:cubicBezTo>
                  <a:cubicBezTo>
                    <a:pt x="17330" y="5213"/>
                    <a:pt x="17300" y="5236"/>
                    <a:pt x="17271" y="5260"/>
                  </a:cubicBezTo>
                  <a:cubicBezTo>
                    <a:pt x="17247" y="5284"/>
                    <a:pt x="17218" y="5301"/>
                    <a:pt x="17194" y="5325"/>
                  </a:cubicBezTo>
                  <a:cubicBezTo>
                    <a:pt x="17147" y="5366"/>
                    <a:pt x="17100" y="5408"/>
                    <a:pt x="17052" y="5449"/>
                  </a:cubicBezTo>
                  <a:cubicBezTo>
                    <a:pt x="17052" y="5449"/>
                    <a:pt x="17052" y="5455"/>
                    <a:pt x="17046" y="5455"/>
                  </a:cubicBezTo>
                  <a:cubicBezTo>
                    <a:pt x="17046" y="5455"/>
                    <a:pt x="17041" y="5455"/>
                    <a:pt x="17041" y="5461"/>
                  </a:cubicBezTo>
                  <a:cubicBezTo>
                    <a:pt x="17029" y="5473"/>
                    <a:pt x="17011" y="5485"/>
                    <a:pt x="16999" y="5502"/>
                  </a:cubicBezTo>
                  <a:cubicBezTo>
                    <a:pt x="16438" y="6004"/>
                    <a:pt x="16054" y="6471"/>
                    <a:pt x="15907" y="6654"/>
                  </a:cubicBezTo>
                  <a:cubicBezTo>
                    <a:pt x="15865" y="6707"/>
                    <a:pt x="15830" y="6754"/>
                    <a:pt x="15812" y="6784"/>
                  </a:cubicBezTo>
                  <a:cubicBezTo>
                    <a:pt x="15765" y="6837"/>
                    <a:pt x="15718" y="6908"/>
                    <a:pt x="15664" y="6979"/>
                  </a:cubicBezTo>
                  <a:cubicBezTo>
                    <a:pt x="15558" y="7121"/>
                    <a:pt x="15487" y="7227"/>
                    <a:pt x="15387" y="7380"/>
                  </a:cubicBezTo>
                  <a:cubicBezTo>
                    <a:pt x="15381" y="7392"/>
                    <a:pt x="15375" y="7404"/>
                    <a:pt x="15363" y="7416"/>
                  </a:cubicBezTo>
                  <a:cubicBezTo>
                    <a:pt x="15357" y="7428"/>
                    <a:pt x="15351" y="7440"/>
                    <a:pt x="15340" y="7457"/>
                  </a:cubicBezTo>
                  <a:cubicBezTo>
                    <a:pt x="15328" y="7475"/>
                    <a:pt x="15316" y="7493"/>
                    <a:pt x="15304" y="7510"/>
                  </a:cubicBezTo>
                  <a:cubicBezTo>
                    <a:pt x="15298" y="7528"/>
                    <a:pt x="15286" y="7546"/>
                    <a:pt x="15275" y="7564"/>
                  </a:cubicBezTo>
                  <a:cubicBezTo>
                    <a:pt x="15269" y="7575"/>
                    <a:pt x="15263" y="7587"/>
                    <a:pt x="15257" y="7599"/>
                  </a:cubicBezTo>
                  <a:cubicBezTo>
                    <a:pt x="15092" y="7871"/>
                    <a:pt x="15009" y="8048"/>
                    <a:pt x="14985" y="8089"/>
                  </a:cubicBezTo>
                  <a:cubicBezTo>
                    <a:pt x="14979" y="8101"/>
                    <a:pt x="14979" y="8107"/>
                    <a:pt x="14973" y="8119"/>
                  </a:cubicBezTo>
                  <a:cubicBezTo>
                    <a:pt x="14967" y="8119"/>
                    <a:pt x="14962" y="8119"/>
                    <a:pt x="14962" y="8113"/>
                  </a:cubicBezTo>
                  <a:cubicBezTo>
                    <a:pt x="14867" y="8077"/>
                    <a:pt x="14773" y="8036"/>
                    <a:pt x="14684" y="8007"/>
                  </a:cubicBezTo>
                  <a:cubicBezTo>
                    <a:pt x="14572" y="7959"/>
                    <a:pt x="14436" y="7918"/>
                    <a:pt x="14306" y="7882"/>
                  </a:cubicBezTo>
                  <a:cubicBezTo>
                    <a:pt x="14282" y="7871"/>
                    <a:pt x="14253" y="7865"/>
                    <a:pt x="14229" y="7859"/>
                  </a:cubicBezTo>
                  <a:cubicBezTo>
                    <a:pt x="14223" y="7859"/>
                    <a:pt x="14223" y="7859"/>
                    <a:pt x="14217" y="7853"/>
                  </a:cubicBezTo>
                  <a:cubicBezTo>
                    <a:pt x="14206" y="7853"/>
                    <a:pt x="14188" y="7847"/>
                    <a:pt x="14176" y="7841"/>
                  </a:cubicBezTo>
                  <a:cubicBezTo>
                    <a:pt x="14164" y="7841"/>
                    <a:pt x="14147" y="7835"/>
                    <a:pt x="14135" y="7829"/>
                  </a:cubicBezTo>
                  <a:cubicBezTo>
                    <a:pt x="14111" y="7829"/>
                    <a:pt x="14087" y="7818"/>
                    <a:pt x="14070" y="7818"/>
                  </a:cubicBezTo>
                  <a:cubicBezTo>
                    <a:pt x="14017" y="7800"/>
                    <a:pt x="13963" y="7788"/>
                    <a:pt x="13910" y="7776"/>
                  </a:cubicBezTo>
                  <a:cubicBezTo>
                    <a:pt x="13774" y="7747"/>
                    <a:pt x="13633" y="7717"/>
                    <a:pt x="13515" y="7699"/>
                  </a:cubicBezTo>
                  <a:cubicBezTo>
                    <a:pt x="13190" y="7634"/>
                    <a:pt x="12753" y="7593"/>
                    <a:pt x="12422" y="7587"/>
                  </a:cubicBezTo>
                  <a:cubicBezTo>
                    <a:pt x="12357" y="7587"/>
                    <a:pt x="12286" y="7581"/>
                    <a:pt x="12209" y="7581"/>
                  </a:cubicBezTo>
                  <a:lnTo>
                    <a:pt x="12044" y="7581"/>
                  </a:lnTo>
                  <a:cubicBezTo>
                    <a:pt x="11938" y="7581"/>
                    <a:pt x="11825" y="7581"/>
                    <a:pt x="11707" y="7587"/>
                  </a:cubicBezTo>
                  <a:cubicBezTo>
                    <a:pt x="11654" y="7587"/>
                    <a:pt x="11607" y="7593"/>
                    <a:pt x="11560" y="7593"/>
                  </a:cubicBezTo>
                  <a:cubicBezTo>
                    <a:pt x="11430" y="7599"/>
                    <a:pt x="11282" y="7611"/>
                    <a:pt x="11134" y="7629"/>
                  </a:cubicBezTo>
                  <a:cubicBezTo>
                    <a:pt x="10987" y="7640"/>
                    <a:pt x="10839" y="7658"/>
                    <a:pt x="10709" y="7670"/>
                  </a:cubicBezTo>
                  <a:cubicBezTo>
                    <a:pt x="10674" y="7676"/>
                    <a:pt x="10632" y="7682"/>
                    <a:pt x="10597" y="7688"/>
                  </a:cubicBezTo>
                  <a:cubicBezTo>
                    <a:pt x="10307" y="7717"/>
                    <a:pt x="9935" y="7782"/>
                    <a:pt x="9658" y="7853"/>
                  </a:cubicBezTo>
                  <a:cubicBezTo>
                    <a:pt x="9410" y="7912"/>
                    <a:pt x="9126" y="7983"/>
                    <a:pt x="8843" y="8060"/>
                  </a:cubicBezTo>
                  <a:cubicBezTo>
                    <a:pt x="8813" y="8066"/>
                    <a:pt x="8784" y="8071"/>
                    <a:pt x="8754" y="8077"/>
                  </a:cubicBezTo>
                  <a:cubicBezTo>
                    <a:pt x="8654" y="8107"/>
                    <a:pt x="8536" y="8142"/>
                    <a:pt x="8423" y="8178"/>
                  </a:cubicBezTo>
                  <a:cubicBezTo>
                    <a:pt x="8329" y="8207"/>
                    <a:pt x="8246" y="8237"/>
                    <a:pt x="8163" y="8266"/>
                  </a:cubicBezTo>
                  <a:cubicBezTo>
                    <a:pt x="8116" y="8284"/>
                    <a:pt x="8063" y="8302"/>
                    <a:pt x="8016" y="8320"/>
                  </a:cubicBezTo>
                  <a:cubicBezTo>
                    <a:pt x="7880" y="8367"/>
                    <a:pt x="7750" y="8414"/>
                    <a:pt x="7632" y="8455"/>
                  </a:cubicBezTo>
                  <a:cubicBezTo>
                    <a:pt x="7100" y="8633"/>
                    <a:pt x="6439" y="8940"/>
                    <a:pt x="5901" y="9235"/>
                  </a:cubicBezTo>
                  <a:cubicBezTo>
                    <a:pt x="5594" y="9394"/>
                    <a:pt x="5252" y="9589"/>
                    <a:pt x="4992" y="9767"/>
                  </a:cubicBezTo>
                  <a:cubicBezTo>
                    <a:pt x="4915" y="9814"/>
                    <a:pt x="4832" y="9873"/>
                    <a:pt x="4750" y="9926"/>
                  </a:cubicBezTo>
                  <a:cubicBezTo>
                    <a:pt x="4567" y="10050"/>
                    <a:pt x="4383" y="10168"/>
                    <a:pt x="4224" y="10280"/>
                  </a:cubicBezTo>
                  <a:cubicBezTo>
                    <a:pt x="3958" y="10464"/>
                    <a:pt x="3616" y="10729"/>
                    <a:pt x="3373" y="10948"/>
                  </a:cubicBezTo>
                  <a:cubicBezTo>
                    <a:pt x="3350" y="10971"/>
                    <a:pt x="3320" y="10995"/>
                    <a:pt x="3291" y="11019"/>
                  </a:cubicBezTo>
                  <a:cubicBezTo>
                    <a:pt x="3279" y="11031"/>
                    <a:pt x="3267" y="11042"/>
                    <a:pt x="3249" y="11054"/>
                  </a:cubicBezTo>
                  <a:cubicBezTo>
                    <a:pt x="3049" y="11220"/>
                    <a:pt x="2806" y="11450"/>
                    <a:pt x="2606" y="11657"/>
                  </a:cubicBezTo>
                  <a:cubicBezTo>
                    <a:pt x="2564" y="11698"/>
                    <a:pt x="2523" y="11739"/>
                    <a:pt x="2487" y="11781"/>
                  </a:cubicBezTo>
                  <a:cubicBezTo>
                    <a:pt x="2180" y="12117"/>
                    <a:pt x="1791" y="12584"/>
                    <a:pt x="1519" y="12944"/>
                  </a:cubicBezTo>
                  <a:cubicBezTo>
                    <a:pt x="1318" y="13216"/>
                    <a:pt x="1070" y="13600"/>
                    <a:pt x="916" y="13901"/>
                  </a:cubicBezTo>
                  <a:cubicBezTo>
                    <a:pt x="916" y="13907"/>
                    <a:pt x="911" y="13913"/>
                    <a:pt x="911" y="13919"/>
                  </a:cubicBezTo>
                  <a:cubicBezTo>
                    <a:pt x="722" y="14273"/>
                    <a:pt x="503" y="14728"/>
                    <a:pt x="344" y="15230"/>
                  </a:cubicBezTo>
                  <a:cubicBezTo>
                    <a:pt x="279" y="15413"/>
                    <a:pt x="225" y="15602"/>
                    <a:pt x="184" y="15773"/>
                  </a:cubicBezTo>
                  <a:cubicBezTo>
                    <a:pt x="143" y="15945"/>
                    <a:pt x="101" y="16145"/>
                    <a:pt x="72" y="16370"/>
                  </a:cubicBezTo>
                  <a:cubicBezTo>
                    <a:pt x="66" y="16388"/>
                    <a:pt x="66" y="16411"/>
                    <a:pt x="60" y="16429"/>
                  </a:cubicBezTo>
                  <a:cubicBezTo>
                    <a:pt x="36" y="16577"/>
                    <a:pt x="19" y="16777"/>
                    <a:pt x="13" y="16931"/>
                  </a:cubicBezTo>
                  <a:cubicBezTo>
                    <a:pt x="13" y="16949"/>
                    <a:pt x="7" y="16972"/>
                    <a:pt x="7" y="16996"/>
                  </a:cubicBezTo>
                  <a:cubicBezTo>
                    <a:pt x="7" y="16996"/>
                    <a:pt x="7" y="17002"/>
                    <a:pt x="7" y="17002"/>
                  </a:cubicBezTo>
                  <a:cubicBezTo>
                    <a:pt x="7" y="17020"/>
                    <a:pt x="7" y="17043"/>
                    <a:pt x="7" y="17061"/>
                  </a:cubicBezTo>
                  <a:cubicBezTo>
                    <a:pt x="1" y="17167"/>
                    <a:pt x="1" y="17274"/>
                    <a:pt x="1" y="17380"/>
                  </a:cubicBezTo>
                  <a:cubicBezTo>
                    <a:pt x="1" y="17498"/>
                    <a:pt x="7" y="17657"/>
                    <a:pt x="19" y="17776"/>
                  </a:cubicBezTo>
                  <a:cubicBezTo>
                    <a:pt x="30" y="17870"/>
                    <a:pt x="36" y="17947"/>
                    <a:pt x="42" y="18012"/>
                  </a:cubicBezTo>
                  <a:cubicBezTo>
                    <a:pt x="48" y="18047"/>
                    <a:pt x="54" y="18089"/>
                    <a:pt x="54" y="18124"/>
                  </a:cubicBezTo>
                  <a:cubicBezTo>
                    <a:pt x="54" y="18124"/>
                    <a:pt x="54" y="18130"/>
                    <a:pt x="60" y="18136"/>
                  </a:cubicBezTo>
                  <a:cubicBezTo>
                    <a:pt x="72" y="18254"/>
                    <a:pt x="90" y="18343"/>
                    <a:pt x="113" y="18449"/>
                  </a:cubicBezTo>
                  <a:cubicBezTo>
                    <a:pt x="113" y="18455"/>
                    <a:pt x="113" y="18455"/>
                    <a:pt x="113" y="18455"/>
                  </a:cubicBezTo>
                  <a:cubicBezTo>
                    <a:pt x="131" y="18555"/>
                    <a:pt x="155" y="18656"/>
                    <a:pt x="178" y="18744"/>
                  </a:cubicBezTo>
                  <a:cubicBezTo>
                    <a:pt x="202" y="18851"/>
                    <a:pt x="219" y="18910"/>
                    <a:pt x="255" y="18998"/>
                  </a:cubicBezTo>
                  <a:cubicBezTo>
                    <a:pt x="279" y="19075"/>
                    <a:pt x="308" y="19175"/>
                    <a:pt x="338" y="19246"/>
                  </a:cubicBezTo>
                  <a:cubicBezTo>
                    <a:pt x="338" y="19252"/>
                    <a:pt x="338" y="19252"/>
                    <a:pt x="338" y="19258"/>
                  </a:cubicBezTo>
                  <a:cubicBezTo>
                    <a:pt x="391" y="19394"/>
                    <a:pt x="456" y="19547"/>
                    <a:pt x="533" y="19713"/>
                  </a:cubicBezTo>
                  <a:cubicBezTo>
                    <a:pt x="538" y="19731"/>
                    <a:pt x="550" y="19742"/>
                    <a:pt x="556" y="19760"/>
                  </a:cubicBezTo>
                  <a:cubicBezTo>
                    <a:pt x="556" y="19766"/>
                    <a:pt x="556" y="19766"/>
                    <a:pt x="562" y="19766"/>
                  </a:cubicBezTo>
                  <a:cubicBezTo>
                    <a:pt x="574" y="19790"/>
                    <a:pt x="586" y="19813"/>
                    <a:pt x="597" y="19843"/>
                  </a:cubicBezTo>
                  <a:cubicBezTo>
                    <a:pt x="609" y="19860"/>
                    <a:pt x="615" y="19872"/>
                    <a:pt x="621" y="19890"/>
                  </a:cubicBezTo>
                  <a:cubicBezTo>
                    <a:pt x="627" y="19896"/>
                    <a:pt x="627" y="19896"/>
                    <a:pt x="633" y="19902"/>
                  </a:cubicBezTo>
                  <a:cubicBezTo>
                    <a:pt x="662" y="19961"/>
                    <a:pt x="698" y="20026"/>
                    <a:pt x="733" y="20085"/>
                  </a:cubicBezTo>
                  <a:cubicBezTo>
                    <a:pt x="733" y="20091"/>
                    <a:pt x="733" y="20091"/>
                    <a:pt x="739" y="20091"/>
                  </a:cubicBezTo>
                  <a:cubicBezTo>
                    <a:pt x="804" y="20209"/>
                    <a:pt x="887" y="20333"/>
                    <a:pt x="970" y="20451"/>
                  </a:cubicBezTo>
                  <a:cubicBezTo>
                    <a:pt x="970" y="20451"/>
                    <a:pt x="975" y="20457"/>
                    <a:pt x="981" y="20463"/>
                  </a:cubicBezTo>
                  <a:cubicBezTo>
                    <a:pt x="981" y="20463"/>
                    <a:pt x="981" y="20469"/>
                    <a:pt x="981" y="20469"/>
                  </a:cubicBezTo>
                  <a:cubicBezTo>
                    <a:pt x="999" y="20492"/>
                    <a:pt x="1023" y="20522"/>
                    <a:pt x="1046" y="20557"/>
                  </a:cubicBezTo>
                  <a:cubicBezTo>
                    <a:pt x="1082" y="20599"/>
                    <a:pt x="1111" y="20640"/>
                    <a:pt x="1147" y="20681"/>
                  </a:cubicBezTo>
                  <a:cubicBezTo>
                    <a:pt x="1153" y="20687"/>
                    <a:pt x="1153" y="20693"/>
                    <a:pt x="1159" y="20699"/>
                  </a:cubicBezTo>
                  <a:cubicBezTo>
                    <a:pt x="1182" y="20729"/>
                    <a:pt x="1206" y="20758"/>
                    <a:pt x="1229" y="20788"/>
                  </a:cubicBezTo>
                  <a:cubicBezTo>
                    <a:pt x="1336" y="20912"/>
                    <a:pt x="1478" y="21065"/>
                    <a:pt x="1643" y="21225"/>
                  </a:cubicBezTo>
                  <a:cubicBezTo>
                    <a:pt x="1649" y="21225"/>
                    <a:pt x="1655" y="21231"/>
                    <a:pt x="1655" y="21237"/>
                  </a:cubicBezTo>
                  <a:lnTo>
                    <a:pt x="1661" y="21237"/>
                  </a:lnTo>
                  <a:lnTo>
                    <a:pt x="1661" y="21243"/>
                  </a:lnTo>
                  <a:cubicBezTo>
                    <a:pt x="1743" y="21319"/>
                    <a:pt x="1897" y="21455"/>
                    <a:pt x="2109" y="21615"/>
                  </a:cubicBezTo>
                  <a:cubicBezTo>
                    <a:pt x="2145" y="21644"/>
                    <a:pt x="2180" y="21668"/>
                    <a:pt x="2210" y="21691"/>
                  </a:cubicBezTo>
                  <a:cubicBezTo>
                    <a:pt x="2216" y="21697"/>
                    <a:pt x="2216" y="21697"/>
                    <a:pt x="2222" y="21703"/>
                  </a:cubicBezTo>
                  <a:cubicBezTo>
                    <a:pt x="2369" y="21804"/>
                    <a:pt x="2464" y="21863"/>
                    <a:pt x="2464" y="21863"/>
                  </a:cubicBezTo>
                  <a:cubicBezTo>
                    <a:pt x="2470" y="21869"/>
                    <a:pt x="2476" y="21875"/>
                    <a:pt x="2487" y="21880"/>
                  </a:cubicBezTo>
                  <a:cubicBezTo>
                    <a:pt x="2558" y="21928"/>
                    <a:pt x="2641" y="21975"/>
                    <a:pt x="2724" y="22022"/>
                  </a:cubicBezTo>
                  <a:cubicBezTo>
                    <a:pt x="2741" y="22034"/>
                    <a:pt x="2753" y="22040"/>
                    <a:pt x="2765" y="22046"/>
                  </a:cubicBezTo>
                  <a:cubicBezTo>
                    <a:pt x="2777" y="22052"/>
                    <a:pt x="2789" y="22058"/>
                    <a:pt x="2801" y="22069"/>
                  </a:cubicBezTo>
                  <a:cubicBezTo>
                    <a:pt x="2806" y="22069"/>
                    <a:pt x="2806" y="22069"/>
                    <a:pt x="2812" y="22075"/>
                  </a:cubicBezTo>
                  <a:cubicBezTo>
                    <a:pt x="2818" y="22075"/>
                    <a:pt x="2830" y="22081"/>
                    <a:pt x="2836" y="22087"/>
                  </a:cubicBezTo>
                  <a:cubicBezTo>
                    <a:pt x="2871" y="22105"/>
                    <a:pt x="2919" y="22129"/>
                    <a:pt x="2960" y="22152"/>
                  </a:cubicBezTo>
                  <a:cubicBezTo>
                    <a:pt x="3049" y="22193"/>
                    <a:pt x="3131" y="22241"/>
                    <a:pt x="3214" y="22276"/>
                  </a:cubicBezTo>
                  <a:cubicBezTo>
                    <a:pt x="3226" y="22282"/>
                    <a:pt x="3243" y="22288"/>
                    <a:pt x="3255" y="22294"/>
                  </a:cubicBezTo>
                  <a:cubicBezTo>
                    <a:pt x="3362" y="22347"/>
                    <a:pt x="3503" y="22406"/>
                    <a:pt x="3627" y="22453"/>
                  </a:cubicBezTo>
                  <a:cubicBezTo>
                    <a:pt x="3639" y="22459"/>
                    <a:pt x="3657" y="22465"/>
                    <a:pt x="3669" y="22465"/>
                  </a:cubicBezTo>
                  <a:cubicBezTo>
                    <a:pt x="3681" y="22471"/>
                    <a:pt x="3692" y="22477"/>
                    <a:pt x="3704" y="22483"/>
                  </a:cubicBezTo>
                  <a:cubicBezTo>
                    <a:pt x="3852" y="22536"/>
                    <a:pt x="4041" y="22595"/>
                    <a:pt x="4212" y="22648"/>
                  </a:cubicBezTo>
                  <a:cubicBezTo>
                    <a:pt x="4230" y="22648"/>
                    <a:pt x="4248" y="22654"/>
                    <a:pt x="4259" y="22660"/>
                  </a:cubicBezTo>
                  <a:cubicBezTo>
                    <a:pt x="4507" y="22731"/>
                    <a:pt x="4767" y="22784"/>
                    <a:pt x="4998" y="22820"/>
                  </a:cubicBezTo>
                  <a:cubicBezTo>
                    <a:pt x="5163" y="22849"/>
                    <a:pt x="5352" y="22873"/>
                    <a:pt x="5541" y="22890"/>
                  </a:cubicBezTo>
                  <a:cubicBezTo>
                    <a:pt x="5547" y="22890"/>
                    <a:pt x="5553" y="22890"/>
                    <a:pt x="5559" y="22896"/>
                  </a:cubicBezTo>
                  <a:lnTo>
                    <a:pt x="5588" y="22896"/>
                  </a:lnTo>
                  <a:cubicBezTo>
                    <a:pt x="5647" y="22902"/>
                    <a:pt x="5683" y="22902"/>
                    <a:pt x="5689" y="22902"/>
                  </a:cubicBezTo>
                  <a:lnTo>
                    <a:pt x="5695" y="22902"/>
                  </a:lnTo>
                  <a:cubicBezTo>
                    <a:pt x="5783" y="22914"/>
                    <a:pt x="5872" y="22914"/>
                    <a:pt x="5954" y="22920"/>
                  </a:cubicBezTo>
                  <a:cubicBezTo>
                    <a:pt x="6002" y="22920"/>
                    <a:pt x="6055" y="22926"/>
                    <a:pt x="6108" y="22926"/>
                  </a:cubicBezTo>
                  <a:lnTo>
                    <a:pt x="6120" y="22926"/>
                  </a:lnTo>
                  <a:cubicBezTo>
                    <a:pt x="6207" y="22928"/>
                    <a:pt x="6289" y="22929"/>
                    <a:pt x="6369" y="22929"/>
                  </a:cubicBezTo>
                  <a:cubicBezTo>
                    <a:pt x="6680" y="22929"/>
                    <a:pt x="6948" y="22912"/>
                    <a:pt x="7254" y="22879"/>
                  </a:cubicBezTo>
                  <a:cubicBezTo>
                    <a:pt x="7295" y="22879"/>
                    <a:pt x="7337" y="22873"/>
                    <a:pt x="7378" y="22867"/>
                  </a:cubicBezTo>
                  <a:cubicBezTo>
                    <a:pt x="7626" y="22849"/>
                    <a:pt x="7951" y="22802"/>
                    <a:pt x="8211" y="22743"/>
                  </a:cubicBezTo>
                  <a:cubicBezTo>
                    <a:pt x="8500" y="22684"/>
                    <a:pt x="8801" y="22613"/>
                    <a:pt x="9067" y="22536"/>
                  </a:cubicBezTo>
                  <a:cubicBezTo>
                    <a:pt x="9215" y="22501"/>
                    <a:pt x="9362" y="22459"/>
                    <a:pt x="9486" y="22412"/>
                  </a:cubicBezTo>
                  <a:cubicBezTo>
                    <a:pt x="9752" y="22329"/>
                    <a:pt x="10042" y="22235"/>
                    <a:pt x="10266" y="22134"/>
                  </a:cubicBezTo>
                  <a:cubicBezTo>
                    <a:pt x="10408" y="22075"/>
                    <a:pt x="10555" y="22010"/>
                    <a:pt x="10703" y="21940"/>
                  </a:cubicBezTo>
                  <a:cubicBezTo>
                    <a:pt x="10993" y="21815"/>
                    <a:pt x="11270" y="21691"/>
                    <a:pt x="11506" y="21573"/>
                  </a:cubicBezTo>
                  <a:cubicBezTo>
                    <a:pt x="11737" y="21461"/>
                    <a:pt x="12003" y="21319"/>
                    <a:pt x="12268" y="21160"/>
                  </a:cubicBezTo>
                  <a:cubicBezTo>
                    <a:pt x="12493" y="21036"/>
                    <a:pt x="12747" y="20870"/>
                    <a:pt x="12989" y="20705"/>
                  </a:cubicBezTo>
                  <a:cubicBezTo>
                    <a:pt x="13302" y="20498"/>
                    <a:pt x="13591" y="20292"/>
                    <a:pt x="13828" y="20103"/>
                  </a:cubicBezTo>
                  <a:cubicBezTo>
                    <a:pt x="14058" y="19920"/>
                    <a:pt x="14365" y="19683"/>
                    <a:pt x="14595" y="19471"/>
                  </a:cubicBezTo>
                  <a:cubicBezTo>
                    <a:pt x="14773" y="19317"/>
                    <a:pt x="14950" y="19152"/>
                    <a:pt x="15092" y="19010"/>
                  </a:cubicBezTo>
                  <a:cubicBezTo>
                    <a:pt x="15239" y="18862"/>
                    <a:pt x="15405" y="18691"/>
                    <a:pt x="15564" y="18520"/>
                  </a:cubicBezTo>
                  <a:cubicBezTo>
                    <a:pt x="15759" y="18319"/>
                    <a:pt x="15936" y="18118"/>
                    <a:pt x="16090" y="17929"/>
                  </a:cubicBezTo>
                  <a:cubicBezTo>
                    <a:pt x="16090" y="17923"/>
                    <a:pt x="16096" y="17923"/>
                    <a:pt x="16101" y="17917"/>
                  </a:cubicBezTo>
                  <a:cubicBezTo>
                    <a:pt x="16184" y="17811"/>
                    <a:pt x="16279" y="17693"/>
                    <a:pt x="16379" y="17569"/>
                  </a:cubicBezTo>
                  <a:lnTo>
                    <a:pt x="17472" y="17894"/>
                  </a:lnTo>
                  <a:lnTo>
                    <a:pt x="15794" y="25223"/>
                  </a:lnTo>
                  <a:cubicBezTo>
                    <a:pt x="15741" y="25466"/>
                    <a:pt x="15794" y="25779"/>
                    <a:pt x="15948" y="26080"/>
                  </a:cubicBezTo>
                  <a:cubicBezTo>
                    <a:pt x="16096" y="26387"/>
                    <a:pt x="16326" y="26647"/>
                    <a:pt x="16562" y="26783"/>
                  </a:cubicBezTo>
                  <a:lnTo>
                    <a:pt x="18854" y="28106"/>
                  </a:lnTo>
                  <a:cubicBezTo>
                    <a:pt x="18981" y="28180"/>
                    <a:pt x="19101" y="28214"/>
                    <a:pt x="19207" y="28214"/>
                  </a:cubicBezTo>
                  <a:cubicBezTo>
                    <a:pt x="19467" y="28214"/>
                    <a:pt x="19645" y="28007"/>
                    <a:pt x="19645" y="27651"/>
                  </a:cubicBezTo>
                  <a:cubicBezTo>
                    <a:pt x="19651" y="27149"/>
                    <a:pt x="19297" y="26535"/>
                    <a:pt x="18860" y="26287"/>
                  </a:cubicBezTo>
                  <a:lnTo>
                    <a:pt x="17566" y="25536"/>
                  </a:lnTo>
                  <a:lnTo>
                    <a:pt x="19303" y="17917"/>
                  </a:lnTo>
                  <a:cubicBezTo>
                    <a:pt x="19368" y="17646"/>
                    <a:pt x="19285" y="17279"/>
                    <a:pt x="19090" y="16943"/>
                  </a:cubicBezTo>
                  <a:cubicBezTo>
                    <a:pt x="18937" y="16689"/>
                    <a:pt x="18742" y="16476"/>
                    <a:pt x="18535" y="16358"/>
                  </a:cubicBezTo>
                  <a:cubicBezTo>
                    <a:pt x="18470" y="16323"/>
                    <a:pt x="18411" y="16293"/>
                    <a:pt x="18346" y="16275"/>
                  </a:cubicBezTo>
                  <a:lnTo>
                    <a:pt x="17383" y="15992"/>
                  </a:lnTo>
                  <a:cubicBezTo>
                    <a:pt x="17419" y="15915"/>
                    <a:pt x="17460" y="15838"/>
                    <a:pt x="17489" y="15767"/>
                  </a:cubicBezTo>
                  <a:cubicBezTo>
                    <a:pt x="17501" y="15750"/>
                    <a:pt x="17507" y="15732"/>
                    <a:pt x="17513" y="15714"/>
                  </a:cubicBezTo>
                  <a:cubicBezTo>
                    <a:pt x="17554" y="15632"/>
                    <a:pt x="17590" y="15549"/>
                    <a:pt x="17619" y="15478"/>
                  </a:cubicBezTo>
                  <a:cubicBezTo>
                    <a:pt x="17714" y="15265"/>
                    <a:pt x="17791" y="15065"/>
                    <a:pt x="17850" y="14881"/>
                  </a:cubicBezTo>
                  <a:cubicBezTo>
                    <a:pt x="17856" y="14864"/>
                    <a:pt x="17862" y="14852"/>
                    <a:pt x="17862" y="14840"/>
                  </a:cubicBezTo>
                  <a:cubicBezTo>
                    <a:pt x="17867" y="14834"/>
                    <a:pt x="17867" y="14822"/>
                    <a:pt x="17873" y="14811"/>
                  </a:cubicBezTo>
                  <a:cubicBezTo>
                    <a:pt x="17879" y="14787"/>
                    <a:pt x="17885" y="14763"/>
                    <a:pt x="17897" y="14740"/>
                  </a:cubicBezTo>
                  <a:cubicBezTo>
                    <a:pt x="17932" y="14610"/>
                    <a:pt x="17986" y="14427"/>
                    <a:pt x="18033" y="14220"/>
                  </a:cubicBezTo>
                  <a:cubicBezTo>
                    <a:pt x="18045" y="14173"/>
                    <a:pt x="18068" y="14084"/>
                    <a:pt x="18086" y="13960"/>
                  </a:cubicBezTo>
                  <a:cubicBezTo>
                    <a:pt x="18104" y="13889"/>
                    <a:pt x="18116" y="13812"/>
                    <a:pt x="18121" y="13736"/>
                  </a:cubicBezTo>
                  <a:cubicBezTo>
                    <a:pt x="18127" y="13712"/>
                    <a:pt x="18127" y="13688"/>
                    <a:pt x="18133" y="13671"/>
                  </a:cubicBezTo>
                  <a:lnTo>
                    <a:pt x="22604" y="15194"/>
                  </a:lnTo>
                  <a:lnTo>
                    <a:pt x="20915" y="22577"/>
                  </a:lnTo>
                  <a:cubicBezTo>
                    <a:pt x="20862" y="22820"/>
                    <a:pt x="20915" y="23133"/>
                    <a:pt x="21069" y="23440"/>
                  </a:cubicBezTo>
                  <a:cubicBezTo>
                    <a:pt x="21216" y="23741"/>
                    <a:pt x="21447" y="24001"/>
                    <a:pt x="21689" y="24137"/>
                  </a:cubicBezTo>
                  <a:lnTo>
                    <a:pt x="23975" y="25460"/>
                  </a:lnTo>
                  <a:cubicBezTo>
                    <a:pt x="24102" y="25534"/>
                    <a:pt x="24222" y="25568"/>
                    <a:pt x="24328" y="25568"/>
                  </a:cubicBezTo>
                  <a:cubicBezTo>
                    <a:pt x="24588" y="25568"/>
                    <a:pt x="24768" y="25361"/>
                    <a:pt x="24772" y="25005"/>
                  </a:cubicBezTo>
                  <a:cubicBezTo>
                    <a:pt x="24772" y="24503"/>
                    <a:pt x="24418" y="23889"/>
                    <a:pt x="23980" y="23641"/>
                  </a:cubicBezTo>
                  <a:lnTo>
                    <a:pt x="22687" y="22890"/>
                  </a:lnTo>
                  <a:lnTo>
                    <a:pt x="24423" y="15271"/>
                  </a:lnTo>
                  <a:cubicBezTo>
                    <a:pt x="24488" y="15005"/>
                    <a:pt x="24412" y="14645"/>
                    <a:pt x="24223" y="14314"/>
                  </a:cubicBezTo>
                  <a:cubicBezTo>
                    <a:pt x="24069" y="14049"/>
                    <a:pt x="23868" y="13836"/>
                    <a:pt x="23656" y="13712"/>
                  </a:cubicBezTo>
                  <a:cubicBezTo>
                    <a:pt x="23602" y="13682"/>
                    <a:pt x="23549" y="13659"/>
                    <a:pt x="23496" y="13641"/>
                  </a:cubicBezTo>
                  <a:lnTo>
                    <a:pt x="21695" y="13027"/>
                  </a:lnTo>
                  <a:cubicBezTo>
                    <a:pt x="21707" y="13021"/>
                    <a:pt x="21724" y="13015"/>
                    <a:pt x="21742" y="13009"/>
                  </a:cubicBezTo>
                  <a:cubicBezTo>
                    <a:pt x="21789" y="12991"/>
                    <a:pt x="21831" y="12974"/>
                    <a:pt x="21878" y="12956"/>
                  </a:cubicBezTo>
                  <a:cubicBezTo>
                    <a:pt x="21896" y="12950"/>
                    <a:pt x="21913" y="12944"/>
                    <a:pt x="21931" y="12932"/>
                  </a:cubicBezTo>
                  <a:cubicBezTo>
                    <a:pt x="21990" y="12915"/>
                    <a:pt x="22043" y="12891"/>
                    <a:pt x="22096" y="12867"/>
                  </a:cubicBezTo>
                  <a:cubicBezTo>
                    <a:pt x="22120" y="12862"/>
                    <a:pt x="22144" y="12850"/>
                    <a:pt x="22167" y="12844"/>
                  </a:cubicBezTo>
                  <a:cubicBezTo>
                    <a:pt x="22215" y="12820"/>
                    <a:pt x="22268" y="12802"/>
                    <a:pt x="22309" y="12779"/>
                  </a:cubicBezTo>
                  <a:cubicBezTo>
                    <a:pt x="22339" y="12767"/>
                    <a:pt x="22368" y="12755"/>
                    <a:pt x="22392" y="12743"/>
                  </a:cubicBezTo>
                  <a:cubicBezTo>
                    <a:pt x="22421" y="12732"/>
                    <a:pt x="22451" y="12720"/>
                    <a:pt x="22474" y="12708"/>
                  </a:cubicBezTo>
                  <a:cubicBezTo>
                    <a:pt x="22516" y="12684"/>
                    <a:pt x="22563" y="12667"/>
                    <a:pt x="22604" y="12649"/>
                  </a:cubicBezTo>
                  <a:cubicBezTo>
                    <a:pt x="22622" y="12637"/>
                    <a:pt x="22646" y="12625"/>
                    <a:pt x="22663" y="12619"/>
                  </a:cubicBezTo>
                  <a:cubicBezTo>
                    <a:pt x="22705" y="12596"/>
                    <a:pt x="22740" y="12578"/>
                    <a:pt x="22782" y="12560"/>
                  </a:cubicBezTo>
                  <a:cubicBezTo>
                    <a:pt x="22817" y="12543"/>
                    <a:pt x="22852" y="12525"/>
                    <a:pt x="22888" y="12507"/>
                  </a:cubicBezTo>
                  <a:cubicBezTo>
                    <a:pt x="22900" y="12495"/>
                    <a:pt x="22917" y="12489"/>
                    <a:pt x="22929" y="12478"/>
                  </a:cubicBezTo>
                  <a:cubicBezTo>
                    <a:pt x="22994" y="12448"/>
                    <a:pt x="23047" y="12419"/>
                    <a:pt x="23083" y="12395"/>
                  </a:cubicBezTo>
                  <a:cubicBezTo>
                    <a:pt x="23219" y="12318"/>
                    <a:pt x="23402" y="12206"/>
                    <a:pt x="23526" y="12117"/>
                  </a:cubicBezTo>
                  <a:cubicBezTo>
                    <a:pt x="23579" y="12076"/>
                    <a:pt x="23626" y="12041"/>
                    <a:pt x="23673" y="12011"/>
                  </a:cubicBezTo>
                  <a:cubicBezTo>
                    <a:pt x="23709" y="11987"/>
                    <a:pt x="23750" y="11958"/>
                    <a:pt x="23786" y="11934"/>
                  </a:cubicBezTo>
                  <a:cubicBezTo>
                    <a:pt x="23845" y="11887"/>
                    <a:pt x="23921" y="11834"/>
                    <a:pt x="23992" y="11775"/>
                  </a:cubicBezTo>
                  <a:cubicBezTo>
                    <a:pt x="24075" y="11710"/>
                    <a:pt x="24146" y="11645"/>
                    <a:pt x="24234" y="11568"/>
                  </a:cubicBezTo>
                  <a:cubicBezTo>
                    <a:pt x="24258" y="11538"/>
                    <a:pt x="24294" y="11509"/>
                    <a:pt x="24323" y="11485"/>
                  </a:cubicBezTo>
                  <a:cubicBezTo>
                    <a:pt x="24364" y="11444"/>
                    <a:pt x="24406" y="11403"/>
                    <a:pt x="24441" y="11373"/>
                  </a:cubicBezTo>
                  <a:cubicBezTo>
                    <a:pt x="24447" y="11367"/>
                    <a:pt x="24453" y="11361"/>
                    <a:pt x="24453" y="11361"/>
                  </a:cubicBezTo>
                  <a:cubicBezTo>
                    <a:pt x="24471" y="11338"/>
                    <a:pt x="24494" y="11320"/>
                    <a:pt x="24506" y="11308"/>
                  </a:cubicBezTo>
                  <a:cubicBezTo>
                    <a:pt x="24536" y="11279"/>
                    <a:pt x="24571" y="11243"/>
                    <a:pt x="24601" y="11208"/>
                  </a:cubicBezTo>
                  <a:cubicBezTo>
                    <a:pt x="24660" y="11149"/>
                    <a:pt x="24713" y="11090"/>
                    <a:pt x="24760" y="11036"/>
                  </a:cubicBezTo>
                  <a:cubicBezTo>
                    <a:pt x="24772" y="11031"/>
                    <a:pt x="24778" y="11019"/>
                    <a:pt x="24790" y="11007"/>
                  </a:cubicBezTo>
                  <a:cubicBezTo>
                    <a:pt x="24801" y="10995"/>
                    <a:pt x="24813" y="10983"/>
                    <a:pt x="24819" y="10971"/>
                  </a:cubicBezTo>
                  <a:cubicBezTo>
                    <a:pt x="24843" y="10948"/>
                    <a:pt x="24861" y="10924"/>
                    <a:pt x="24878" y="10901"/>
                  </a:cubicBezTo>
                  <a:cubicBezTo>
                    <a:pt x="24884" y="10895"/>
                    <a:pt x="24884" y="10895"/>
                    <a:pt x="24890" y="10889"/>
                  </a:cubicBezTo>
                  <a:cubicBezTo>
                    <a:pt x="24985" y="10777"/>
                    <a:pt x="25061" y="10676"/>
                    <a:pt x="25126" y="10588"/>
                  </a:cubicBezTo>
                  <a:cubicBezTo>
                    <a:pt x="25132" y="10576"/>
                    <a:pt x="25144" y="10564"/>
                    <a:pt x="25150" y="10552"/>
                  </a:cubicBezTo>
                  <a:cubicBezTo>
                    <a:pt x="25179" y="10511"/>
                    <a:pt x="25209" y="10469"/>
                    <a:pt x="25233" y="10434"/>
                  </a:cubicBezTo>
                  <a:cubicBezTo>
                    <a:pt x="25239" y="10434"/>
                    <a:pt x="25239" y="10428"/>
                    <a:pt x="25244" y="10422"/>
                  </a:cubicBezTo>
                  <a:cubicBezTo>
                    <a:pt x="25244" y="10416"/>
                    <a:pt x="25250" y="10416"/>
                    <a:pt x="25250" y="10410"/>
                  </a:cubicBezTo>
                  <a:cubicBezTo>
                    <a:pt x="25262" y="10387"/>
                    <a:pt x="25280" y="10369"/>
                    <a:pt x="25292" y="10351"/>
                  </a:cubicBezTo>
                  <a:cubicBezTo>
                    <a:pt x="25345" y="10269"/>
                    <a:pt x="25398" y="10192"/>
                    <a:pt x="25445" y="10109"/>
                  </a:cubicBezTo>
                  <a:lnTo>
                    <a:pt x="30129" y="11503"/>
                  </a:lnTo>
                  <a:lnTo>
                    <a:pt x="28457" y="18833"/>
                  </a:lnTo>
                  <a:cubicBezTo>
                    <a:pt x="28404" y="19069"/>
                    <a:pt x="28457" y="19388"/>
                    <a:pt x="28605" y="19689"/>
                  </a:cubicBezTo>
                  <a:cubicBezTo>
                    <a:pt x="28759" y="19996"/>
                    <a:pt x="28989" y="20256"/>
                    <a:pt x="29225" y="20392"/>
                  </a:cubicBezTo>
                  <a:lnTo>
                    <a:pt x="31517" y="21715"/>
                  </a:lnTo>
                  <a:cubicBezTo>
                    <a:pt x="31644" y="21789"/>
                    <a:pt x="31764" y="21824"/>
                    <a:pt x="31871" y="21824"/>
                  </a:cubicBezTo>
                  <a:cubicBezTo>
                    <a:pt x="32130" y="21824"/>
                    <a:pt x="32308" y="21616"/>
                    <a:pt x="32308" y="21260"/>
                  </a:cubicBezTo>
                  <a:cubicBezTo>
                    <a:pt x="32314" y="20758"/>
                    <a:pt x="31960" y="20144"/>
                    <a:pt x="31523" y="19896"/>
                  </a:cubicBezTo>
                  <a:lnTo>
                    <a:pt x="30223" y="19146"/>
                  </a:lnTo>
                  <a:lnTo>
                    <a:pt x="31966" y="11527"/>
                  </a:lnTo>
                  <a:cubicBezTo>
                    <a:pt x="32025" y="11255"/>
                    <a:pt x="31948" y="10889"/>
                    <a:pt x="31753" y="10552"/>
                  </a:cubicBezTo>
                  <a:cubicBezTo>
                    <a:pt x="31600" y="10292"/>
                    <a:pt x="31405" y="10086"/>
                    <a:pt x="31198" y="9967"/>
                  </a:cubicBezTo>
                  <a:cubicBezTo>
                    <a:pt x="31133" y="9932"/>
                    <a:pt x="31068" y="9902"/>
                    <a:pt x="31009" y="9885"/>
                  </a:cubicBezTo>
                  <a:lnTo>
                    <a:pt x="26160" y="8449"/>
                  </a:lnTo>
                  <a:cubicBezTo>
                    <a:pt x="26160" y="8444"/>
                    <a:pt x="26160" y="8444"/>
                    <a:pt x="26160" y="8438"/>
                  </a:cubicBezTo>
                  <a:cubicBezTo>
                    <a:pt x="26166" y="8414"/>
                    <a:pt x="26172" y="8390"/>
                    <a:pt x="26184" y="8367"/>
                  </a:cubicBezTo>
                  <a:cubicBezTo>
                    <a:pt x="26189" y="8349"/>
                    <a:pt x="26195" y="8325"/>
                    <a:pt x="26201" y="8308"/>
                  </a:cubicBezTo>
                  <a:cubicBezTo>
                    <a:pt x="26219" y="8308"/>
                    <a:pt x="26237" y="8314"/>
                    <a:pt x="26254" y="8320"/>
                  </a:cubicBezTo>
                  <a:cubicBezTo>
                    <a:pt x="26296" y="8325"/>
                    <a:pt x="26331" y="8337"/>
                    <a:pt x="26367" y="8343"/>
                  </a:cubicBezTo>
                  <a:cubicBezTo>
                    <a:pt x="26384" y="8349"/>
                    <a:pt x="26396" y="8349"/>
                    <a:pt x="26414" y="8355"/>
                  </a:cubicBezTo>
                  <a:cubicBezTo>
                    <a:pt x="26473" y="8367"/>
                    <a:pt x="26532" y="8373"/>
                    <a:pt x="26597" y="8385"/>
                  </a:cubicBezTo>
                  <a:cubicBezTo>
                    <a:pt x="26739" y="8408"/>
                    <a:pt x="26869" y="8420"/>
                    <a:pt x="26981" y="8426"/>
                  </a:cubicBezTo>
                  <a:lnTo>
                    <a:pt x="27022" y="8426"/>
                  </a:lnTo>
                  <a:cubicBezTo>
                    <a:pt x="27093" y="8430"/>
                    <a:pt x="27158" y="8434"/>
                    <a:pt x="27218" y="8434"/>
                  </a:cubicBezTo>
                  <a:cubicBezTo>
                    <a:pt x="27242" y="8434"/>
                    <a:pt x="27266" y="8433"/>
                    <a:pt x="27288" y="8432"/>
                  </a:cubicBezTo>
                  <a:lnTo>
                    <a:pt x="27318" y="8432"/>
                  </a:lnTo>
                  <a:cubicBezTo>
                    <a:pt x="27377" y="8432"/>
                    <a:pt x="27436" y="8432"/>
                    <a:pt x="27507" y="8426"/>
                  </a:cubicBezTo>
                  <a:cubicBezTo>
                    <a:pt x="27648" y="8420"/>
                    <a:pt x="27701" y="8420"/>
                    <a:pt x="27855" y="8396"/>
                  </a:cubicBezTo>
                  <a:cubicBezTo>
                    <a:pt x="28014" y="8379"/>
                    <a:pt x="28162" y="8355"/>
                    <a:pt x="28328" y="8320"/>
                  </a:cubicBezTo>
                  <a:cubicBezTo>
                    <a:pt x="28339" y="8320"/>
                    <a:pt x="28351" y="8314"/>
                    <a:pt x="28369" y="8308"/>
                  </a:cubicBezTo>
                  <a:cubicBezTo>
                    <a:pt x="28387" y="8308"/>
                    <a:pt x="28404" y="8302"/>
                    <a:pt x="28416" y="8302"/>
                  </a:cubicBezTo>
                  <a:cubicBezTo>
                    <a:pt x="28428" y="8296"/>
                    <a:pt x="28434" y="8296"/>
                    <a:pt x="28446" y="8290"/>
                  </a:cubicBezTo>
                  <a:lnTo>
                    <a:pt x="28463" y="8290"/>
                  </a:lnTo>
                  <a:cubicBezTo>
                    <a:pt x="28469" y="8290"/>
                    <a:pt x="28475" y="8284"/>
                    <a:pt x="28475" y="8284"/>
                  </a:cubicBezTo>
                  <a:cubicBezTo>
                    <a:pt x="28552" y="8266"/>
                    <a:pt x="28617" y="8249"/>
                    <a:pt x="28676" y="8231"/>
                  </a:cubicBezTo>
                  <a:cubicBezTo>
                    <a:pt x="28682" y="8231"/>
                    <a:pt x="28688" y="8231"/>
                    <a:pt x="28694" y="8225"/>
                  </a:cubicBezTo>
                  <a:cubicBezTo>
                    <a:pt x="28865" y="8178"/>
                    <a:pt x="28983" y="8136"/>
                    <a:pt x="28983" y="8136"/>
                  </a:cubicBezTo>
                  <a:cubicBezTo>
                    <a:pt x="29007" y="8131"/>
                    <a:pt x="29024" y="8119"/>
                    <a:pt x="29048" y="8113"/>
                  </a:cubicBezTo>
                  <a:cubicBezTo>
                    <a:pt x="29078" y="8101"/>
                    <a:pt x="29101" y="8095"/>
                    <a:pt x="29125" y="8083"/>
                  </a:cubicBezTo>
                  <a:cubicBezTo>
                    <a:pt x="29178" y="8066"/>
                    <a:pt x="29231" y="8048"/>
                    <a:pt x="29278" y="8030"/>
                  </a:cubicBezTo>
                  <a:cubicBezTo>
                    <a:pt x="29503" y="7942"/>
                    <a:pt x="29686" y="7853"/>
                    <a:pt x="29816" y="7788"/>
                  </a:cubicBezTo>
                  <a:cubicBezTo>
                    <a:pt x="29899" y="7747"/>
                    <a:pt x="30023" y="7688"/>
                    <a:pt x="30164" y="7605"/>
                  </a:cubicBezTo>
                  <a:cubicBezTo>
                    <a:pt x="30324" y="7522"/>
                    <a:pt x="30460" y="7434"/>
                    <a:pt x="30596" y="7339"/>
                  </a:cubicBezTo>
                  <a:cubicBezTo>
                    <a:pt x="30690" y="7280"/>
                    <a:pt x="30773" y="7215"/>
                    <a:pt x="30844" y="7156"/>
                  </a:cubicBezTo>
                  <a:cubicBezTo>
                    <a:pt x="30844" y="7156"/>
                    <a:pt x="30844" y="7156"/>
                    <a:pt x="30850" y="7150"/>
                  </a:cubicBezTo>
                  <a:cubicBezTo>
                    <a:pt x="30891" y="7115"/>
                    <a:pt x="30932" y="7079"/>
                    <a:pt x="30974" y="7044"/>
                  </a:cubicBezTo>
                  <a:cubicBezTo>
                    <a:pt x="30991" y="7032"/>
                    <a:pt x="30997" y="7020"/>
                    <a:pt x="31015" y="7008"/>
                  </a:cubicBezTo>
                  <a:cubicBezTo>
                    <a:pt x="31103" y="6926"/>
                    <a:pt x="31163" y="6867"/>
                    <a:pt x="31245" y="6778"/>
                  </a:cubicBezTo>
                  <a:cubicBezTo>
                    <a:pt x="31304" y="6713"/>
                    <a:pt x="31357" y="6654"/>
                    <a:pt x="31405" y="6595"/>
                  </a:cubicBezTo>
                  <a:cubicBezTo>
                    <a:pt x="31434" y="6559"/>
                    <a:pt x="31464" y="6518"/>
                    <a:pt x="31493" y="6477"/>
                  </a:cubicBezTo>
                  <a:cubicBezTo>
                    <a:pt x="31611" y="6323"/>
                    <a:pt x="31694" y="6187"/>
                    <a:pt x="31747" y="6105"/>
                  </a:cubicBezTo>
                  <a:cubicBezTo>
                    <a:pt x="31765" y="6075"/>
                    <a:pt x="31854" y="5933"/>
                    <a:pt x="31948" y="5715"/>
                  </a:cubicBezTo>
                  <a:cubicBezTo>
                    <a:pt x="31960" y="5697"/>
                    <a:pt x="31966" y="5679"/>
                    <a:pt x="31972" y="5668"/>
                  </a:cubicBezTo>
                  <a:cubicBezTo>
                    <a:pt x="31984" y="5644"/>
                    <a:pt x="31989" y="5620"/>
                    <a:pt x="32001" y="5591"/>
                  </a:cubicBezTo>
                  <a:cubicBezTo>
                    <a:pt x="32001" y="5591"/>
                    <a:pt x="32007" y="5585"/>
                    <a:pt x="32007" y="5579"/>
                  </a:cubicBezTo>
                  <a:cubicBezTo>
                    <a:pt x="32007" y="5579"/>
                    <a:pt x="32007" y="5573"/>
                    <a:pt x="32007" y="5573"/>
                  </a:cubicBezTo>
                  <a:cubicBezTo>
                    <a:pt x="32043" y="5485"/>
                    <a:pt x="32084" y="5390"/>
                    <a:pt x="32113" y="5284"/>
                  </a:cubicBezTo>
                  <a:cubicBezTo>
                    <a:pt x="32119" y="5272"/>
                    <a:pt x="32119" y="5266"/>
                    <a:pt x="32125" y="5254"/>
                  </a:cubicBezTo>
                  <a:cubicBezTo>
                    <a:pt x="32137" y="5219"/>
                    <a:pt x="32149" y="5183"/>
                    <a:pt x="32155" y="5142"/>
                  </a:cubicBezTo>
                  <a:cubicBezTo>
                    <a:pt x="32167" y="5107"/>
                    <a:pt x="32178" y="5065"/>
                    <a:pt x="32190" y="5030"/>
                  </a:cubicBezTo>
                  <a:cubicBezTo>
                    <a:pt x="32232" y="4841"/>
                    <a:pt x="32261" y="4693"/>
                    <a:pt x="32273" y="4569"/>
                  </a:cubicBezTo>
                  <a:cubicBezTo>
                    <a:pt x="32285" y="4469"/>
                    <a:pt x="32297" y="4368"/>
                    <a:pt x="32302" y="4262"/>
                  </a:cubicBezTo>
                  <a:cubicBezTo>
                    <a:pt x="32302" y="4256"/>
                    <a:pt x="32302" y="4256"/>
                    <a:pt x="32302" y="4250"/>
                  </a:cubicBezTo>
                  <a:cubicBezTo>
                    <a:pt x="32308" y="4179"/>
                    <a:pt x="32308" y="4114"/>
                    <a:pt x="32308" y="4049"/>
                  </a:cubicBezTo>
                  <a:cubicBezTo>
                    <a:pt x="32308" y="4014"/>
                    <a:pt x="32308" y="3984"/>
                    <a:pt x="32308" y="3955"/>
                  </a:cubicBezTo>
                  <a:cubicBezTo>
                    <a:pt x="32308" y="3943"/>
                    <a:pt x="32302" y="3931"/>
                    <a:pt x="32302" y="3919"/>
                  </a:cubicBezTo>
                  <a:cubicBezTo>
                    <a:pt x="32302" y="3866"/>
                    <a:pt x="32297" y="3813"/>
                    <a:pt x="32297" y="3754"/>
                  </a:cubicBezTo>
                  <a:cubicBezTo>
                    <a:pt x="32297" y="3719"/>
                    <a:pt x="32285" y="3606"/>
                    <a:pt x="32267" y="3482"/>
                  </a:cubicBezTo>
                  <a:cubicBezTo>
                    <a:pt x="32267" y="3465"/>
                    <a:pt x="32255" y="3411"/>
                    <a:pt x="32243" y="3335"/>
                  </a:cubicBezTo>
                  <a:cubicBezTo>
                    <a:pt x="32243" y="3335"/>
                    <a:pt x="32243" y="3329"/>
                    <a:pt x="32243" y="3323"/>
                  </a:cubicBezTo>
                  <a:cubicBezTo>
                    <a:pt x="32208" y="3152"/>
                    <a:pt x="32143" y="2862"/>
                    <a:pt x="32019" y="2543"/>
                  </a:cubicBezTo>
                  <a:cubicBezTo>
                    <a:pt x="32013" y="2543"/>
                    <a:pt x="32013" y="2537"/>
                    <a:pt x="32013" y="2537"/>
                  </a:cubicBezTo>
                  <a:cubicBezTo>
                    <a:pt x="31984" y="2460"/>
                    <a:pt x="31948" y="2384"/>
                    <a:pt x="31913" y="2307"/>
                  </a:cubicBezTo>
                  <a:cubicBezTo>
                    <a:pt x="31895" y="2271"/>
                    <a:pt x="31877" y="2242"/>
                    <a:pt x="31859" y="2207"/>
                  </a:cubicBezTo>
                  <a:cubicBezTo>
                    <a:pt x="31848" y="2177"/>
                    <a:pt x="31836" y="2153"/>
                    <a:pt x="31818" y="2124"/>
                  </a:cubicBezTo>
                  <a:cubicBezTo>
                    <a:pt x="31800" y="2094"/>
                    <a:pt x="31789" y="2065"/>
                    <a:pt x="31771" y="2035"/>
                  </a:cubicBezTo>
                  <a:cubicBezTo>
                    <a:pt x="31765" y="2023"/>
                    <a:pt x="31759" y="2012"/>
                    <a:pt x="31747" y="2000"/>
                  </a:cubicBezTo>
                  <a:cubicBezTo>
                    <a:pt x="31741" y="1982"/>
                    <a:pt x="31730" y="1964"/>
                    <a:pt x="31718" y="1947"/>
                  </a:cubicBezTo>
                  <a:cubicBezTo>
                    <a:pt x="31665" y="1852"/>
                    <a:pt x="31606" y="1764"/>
                    <a:pt x="31546" y="1687"/>
                  </a:cubicBezTo>
                  <a:cubicBezTo>
                    <a:pt x="31541" y="1687"/>
                    <a:pt x="31476" y="1586"/>
                    <a:pt x="31369" y="1462"/>
                  </a:cubicBezTo>
                  <a:cubicBezTo>
                    <a:pt x="31310" y="1391"/>
                    <a:pt x="31245" y="1315"/>
                    <a:pt x="31174" y="1244"/>
                  </a:cubicBezTo>
                  <a:cubicBezTo>
                    <a:pt x="31174" y="1244"/>
                    <a:pt x="31174" y="1244"/>
                    <a:pt x="31174" y="1238"/>
                  </a:cubicBezTo>
                  <a:cubicBezTo>
                    <a:pt x="31168" y="1238"/>
                    <a:pt x="31168" y="1238"/>
                    <a:pt x="31168" y="1232"/>
                  </a:cubicBezTo>
                  <a:cubicBezTo>
                    <a:pt x="31068" y="1132"/>
                    <a:pt x="30938" y="1002"/>
                    <a:pt x="30696" y="813"/>
                  </a:cubicBezTo>
                  <a:cubicBezTo>
                    <a:pt x="30259" y="482"/>
                    <a:pt x="29828" y="316"/>
                    <a:pt x="29745" y="281"/>
                  </a:cubicBezTo>
                  <a:cubicBezTo>
                    <a:pt x="29721" y="275"/>
                    <a:pt x="29704" y="269"/>
                    <a:pt x="29680" y="257"/>
                  </a:cubicBezTo>
                  <a:cubicBezTo>
                    <a:pt x="29662" y="252"/>
                    <a:pt x="29639" y="246"/>
                    <a:pt x="29627" y="240"/>
                  </a:cubicBezTo>
                  <a:cubicBezTo>
                    <a:pt x="29568" y="216"/>
                    <a:pt x="29509" y="198"/>
                    <a:pt x="29444" y="175"/>
                  </a:cubicBezTo>
                  <a:lnTo>
                    <a:pt x="29438" y="175"/>
                  </a:lnTo>
                  <a:cubicBezTo>
                    <a:pt x="29326" y="139"/>
                    <a:pt x="29213" y="110"/>
                    <a:pt x="29113" y="92"/>
                  </a:cubicBezTo>
                  <a:cubicBezTo>
                    <a:pt x="29107" y="92"/>
                    <a:pt x="29107" y="92"/>
                    <a:pt x="29101" y="86"/>
                  </a:cubicBezTo>
                  <a:lnTo>
                    <a:pt x="29089" y="86"/>
                  </a:lnTo>
                  <a:cubicBezTo>
                    <a:pt x="29036" y="74"/>
                    <a:pt x="28977" y="63"/>
                    <a:pt x="28912" y="51"/>
                  </a:cubicBezTo>
                  <a:cubicBezTo>
                    <a:pt x="28895" y="51"/>
                    <a:pt x="28871" y="45"/>
                    <a:pt x="28853" y="45"/>
                  </a:cubicBezTo>
                  <a:cubicBezTo>
                    <a:pt x="28747" y="27"/>
                    <a:pt x="28635" y="15"/>
                    <a:pt x="28540" y="9"/>
                  </a:cubicBezTo>
                  <a:cubicBezTo>
                    <a:pt x="28481" y="9"/>
                    <a:pt x="28428" y="3"/>
                    <a:pt x="28375" y="3"/>
                  </a:cubicBezTo>
                  <a:lnTo>
                    <a:pt x="28345" y="3"/>
                  </a:lnTo>
                  <a:cubicBezTo>
                    <a:pt x="28320" y="1"/>
                    <a:pt x="28293" y="1"/>
                    <a:pt x="28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1112300" y="4263525"/>
              <a:ext cx="231550" cy="321950"/>
            </a:xfrm>
            <a:custGeom>
              <a:avLst/>
              <a:gdLst/>
              <a:ahLst/>
              <a:cxnLst/>
              <a:rect l="l" t="t" r="r" b="b"/>
              <a:pathLst>
                <a:path w="9262" h="12878" extrusionOk="0">
                  <a:moveTo>
                    <a:pt x="817" y="0"/>
                  </a:moveTo>
                  <a:cubicBezTo>
                    <a:pt x="744" y="0"/>
                    <a:pt x="675" y="16"/>
                    <a:pt x="614" y="49"/>
                  </a:cubicBezTo>
                  <a:cubicBezTo>
                    <a:pt x="419" y="162"/>
                    <a:pt x="337" y="433"/>
                    <a:pt x="396" y="776"/>
                  </a:cubicBezTo>
                  <a:lnTo>
                    <a:pt x="2091" y="10374"/>
                  </a:lnTo>
                  <a:lnTo>
                    <a:pt x="792" y="9629"/>
                  </a:lnTo>
                  <a:cubicBezTo>
                    <a:pt x="663" y="9555"/>
                    <a:pt x="542" y="9519"/>
                    <a:pt x="435" y="9519"/>
                  </a:cubicBezTo>
                  <a:cubicBezTo>
                    <a:pt x="177" y="9519"/>
                    <a:pt x="0" y="9724"/>
                    <a:pt x="0" y="10078"/>
                  </a:cubicBezTo>
                  <a:cubicBezTo>
                    <a:pt x="0" y="10580"/>
                    <a:pt x="349" y="11195"/>
                    <a:pt x="792" y="11449"/>
                  </a:cubicBezTo>
                  <a:lnTo>
                    <a:pt x="3077" y="12772"/>
                  </a:lnTo>
                  <a:cubicBezTo>
                    <a:pt x="3202" y="12842"/>
                    <a:pt x="3324" y="12877"/>
                    <a:pt x="3433" y="12877"/>
                  </a:cubicBezTo>
                  <a:cubicBezTo>
                    <a:pt x="3535" y="12877"/>
                    <a:pt x="3626" y="12846"/>
                    <a:pt x="3697" y="12783"/>
                  </a:cubicBezTo>
                  <a:cubicBezTo>
                    <a:pt x="3851" y="12653"/>
                    <a:pt x="3904" y="12405"/>
                    <a:pt x="3851" y="12104"/>
                  </a:cubicBezTo>
                  <a:lnTo>
                    <a:pt x="2227" y="2867"/>
                  </a:lnTo>
                  <a:lnTo>
                    <a:pt x="8192" y="7987"/>
                  </a:lnTo>
                  <a:cubicBezTo>
                    <a:pt x="8257" y="8041"/>
                    <a:pt x="8322" y="8088"/>
                    <a:pt x="8381" y="8123"/>
                  </a:cubicBezTo>
                  <a:cubicBezTo>
                    <a:pt x="8507" y="8195"/>
                    <a:pt x="8628" y="8231"/>
                    <a:pt x="8737" y="8231"/>
                  </a:cubicBezTo>
                  <a:cubicBezTo>
                    <a:pt x="8939" y="8231"/>
                    <a:pt x="9097" y="8108"/>
                    <a:pt x="9155" y="7869"/>
                  </a:cubicBezTo>
                  <a:cubicBezTo>
                    <a:pt x="9261" y="7444"/>
                    <a:pt x="9001" y="6800"/>
                    <a:pt x="8576" y="6434"/>
                  </a:cubicBezTo>
                  <a:lnTo>
                    <a:pt x="1364" y="244"/>
                  </a:lnTo>
                  <a:cubicBezTo>
                    <a:pt x="1300" y="191"/>
                    <a:pt x="1235" y="144"/>
                    <a:pt x="1175" y="108"/>
                  </a:cubicBezTo>
                  <a:cubicBezTo>
                    <a:pt x="1051" y="37"/>
                    <a:pt x="929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788625" y="4420950"/>
              <a:ext cx="231550" cy="321925"/>
            </a:xfrm>
            <a:custGeom>
              <a:avLst/>
              <a:gdLst/>
              <a:ahLst/>
              <a:cxnLst/>
              <a:rect l="l" t="t" r="r" b="b"/>
              <a:pathLst>
                <a:path w="9262" h="12877" extrusionOk="0">
                  <a:moveTo>
                    <a:pt x="829" y="1"/>
                  </a:moveTo>
                  <a:cubicBezTo>
                    <a:pt x="754" y="1"/>
                    <a:pt x="683" y="18"/>
                    <a:pt x="621" y="54"/>
                  </a:cubicBezTo>
                  <a:cubicBezTo>
                    <a:pt x="426" y="161"/>
                    <a:pt x="343" y="432"/>
                    <a:pt x="402" y="781"/>
                  </a:cubicBezTo>
                  <a:lnTo>
                    <a:pt x="2091" y="10373"/>
                  </a:lnTo>
                  <a:lnTo>
                    <a:pt x="798" y="9628"/>
                  </a:lnTo>
                  <a:cubicBezTo>
                    <a:pt x="671" y="9555"/>
                    <a:pt x="551" y="9520"/>
                    <a:pt x="444" y="9520"/>
                  </a:cubicBezTo>
                  <a:cubicBezTo>
                    <a:pt x="185" y="9520"/>
                    <a:pt x="6" y="9727"/>
                    <a:pt x="6" y="10083"/>
                  </a:cubicBezTo>
                  <a:cubicBezTo>
                    <a:pt x="1" y="10585"/>
                    <a:pt x="355" y="11194"/>
                    <a:pt x="792" y="11448"/>
                  </a:cubicBezTo>
                  <a:lnTo>
                    <a:pt x="3084" y="12771"/>
                  </a:lnTo>
                  <a:cubicBezTo>
                    <a:pt x="3209" y="12841"/>
                    <a:pt x="3331" y="12876"/>
                    <a:pt x="3440" y="12876"/>
                  </a:cubicBezTo>
                  <a:cubicBezTo>
                    <a:pt x="3542" y="12876"/>
                    <a:pt x="3632" y="12845"/>
                    <a:pt x="3704" y="12782"/>
                  </a:cubicBezTo>
                  <a:cubicBezTo>
                    <a:pt x="3857" y="12658"/>
                    <a:pt x="3911" y="12404"/>
                    <a:pt x="3857" y="12103"/>
                  </a:cubicBezTo>
                  <a:lnTo>
                    <a:pt x="2233" y="2866"/>
                  </a:lnTo>
                  <a:lnTo>
                    <a:pt x="8198" y="7987"/>
                  </a:lnTo>
                  <a:cubicBezTo>
                    <a:pt x="8263" y="8040"/>
                    <a:pt x="8328" y="8087"/>
                    <a:pt x="8387" y="8122"/>
                  </a:cubicBezTo>
                  <a:cubicBezTo>
                    <a:pt x="8515" y="8196"/>
                    <a:pt x="8638" y="8232"/>
                    <a:pt x="8748" y="8232"/>
                  </a:cubicBezTo>
                  <a:cubicBezTo>
                    <a:pt x="8948" y="8232"/>
                    <a:pt x="9104" y="8111"/>
                    <a:pt x="9161" y="7874"/>
                  </a:cubicBezTo>
                  <a:cubicBezTo>
                    <a:pt x="9262" y="7443"/>
                    <a:pt x="9002" y="6799"/>
                    <a:pt x="8582" y="6439"/>
                  </a:cubicBezTo>
                  <a:lnTo>
                    <a:pt x="1365" y="243"/>
                  </a:lnTo>
                  <a:cubicBezTo>
                    <a:pt x="1306" y="190"/>
                    <a:pt x="1241" y="149"/>
                    <a:pt x="1182" y="108"/>
                  </a:cubicBezTo>
                  <a:cubicBezTo>
                    <a:pt x="1059" y="38"/>
                    <a:pt x="939" y="1"/>
                    <a:pt x="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920475" y="4311575"/>
              <a:ext cx="265675" cy="322000"/>
            </a:xfrm>
            <a:custGeom>
              <a:avLst/>
              <a:gdLst/>
              <a:ahLst/>
              <a:cxnLst/>
              <a:rect l="l" t="t" r="r" b="b"/>
              <a:pathLst>
                <a:path w="10627" h="12880" extrusionOk="0">
                  <a:moveTo>
                    <a:pt x="819" y="1"/>
                  </a:moveTo>
                  <a:cubicBezTo>
                    <a:pt x="741" y="1"/>
                    <a:pt x="670" y="20"/>
                    <a:pt x="609" y="59"/>
                  </a:cubicBezTo>
                  <a:cubicBezTo>
                    <a:pt x="420" y="171"/>
                    <a:pt x="343" y="443"/>
                    <a:pt x="402" y="779"/>
                  </a:cubicBezTo>
                  <a:lnTo>
                    <a:pt x="2092" y="10377"/>
                  </a:lnTo>
                  <a:lnTo>
                    <a:pt x="798" y="9627"/>
                  </a:lnTo>
                  <a:cubicBezTo>
                    <a:pt x="671" y="9553"/>
                    <a:pt x="550" y="9518"/>
                    <a:pt x="443" y="9518"/>
                  </a:cubicBezTo>
                  <a:cubicBezTo>
                    <a:pt x="182" y="9518"/>
                    <a:pt x="1" y="9726"/>
                    <a:pt x="1" y="10082"/>
                  </a:cubicBezTo>
                  <a:cubicBezTo>
                    <a:pt x="1" y="10584"/>
                    <a:pt x="355" y="11198"/>
                    <a:pt x="792" y="11446"/>
                  </a:cubicBezTo>
                  <a:lnTo>
                    <a:pt x="3078" y="12769"/>
                  </a:lnTo>
                  <a:cubicBezTo>
                    <a:pt x="3204" y="12843"/>
                    <a:pt x="3328" y="12880"/>
                    <a:pt x="3437" y="12880"/>
                  </a:cubicBezTo>
                  <a:cubicBezTo>
                    <a:pt x="3538" y="12880"/>
                    <a:pt x="3628" y="12849"/>
                    <a:pt x="3698" y="12787"/>
                  </a:cubicBezTo>
                  <a:cubicBezTo>
                    <a:pt x="3852" y="12657"/>
                    <a:pt x="3905" y="12403"/>
                    <a:pt x="3858" y="12102"/>
                  </a:cubicBezTo>
                  <a:lnTo>
                    <a:pt x="2216" y="2799"/>
                  </a:lnTo>
                  <a:lnTo>
                    <a:pt x="2216" y="2799"/>
                  </a:lnTo>
                  <a:lnTo>
                    <a:pt x="9599" y="8806"/>
                  </a:lnTo>
                  <a:cubicBezTo>
                    <a:pt x="9652" y="8847"/>
                    <a:pt x="9705" y="8883"/>
                    <a:pt x="9758" y="8912"/>
                  </a:cubicBezTo>
                  <a:cubicBezTo>
                    <a:pt x="9883" y="8985"/>
                    <a:pt x="10004" y="9020"/>
                    <a:pt x="10112" y="9020"/>
                  </a:cubicBezTo>
                  <a:cubicBezTo>
                    <a:pt x="10320" y="9020"/>
                    <a:pt x="10481" y="8888"/>
                    <a:pt x="10532" y="8635"/>
                  </a:cubicBezTo>
                  <a:cubicBezTo>
                    <a:pt x="10626" y="8192"/>
                    <a:pt x="10349" y="7554"/>
                    <a:pt x="9918" y="7205"/>
                  </a:cubicBezTo>
                  <a:lnTo>
                    <a:pt x="1336" y="218"/>
                  </a:lnTo>
                  <a:cubicBezTo>
                    <a:pt x="1283" y="177"/>
                    <a:pt x="1229" y="141"/>
                    <a:pt x="1176" y="112"/>
                  </a:cubicBezTo>
                  <a:cubicBezTo>
                    <a:pt x="1051" y="39"/>
                    <a:pt x="929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4"/>
          <p:cNvGrpSpPr/>
          <p:nvPr/>
        </p:nvGrpSpPr>
        <p:grpSpPr>
          <a:xfrm>
            <a:off x="8534850" y="4682925"/>
            <a:ext cx="271885" cy="159973"/>
            <a:chOff x="1566275" y="4812212"/>
            <a:chExt cx="271885" cy="159973"/>
          </a:xfrm>
        </p:grpSpPr>
        <p:sp>
          <p:nvSpPr>
            <p:cNvPr id="271" name="Google Shape;271;p4"/>
            <p:cNvSpPr/>
            <p:nvPr/>
          </p:nvSpPr>
          <p:spPr>
            <a:xfrm>
              <a:off x="1636142" y="4812712"/>
              <a:ext cx="196571" cy="119771"/>
            </a:xfrm>
            <a:custGeom>
              <a:avLst/>
              <a:gdLst/>
              <a:ahLst/>
              <a:cxnLst/>
              <a:rect l="l" t="t" r="r" b="b"/>
              <a:pathLst>
                <a:path w="27932" h="17019" extrusionOk="0">
                  <a:moveTo>
                    <a:pt x="26536" y="0"/>
                  </a:moveTo>
                  <a:cubicBezTo>
                    <a:pt x="22997" y="0"/>
                    <a:pt x="13107" y="341"/>
                    <a:pt x="6899" y="3923"/>
                  </a:cubicBezTo>
                  <a:cubicBezTo>
                    <a:pt x="30" y="7892"/>
                    <a:pt x="1" y="14489"/>
                    <a:pt x="65" y="15813"/>
                  </a:cubicBezTo>
                  <a:cubicBezTo>
                    <a:pt x="36" y="16551"/>
                    <a:pt x="83" y="17000"/>
                    <a:pt x="83" y="17000"/>
                  </a:cubicBezTo>
                  <a:cubicBezTo>
                    <a:pt x="83" y="17000"/>
                    <a:pt x="563" y="17018"/>
                    <a:pt x="1394" y="17018"/>
                  </a:cubicBezTo>
                  <a:cubicBezTo>
                    <a:pt x="4931" y="17018"/>
                    <a:pt x="14828" y="16677"/>
                    <a:pt x="21033" y="13090"/>
                  </a:cubicBezTo>
                  <a:cubicBezTo>
                    <a:pt x="27902" y="9127"/>
                    <a:pt x="27931" y="2535"/>
                    <a:pt x="27866" y="1206"/>
                  </a:cubicBezTo>
                  <a:cubicBezTo>
                    <a:pt x="27896" y="468"/>
                    <a:pt x="27849" y="19"/>
                    <a:pt x="27849" y="19"/>
                  </a:cubicBezTo>
                  <a:cubicBezTo>
                    <a:pt x="27849" y="19"/>
                    <a:pt x="27368" y="0"/>
                    <a:pt x="26536" y="0"/>
                  </a:cubicBezTo>
                  <a:close/>
                </a:path>
              </a:pathLst>
            </a:custGeom>
            <a:solidFill>
              <a:srgbClr val="9CDD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1630737" y="48127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4" y="0"/>
                  </a:moveTo>
                  <a:cubicBezTo>
                    <a:pt x="23765" y="0"/>
                    <a:pt x="13875" y="341"/>
                    <a:pt x="7667" y="3923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1" y="16068"/>
                    <a:pt x="2162" y="16068"/>
                  </a:cubicBezTo>
                  <a:cubicBezTo>
                    <a:pt x="5699" y="16068"/>
                    <a:pt x="15596" y="15727"/>
                    <a:pt x="21801" y="12139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6" y="0"/>
                    <a:pt x="27304" y="0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1641293" y="4930670"/>
              <a:ext cx="2252" cy="1795"/>
            </a:xfrm>
            <a:custGeom>
              <a:avLst/>
              <a:gdLst/>
              <a:ahLst/>
              <a:cxnLst/>
              <a:rect l="l" t="t" r="r" b="b"/>
              <a:pathLst>
                <a:path w="320" h="255" extrusionOk="0">
                  <a:moveTo>
                    <a:pt x="267" y="0"/>
                  </a:moveTo>
                  <a:cubicBezTo>
                    <a:pt x="255" y="12"/>
                    <a:pt x="249" y="18"/>
                    <a:pt x="237" y="24"/>
                  </a:cubicBezTo>
                  <a:lnTo>
                    <a:pt x="1" y="254"/>
                  </a:lnTo>
                  <a:lnTo>
                    <a:pt x="261" y="101"/>
                  </a:lnTo>
                  <a:lnTo>
                    <a:pt x="273" y="95"/>
                  </a:lnTo>
                  <a:cubicBezTo>
                    <a:pt x="290" y="83"/>
                    <a:pt x="302" y="71"/>
                    <a:pt x="320" y="59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1635726" y="4812846"/>
              <a:ext cx="196403" cy="114022"/>
            </a:xfrm>
            <a:custGeom>
              <a:avLst/>
              <a:gdLst/>
              <a:ahLst/>
              <a:cxnLst/>
              <a:rect l="l" t="t" r="r" b="b"/>
              <a:pathLst>
                <a:path w="27908" h="16202" extrusionOk="0">
                  <a:moveTo>
                    <a:pt x="27908" y="0"/>
                  </a:moveTo>
                  <a:lnTo>
                    <a:pt x="27908" y="0"/>
                  </a:lnTo>
                  <a:cubicBezTo>
                    <a:pt x="18605" y="5003"/>
                    <a:pt x="9303" y="10011"/>
                    <a:pt x="0" y="15020"/>
                  </a:cubicBezTo>
                  <a:cubicBezTo>
                    <a:pt x="6" y="15020"/>
                    <a:pt x="12" y="15014"/>
                    <a:pt x="18" y="15014"/>
                  </a:cubicBezTo>
                  <a:cubicBezTo>
                    <a:pt x="30" y="15008"/>
                    <a:pt x="42" y="15002"/>
                    <a:pt x="54" y="14996"/>
                  </a:cubicBezTo>
                  <a:lnTo>
                    <a:pt x="71" y="14996"/>
                  </a:lnTo>
                  <a:cubicBezTo>
                    <a:pt x="77" y="14990"/>
                    <a:pt x="89" y="14990"/>
                    <a:pt x="95" y="14984"/>
                  </a:cubicBezTo>
                  <a:cubicBezTo>
                    <a:pt x="107" y="14984"/>
                    <a:pt x="119" y="14978"/>
                    <a:pt x="136" y="14978"/>
                  </a:cubicBezTo>
                  <a:lnTo>
                    <a:pt x="178" y="14978"/>
                  </a:lnTo>
                  <a:cubicBezTo>
                    <a:pt x="278" y="14978"/>
                    <a:pt x="384" y="15008"/>
                    <a:pt x="502" y="15073"/>
                  </a:cubicBezTo>
                  <a:cubicBezTo>
                    <a:pt x="514" y="15079"/>
                    <a:pt x="526" y="15085"/>
                    <a:pt x="538" y="15091"/>
                  </a:cubicBezTo>
                  <a:cubicBezTo>
                    <a:pt x="703" y="15197"/>
                    <a:pt x="762" y="16012"/>
                    <a:pt x="880" y="16201"/>
                  </a:cubicBezTo>
                  <a:lnTo>
                    <a:pt x="2790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1669850" y="4900700"/>
              <a:ext cx="54914" cy="7284"/>
            </a:xfrm>
            <a:custGeom>
              <a:avLst/>
              <a:gdLst/>
              <a:ahLst/>
              <a:cxnLst/>
              <a:rect l="l" t="t" r="r" b="b"/>
              <a:pathLst>
                <a:path w="7803" h="1035" extrusionOk="0">
                  <a:moveTo>
                    <a:pt x="1223" y="1"/>
                  </a:moveTo>
                  <a:lnTo>
                    <a:pt x="1" y="887"/>
                  </a:lnTo>
                  <a:lnTo>
                    <a:pt x="7803" y="1035"/>
                  </a:lnTo>
                  <a:lnTo>
                    <a:pt x="1223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1668190" y="4862589"/>
              <a:ext cx="7861" cy="39994"/>
            </a:xfrm>
            <a:custGeom>
              <a:avLst/>
              <a:gdLst/>
              <a:ahLst/>
              <a:cxnLst/>
              <a:rect l="l" t="t" r="r" b="b"/>
              <a:pathLst>
                <a:path w="1117" h="5683" extrusionOk="0">
                  <a:moveTo>
                    <a:pt x="910" y="1"/>
                  </a:moveTo>
                  <a:lnTo>
                    <a:pt x="0" y="5683"/>
                  </a:lnTo>
                  <a:lnTo>
                    <a:pt x="0" y="5683"/>
                  </a:lnTo>
                  <a:lnTo>
                    <a:pt x="1117" y="5370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1702398" y="4881834"/>
              <a:ext cx="52042" cy="10359"/>
            </a:xfrm>
            <a:custGeom>
              <a:avLst/>
              <a:gdLst/>
              <a:ahLst/>
              <a:cxnLst/>
              <a:rect l="l" t="t" r="r" b="b"/>
              <a:pathLst>
                <a:path w="7395" h="1472" extrusionOk="0">
                  <a:moveTo>
                    <a:pt x="1134" y="1"/>
                  </a:moveTo>
                  <a:lnTo>
                    <a:pt x="0" y="816"/>
                  </a:lnTo>
                  <a:lnTo>
                    <a:pt x="7395" y="1471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1700857" y="4846467"/>
              <a:ext cx="7284" cy="37081"/>
            </a:xfrm>
            <a:custGeom>
              <a:avLst/>
              <a:gdLst/>
              <a:ahLst/>
              <a:cxnLst/>
              <a:rect l="l" t="t" r="r" b="b"/>
              <a:pathLst>
                <a:path w="1035" h="5269" extrusionOk="0">
                  <a:moveTo>
                    <a:pt x="839" y="0"/>
                  </a:moveTo>
                  <a:lnTo>
                    <a:pt x="1" y="5269"/>
                  </a:lnTo>
                  <a:lnTo>
                    <a:pt x="1" y="5269"/>
                  </a:lnTo>
                  <a:lnTo>
                    <a:pt x="1034" y="4979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1734608" y="4864545"/>
              <a:ext cx="45899" cy="5201"/>
            </a:xfrm>
            <a:custGeom>
              <a:avLst/>
              <a:gdLst/>
              <a:ahLst/>
              <a:cxnLst/>
              <a:rect l="l" t="t" r="r" b="b"/>
              <a:pathLst>
                <a:path w="6522" h="739" extrusionOk="0">
                  <a:moveTo>
                    <a:pt x="1028" y="0"/>
                  </a:moveTo>
                  <a:lnTo>
                    <a:pt x="1" y="739"/>
                  </a:lnTo>
                  <a:lnTo>
                    <a:pt x="6521" y="739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1733235" y="4832668"/>
              <a:ext cx="6573" cy="33428"/>
            </a:xfrm>
            <a:custGeom>
              <a:avLst/>
              <a:gdLst/>
              <a:ahLst/>
              <a:cxnLst/>
              <a:rect l="l" t="t" r="r" b="b"/>
              <a:pathLst>
                <a:path w="934" h="4750" extrusionOk="0">
                  <a:moveTo>
                    <a:pt x="757" y="0"/>
                  </a:moveTo>
                  <a:lnTo>
                    <a:pt x="1" y="4749"/>
                  </a:lnTo>
                  <a:lnTo>
                    <a:pt x="1" y="4749"/>
                  </a:lnTo>
                  <a:lnTo>
                    <a:pt x="934" y="4489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1765241" y="4847460"/>
              <a:ext cx="34463" cy="3920"/>
            </a:xfrm>
            <a:custGeom>
              <a:avLst/>
              <a:gdLst/>
              <a:ahLst/>
              <a:cxnLst/>
              <a:rect l="l" t="t" r="r" b="b"/>
              <a:pathLst>
                <a:path w="4897" h="557" extrusionOk="0">
                  <a:moveTo>
                    <a:pt x="768" y="1"/>
                  </a:moveTo>
                  <a:lnTo>
                    <a:pt x="0" y="556"/>
                  </a:lnTo>
                  <a:lnTo>
                    <a:pt x="4897" y="556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1765241" y="4824316"/>
              <a:ext cx="4954" cy="25110"/>
            </a:xfrm>
            <a:custGeom>
              <a:avLst/>
              <a:gdLst/>
              <a:ahLst/>
              <a:cxnLst/>
              <a:rect l="l" t="t" r="r" b="b"/>
              <a:pathLst>
                <a:path w="704" h="3568" extrusionOk="0">
                  <a:moveTo>
                    <a:pt x="567" y="0"/>
                  </a:moveTo>
                  <a:lnTo>
                    <a:pt x="0" y="3568"/>
                  </a:lnTo>
                  <a:lnTo>
                    <a:pt x="703" y="3373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1636142" y="4812212"/>
              <a:ext cx="196571" cy="122516"/>
            </a:xfrm>
            <a:custGeom>
              <a:avLst/>
              <a:gdLst/>
              <a:ahLst/>
              <a:cxnLst/>
              <a:rect l="l" t="t" r="r" b="b"/>
              <a:pathLst>
                <a:path w="27932" h="17409" extrusionOk="0">
                  <a:moveTo>
                    <a:pt x="26539" y="0"/>
                  </a:moveTo>
                  <a:cubicBezTo>
                    <a:pt x="23002" y="0"/>
                    <a:pt x="13108" y="341"/>
                    <a:pt x="6899" y="3929"/>
                  </a:cubicBezTo>
                  <a:cubicBezTo>
                    <a:pt x="30" y="7898"/>
                    <a:pt x="1" y="14490"/>
                    <a:pt x="65" y="15813"/>
                  </a:cubicBezTo>
                  <a:cubicBezTo>
                    <a:pt x="36" y="16557"/>
                    <a:pt x="83" y="17390"/>
                    <a:pt x="83" y="17390"/>
                  </a:cubicBezTo>
                  <a:cubicBezTo>
                    <a:pt x="83" y="17390"/>
                    <a:pt x="563" y="17408"/>
                    <a:pt x="1394" y="17408"/>
                  </a:cubicBezTo>
                  <a:cubicBezTo>
                    <a:pt x="4931" y="17408"/>
                    <a:pt x="14828" y="17067"/>
                    <a:pt x="21033" y="13480"/>
                  </a:cubicBezTo>
                  <a:cubicBezTo>
                    <a:pt x="27902" y="9517"/>
                    <a:pt x="27931" y="2925"/>
                    <a:pt x="27866" y="1596"/>
                  </a:cubicBezTo>
                  <a:cubicBezTo>
                    <a:pt x="27896" y="858"/>
                    <a:pt x="27849" y="19"/>
                    <a:pt x="27849" y="19"/>
                  </a:cubicBezTo>
                  <a:cubicBezTo>
                    <a:pt x="27849" y="19"/>
                    <a:pt x="27369" y="0"/>
                    <a:pt x="26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1630737" y="48122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7" y="0"/>
                  </a:moveTo>
                  <a:cubicBezTo>
                    <a:pt x="23770" y="0"/>
                    <a:pt x="13876" y="341"/>
                    <a:pt x="7667" y="3929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2" y="16068"/>
                    <a:pt x="2164" y="16068"/>
                  </a:cubicBezTo>
                  <a:cubicBezTo>
                    <a:pt x="5704" y="16068"/>
                    <a:pt x="15598" y="15727"/>
                    <a:pt x="21801" y="12145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7" y="0"/>
                    <a:pt x="27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1635726" y="4824316"/>
              <a:ext cx="174375" cy="102550"/>
            </a:xfrm>
            <a:custGeom>
              <a:avLst/>
              <a:gdLst/>
              <a:ahLst/>
              <a:cxnLst/>
              <a:rect l="l" t="t" r="r" b="b"/>
              <a:pathLst>
                <a:path w="24778" h="14572" extrusionOk="0">
                  <a:moveTo>
                    <a:pt x="18971" y="0"/>
                  </a:moveTo>
                  <a:lnTo>
                    <a:pt x="18416" y="3479"/>
                  </a:lnTo>
                  <a:cubicBezTo>
                    <a:pt x="17176" y="4146"/>
                    <a:pt x="15971" y="4796"/>
                    <a:pt x="14778" y="5434"/>
                  </a:cubicBezTo>
                  <a:lnTo>
                    <a:pt x="14613" y="1187"/>
                  </a:lnTo>
                  <a:lnTo>
                    <a:pt x="13857" y="5930"/>
                  </a:lnTo>
                  <a:cubicBezTo>
                    <a:pt x="12664" y="6574"/>
                    <a:pt x="11476" y="7212"/>
                    <a:pt x="10277" y="7856"/>
                  </a:cubicBezTo>
                  <a:lnTo>
                    <a:pt x="10094" y="3148"/>
                  </a:lnTo>
                  <a:lnTo>
                    <a:pt x="9256" y="8411"/>
                  </a:lnTo>
                  <a:cubicBezTo>
                    <a:pt x="8098" y="9031"/>
                    <a:pt x="6923" y="9663"/>
                    <a:pt x="5712" y="10318"/>
                  </a:cubicBezTo>
                  <a:lnTo>
                    <a:pt x="5523" y="5440"/>
                  </a:lnTo>
                  <a:lnTo>
                    <a:pt x="4649" y="10891"/>
                  </a:lnTo>
                  <a:cubicBezTo>
                    <a:pt x="3172" y="11683"/>
                    <a:pt x="1636" y="12510"/>
                    <a:pt x="0" y="13390"/>
                  </a:cubicBezTo>
                  <a:cubicBezTo>
                    <a:pt x="6" y="13390"/>
                    <a:pt x="12" y="13384"/>
                    <a:pt x="18" y="13384"/>
                  </a:cubicBezTo>
                  <a:cubicBezTo>
                    <a:pt x="30" y="13378"/>
                    <a:pt x="42" y="13372"/>
                    <a:pt x="54" y="13366"/>
                  </a:cubicBezTo>
                  <a:lnTo>
                    <a:pt x="71" y="13366"/>
                  </a:lnTo>
                  <a:cubicBezTo>
                    <a:pt x="77" y="13360"/>
                    <a:pt x="89" y="13360"/>
                    <a:pt x="95" y="13354"/>
                  </a:cubicBezTo>
                  <a:cubicBezTo>
                    <a:pt x="107" y="13354"/>
                    <a:pt x="119" y="13354"/>
                    <a:pt x="136" y="13348"/>
                  </a:cubicBezTo>
                  <a:lnTo>
                    <a:pt x="178" y="13348"/>
                  </a:lnTo>
                  <a:cubicBezTo>
                    <a:pt x="278" y="13348"/>
                    <a:pt x="384" y="13378"/>
                    <a:pt x="502" y="13443"/>
                  </a:cubicBezTo>
                  <a:cubicBezTo>
                    <a:pt x="514" y="13449"/>
                    <a:pt x="526" y="13455"/>
                    <a:pt x="538" y="13461"/>
                  </a:cubicBezTo>
                  <a:cubicBezTo>
                    <a:pt x="703" y="13567"/>
                    <a:pt x="762" y="14382"/>
                    <a:pt x="880" y="14571"/>
                  </a:cubicBezTo>
                  <a:lnTo>
                    <a:pt x="5517" y="11754"/>
                  </a:lnTo>
                  <a:lnTo>
                    <a:pt x="12652" y="11890"/>
                  </a:lnTo>
                  <a:lnTo>
                    <a:pt x="6805" y="10974"/>
                  </a:lnTo>
                  <a:lnTo>
                    <a:pt x="9988" y="9037"/>
                  </a:lnTo>
                  <a:lnTo>
                    <a:pt x="16869" y="9645"/>
                  </a:lnTo>
                  <a:lnTo>
                    <a:pt x="16869" y="9645"/>
                  </a:lnTo>
                  <a:lnTo>
                    <a:pt x="11187" y="8310"/>
                  </a:lnTo>
                  <a:lnTo>
                    <a:pt x="14235" y="6456"/>
                  </a:lnTo>
                  <a:lnTo>
                    <a:pt x="20572" y="6456"/>
                  </a:lnTo>
                  <a:lnTo>
                    <a:pt x="15386" y="5759"/>
                  </a:lnTo>
                  <a:lnTo>
                    <a:pt x="18540" y="3845"/>
                  </a:lnTo>
                  <a:lnTo>
                    <a:pt x="23301" y="3845"/>
                  </a:lnTo>
                  <a:lnTo>
                    <a:pt x="19403" y="3320"/>
                  </a:lnTo>
                  <a:lnTo>
                    <a:pt x="24777" y="53"/>
                  </a:lnTo>
                  <a:lnTo>
                    <a:pt x="24777" y="53"/>
                  </a:lnTo>
                  <a:cubicBezTo>
                    <a:pt x="22757" y="1140"/>
                    <a:pt x="20885" y="2150"/>
                    <a:pt x="19096" y="3113"/>
                  </a:cubicBezTo>
                  <a:lnTo>
                    <a:pt x="189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" name="Google Shape;296;p4"/>
          <p:cNvGrpSpPr/>
          <p:nvPr/>
        </p:nvGrpSpPr>
        <p:grpSpPr>
          <a:xfrm>
            <a:off x="172992" y="2937233"/>
            <a:ext cx="742482" cy="594924"/>
            <a:chOff x="4458400" y="2657663"/>
            <a:chExt cx="945475" cy="757575"/>
          </a:xfrm>
        </p:grpSpPr>
        <p:sp>
          <p:nvSpPr>
            <p:cNvPr id="297" name="Google Shape;297;p4"/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3"/>
          <p:cNvSpPr txBox="1">
            <a:spLocks noGrp="1"/>
          </p:cNvSpPr>
          <p:nvPr>
            <p:ph type="title"/>
          </p:nvPr>
        </p:nvSpPr>
        <p:spPr>
          <a:xfrm>
            <a:off x="2042550" y="536400"/>
            <a:ext cx="5058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3"/>
          <p:cNvSpPr txBox="1">
            <a:spLocks noGrp="1"/>
          </p:cNvSpPr>
          <p:nvPr>
            <p:ph type="title" idx="2"/>
          </p:nvPr>
        </p:nvSpPr>
        <p:spPr>
          <a:xfrm>
            <a:off x="2942415" y="1564001"/>
            <a:ext cx="1825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43" name="Google Shape;843;p13"/>
          <p:cNvSpPr txBox="1">
            <a:spLocks noGrp="1"/>
          </p:cNvSpPr>
          <p:nvPr>
            <p:ph type="subTitle" idx="1"/>
          </p:nvPr>
        </p:nvSpPr>
        <p:spPr>
          <a:xfrm>
            <a:off x="2942418" y="1969856"/>
            <a:ext cx="18258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44" name="Google Shape;844;p13"/>
          <p:cNvSpPr txBox="1">
            <a:spLocks noGrp="1"/>
          </p:cNvSpPr>
          <p:nvPr>
            <p:ph type="title" idx="3"/>
          </p:nvPr>
        </p:nvSpPr>
        <p:spPr>
          <a:xfrm>
            <a:off x="6192104" y="1564001"/>
            <a:ext cx="1825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45" name="Google Shape;845;p13"/>
          <p:cNvSpPr txBox="1">
            <a:spLocks noGrp="1"/>
          </p:cNvSpPr>
          <p:nvPr>
            <p:ph type="subTitle" idx="4"/>
          </p:nvPr>
        </p:nvSpPr>
        <p:spPr>
          <a:xfrm>
            <a:off x="6192106" y="1969856"/>
            <a:ext cx="18258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46" name="Google Shape;846;p13"/>
          <p:cNvSpPr txBox="1">
            <a:spLocks noGrp="1"/>
          </p:cNvSpPr>
          <p:nvPr>
            <p:ph type="title" idx="5" hasCustomPrompt="1"/>
          </p:nvPr>
        </p:nvSpPr>
        <p:spPr>
          <a:xfrm>
            <a:off x="2158025" y="1564000"/>
            <a:ext cx="784500" cy="4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847" name="Google Shape;847;p13"/>
          <p:cNvSpPr txBox="1">
            <a:spLocks noGrp="1"/>
          </p:cNvSpPr>
          <p:nvPr>
            <p:ph type="title" idx="6" hasCustomPrompt="1"/>
          </p:nvPr>
        </p:nvSpPr>
        <p:spPr>
          <a:xfrm>
            <a:off x="5407591" y="1564001"/>
            <a:ext cx="784500" cy="4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848" name="Google Shape;848;p13"/>
          <p:cNvSpPr txBox="1">
            <a:spLocks noGrp="1"/>
          </p:cNvSpPr>
          <p:nvPr>
            <p:ph type="title" idx="7"/>
          </p:nvPr>
        </p:nvSpPr>
        <p:spPr>
          <a:xfrm>
            <a:off x="2942419" y="2932457"/>
            <a:ext cx="1825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49" name="Google Shape;849;p13"/>
          <p:cNvSpPr txBox="1">
            <a:spLocks noGrp="1"/>
          </p:cNvSpPr>
          <p:nvPr>
            <p:ph type="subTitle" idx="8"/>
          </p:nvPr>
        </p:nvSpPr>
        <p:spPr>
          <a:xfrm>
            <a:off x="2942420" y="3338310"/>
            <a:ext cx="18258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0" name="Google Shape;850;p13"/>
          <p:cNvSpPr txBox="1">
            <a:spLocks noGrp="1"/>
          </p:cNvSpPr>
          <p:nvPr>
            <p:ph type="title" idx="9" hasCustomPrompt="1"/>
          </p:nvPr>
        </p:nvSpPr>
        <p:spPr>
          <a:xfrm>
            <a:off x="2158012" y="2932457"/>
            <a:ext cx="784500" cy="4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851" name="Google Shape;851;p13"/>
          <p:cNvSpPr txBox="1">
            <a:spLocks noGrp="1"/>
          </p:cNvSpPr>
          <p:nvPr>
            <p:ph type="title" idx="13"/>
          </p:nvPr>
        </p:nvSpPr>
        <p:spPr>
          <a:xfrm>
            <a:off x="6192089" y="2932457"/>
            <a:ext cx="1825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2" name="Google Shape;852;p13"/>
          <p:cNvSpPr txBox="1">
            <a:spLocks noGrp="1"/>
          </p:cNvSpPr>
          <p:nvPr>
            <p:ph type="subTitle" idx="14"/>
          </p:nvPr>
        </p:nvSpPr>
        <p:spPr>
          <a:xfrm>
            <a:off x="6192092" y="3338310"/>
            <a:ext cx="1825800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3" name="Google Shape;853;p13"/>
          <p:cNvSpPr txBox="1">
            <a:spLocks noGrp="1"/>
          </p:cNvSpPr>
          <p:nvPr>
            <p:ph type="title" idx="15" hasCustomPrompt="1"/>
          </p:nvPr>
        </p:nvSpPr>
        <p:spPr>
          <a:xfrm>
            <a:off x="5407592" y="2932457"/>
            <a:ext cx="784500" cy="4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grpSp>
        <p:nvGrpSpPr>
          <p:cNvPr id="854" name="Google Shape;854;p13"/>
          <p:cNvGrpSpPr/>
          <p:nvPr/>
        </p:nvGrpSpPr>
        <p:grpSpPr>
          <a:xfrm>
            <a:off x="224475" y="188038"/>
            <a:ext cx="8643425" cy="2848500"/>
            <a:chOff x="224475" y="188038"/>
            <a:chExt cx="8643425" cy="2848500"/>
          </a:xfrm>
        </p:grpSpPr>
        <p:sp>
          <p:nvSpPr>
            <p:cNvPr id="855" name="Google Shape;855;p13"/>
            <p:cNvSpPr/>
            <p:nvPr/>
          </p:nvSpPr>
          <p:spPr>
            <a:xfrm>
              <a:off x="409075" y="2081863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3"/>
            <p:cNvSpPr/>
            <p:nvPr/>
          </p:nvSpPr>
          <p:spPr>
            <a:xfrm>
              <a:off x="2245700" y="188038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3"/>
            <p:cNvSpPr/>
            <p:nvPr/>
          </p:nvSpPr>
          <p:spPr>
            <a:xfrm>
              <a:off x="8757750" y="2926388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3"/>
            <p:cNvSpPr/>
            <p:nvPr/>
          </p:nvSpPr>
          <p:spPr>
            <a:xfrm>
              <a:off x="224475" y="378263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3"/>
            <p:cNvSpPr/>
            <p:nvPr/>
          </p:nvSpPr>
          <p:spPr>
            <a:xfrm>
              <a:off x="8757750" y="238913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" name="Google Shape;860;p13"/>
          <p:cNvGrpSpPr/>
          <p:nvPr/>
        </p:nvGrpSpPr>
        <p:grpSpPr>
          <a:xfrm>
            <a:off x="0" y="4221559"/>
            <a:ext cx="9144000" cy="921943"/>
            <a:chOff x="0" y="3827814"/>
            <a:chExt cx="9144000" cy="921943"/>
          </a:xfrm>
        </p:grpSpPr>
        <p:grpSp>
          <p:nvGrpSpPr>
            <p:cNvPr id="861" name="Google Shape;861;p13"/>
            <p:cNvGrpSpPr/>
            <p:nvPr/>
          </p:nvGrpSpPr>
          <p:grpSpPr>
            <a:xfrm>
              <a:off x="5807441" y="3839717"/>
              <a:ext cx="243969" cy="149457"/>
              <a:chOff x="5300460" y="2964804"/>
              <a:chExt cx="271832" cy="225937"/>
            </a:xfrm>
          </p:grpSpPr>
          <p:sp>
            <p:nvSpPr>
              <p:cNvPr id="862" name="Google Shape;862;p1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1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1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13"/>
            <p:cNvGrpSpPr/>
            <p:nvPr/>
          </p:nvGrpSpPr>
          <p:grpSpPr>
            <a:xfrm>
              <a:off x="8805122" y="3827814"/>
              <a:ext cx="243969" cy="149457"/>
              <a:chOff x="5300460" y="2964804"/>
              <a:chExt cx="271832" cy="225937"/>
            </a:xfrm>
          </p:grpSpPr>
          <p:sp>
            <p:nvSpPr>
              <p:cNvPr id="866" name="Google Shape;866;p1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1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1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9" name="Google Shape;869;p13"/>
            <p:cNvSpPr/>
            <p:nvPr/>
          </p:nvSpPr>
          <p:spPr>
            <a:xfrm>
              <a:off x="0" y="3910657"/>
              <a:ext cx="9144000" cy="839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0" name="Google Shape;870;p13"/>
            <p:cNvGrpSpPr/>
            <p:nvPr/>
          </p:nvGrpSpPr>
          <p:grpSpPr>
            <a:xfrm>
              <a:off x="355317" y="3839717"/>
              <a:ext cx="243969" cy="149457"/>
              <a:chOff x="5300460" y="2964804"/>
              <a:chExt cx="271832" cy="225937"/>
            </a:xfrm>
          </p:grpSpPr>
          <p:sp>
            <p:nvSpPr>
              <p:cNvPr id="871" name="Google Shape;871;p1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1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1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4" name="Google Shape;874;p13"/>
            <p:cNvGrpSpPr/>
            <p:nvPr/>
          </p:nvGrpSpPr>
          <p:grpSpPr>
            <a:xfrm>
              <a:off x="1590719" y="3839717"/>
              <a:ext cx="243969" cy="149457"/>
              <a:chOff x="5300460" y="2964804"/>
              <a:chExt cx="271832" cy="225937"/>
            </a:xfrm>
          </p:grpSpPr>
          <p:sp>
            <p:nvSpPr>
              <p:cNvPr id="875" name="Google Shape;875;p1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1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1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" name="Google Shape;878;p13"/>
            <p:cNvGrpSpPr/>
            <p:nvPr/>
          </p:nvGrpSpPr>
          <p:grpSpPr>
            <a:xfrm>
              <a:off x="3027997" y="3839717"/>
              <a:ext cx="243969" cy="149457"/>
              <a:chOff x="5300460" y="2964804"/>
              <a:chExt cx="271832" cy="225937"/>
            </a:xfrm>
          </p:grpSpPr>
          <p:sp>
            <p:nvSpPr>
              <p:cNvPr id="879" name="Google Shape;879;p1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1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1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" name="Google Shape;882;p13"/>
            <p:cNvGrpSpPr/>
            <p:nvPr/>
          </p:nvGrpSpPr>
          <p:grpSpPr>
            <a:xfrm>
              <a:off x="4417713" y="3839717"/>
              <a:ext cx="243969" cy="149457"/>
              <a:chOff x="5300460" y="2964804"/>
              <a:chExt cx="271832" cy="225937"/>
            </a:xfrm>
          </p:grpSpPr>
          <p:sp>
            <p:nvSpPr>
              <p:cNvPr id="883" name="Google Shape;883;p1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1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1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6" name="Google Shape;886;p13"/>
          <p:cNvGrpSpPr/>
          <p:nvPr/>
        </p:nvGrpSpPr>
        <p:grpSpPr>
          <a:xfrm>
            <a:off x="8546714" y="4398953"/>
            <a:ext cx="243972" cy="499166"/>
            <a:chOff x="3958025" y="4053950"/>
            <a:chExt cx="306575" cy="627250"/>
          </a:xfrm>
        </p:grpSpPr>
        <p:sp>
          <p:nvSpPr>
            <p:cNvPr id="887" name="Google Shape;887;p13"/>
            <p:cNvSpPr/>
            <p:nvPr/>
          </p:nvSpPr>
          <p:spPr>
            <a:xfrm>
              <a:off x="4002625" y="4636800"/>
              <a:ext cx="84050" cy="44400"/>
            </a:xfrm>
            <a:custGeom>
              <a:avLst/>
              <a:gdLst/>
              <a:ahLst/>
              <a:cxnLst/>
              <a:rect l="l" t="t" r="r" b="b"/>
              <a:pathLst>
                <a:path w="3362" h="1776" extrusionOk="0">
                  <a:moveTo>
                    <a:pt x="1678" y="1"/>
                  </a:moveTo>
                  <a:cubicBezTo>
                    <a:pt x="1286" y="1"/>
                    <a:pt x="895" y="88"/>
                    <a:pt x="597" y="262"/>
                  </a:cubicBezTo>
                  <a:cubicBezTo>
                    <a:pt x="0" y="605"/>
                    <a:pt x="0" y="1166"/>
                    <a:pt x="603" y="1514"/>
                  </a:cubicBezTo>
                  <a:cubicBezTo>
                    <a:pt x="901" y="1689"/>
                    <a:pt x="1294" y="1776"/>
                    <a:pt x="1686" y="1776"/>
                  </a:cubicBezTo>
                  <a:cubicBezTo>
                    <a:pt x="2078" y="1776"/>
                    <a:pt x="2469" y="1689"/>
                    <a:pt x="2765" y="1514"/>
                  </a:cubicBezTo>
                  <a:cubicBezTo>
                    <a:pt x="3361" y="1166"/>
                    <a:pt x="3361" y="605"/>
                    <a:pt x="2759" y="262"/>
                  </a:cubicBezTo>
                  <a:cubicBezTo>
                    <a:pt x="2460" y="88"/>
                    <a:pt x="2069" y="1"/>
                    <a:pt x="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3"/>
            <p:cNvSpPr/>
            <p:nvPr/>
          </p:nvSpPr>
          <p:spPr>
            <a:xfrm>
              <a:off x="4033050" y="4238975"/>
              <a:ext cx="18625" cy="426575"/>
            </a:xfrm>
            <a:custGeom>
              <a:avLst/>
              <a:gdLst/>
              <a:ahLst/>
              <a:cxnLst/>
              <a:rect l="l" t="t" r="r" b="b"/>
              <a:pathLst>
                <a:path w="745" h="17063" extrusionOk="0">
                  <a:moveTo>
                    <a:pt x="369" y="1"/>
                  </a:moveTo>
                  <a:cubicBezTo>
                    <a:pt x="275" y="1"/>
                    <a:pt x="180" y="22"/>
                    <a:pt x="106" y="63"/>
                  </a:cubicBezTo>
                  <a:cubicBezTo>
                    <a:pt x="36" y="104"/>
                    <a:pt x="0" y="157"/>
                    <a:pt x="0" y="216"/>
                  </a:cubicBezTo>
                  <a:lnTo>
                    <a:pt x="0" y="16849"/>
                  </a:lnTo>
                  <a:cubicBezTo>
                    <a:pt x="0" y="16902"/>
                    <a:pt x="36" y="16955"/>
                    <a:pt x="112" y="16996"/>
                  </a:cubicBezTo>
                  <a:cubicBezTo>
                    <a:pt x="183" y="17041"/>
                    <a:pt x="278" y="17063"/>
                    <a:pt x="372" y="17063"/>
                  </a:cubicBezTo>
                  <a:cubicBezTo>
                    <a:pt x="467" y="17063"/>
                    <a:pt x="561" y="17041"/>
                    <a:pt x="632" y="16996"/>
                  </a:cubicBezTo>
                  <a:cubicBezTo>
                    <a:pt x="703" y="16955"/>
                    <a:pt x="738" y="16902"/>
                    <a:pt x="738" y="16849"/>
                  </a:cubicBezTo>
                  <a:lnTo>
                    <a:pt x="738" y="222"/>
                  </a:lnTo>
                  <a:cubicBezTo>
                    <a:pt x="744" y="163"/>
                    <a:pt x="703" y="110"/>
                    <a:pt x="632" y="63"/>
                  </a:cubicBezTo>
                  <a:cubicBezTo>
                    <a:pt x="558" y="22"/>
                    <a:pt x="464" y="1"/>
                    <a:pt x="369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3"/>
            <p:cNvSpPr/>
            <p:nvPr/>
          </p:nvSpPr>
          <p:spPr>
            <a:xfrm>
              <a:off x="4032150" y="4238975"/>
              <a:ext cx="20250" cy="10775"/>
            </a:xfrm>
            <a:custGeom>
              <a:avLst/>
              <a:gdLst/>
              <a:ahLst/>
              <a:cxnLst/>
              <a:rect l="l" t="t" r="r" b="b"/>
              <a:pathLst>
                <a:path w="810" h="431" extrusionOk="0">
                  <a:moveTo>
                    <a:pt x="405" y="1"/>
                  </a:moveTo>
                  <a:cubicBezTo>
                    <a:pt x="311" y="1"/>
                    <a:pt x="216" y="22"/>
                    <a:pt x="142" y="63"/>
                  </a:cubicBezTo>
                  <a:cubicBezTo>
                    <a:pt x="1" y="146"/>
                    <a:pt x="1" y="281"/>
                    <a:pt x="148" y="364"/>
                  </a:cubicBezTo>
                  <a:cubicBezTo>
                    <a:pt x="219" y="408"/>
                    <a:pt x="314" y="431"/>
                    <a:pt x="408" y="431"/>
                  </a:cubicBezTo>
                  <a:cubicBezTo>
                    <a:pt x="503" y="431"/>
                    <a:pt x="597" y="408"/>
                    <a:pt x="668" y="364"/>
                  </a:cubicBezTo>
                  <a:cubicBezTo>
                    <a:pt x="810" y="281"/>
                    <a:pt x="810" y="146"/>
                    <a:pt x="668" y="63"/>
                  </a:cubicBezTo>
                  <a:cubicBezTo>
                    <a:pt x="594" y="22"/>
                    <a:pt x="500" y="1"/>
                    <a:pt x="40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4033050" y="4244375"/>
              <a:ext cx="18475" cy="421075"/>
            </a:xfrm>
            <a:custGeom>
              <a:avLst/>
              <a:gdLst/>
              <a:ahLst/>
              <a:cxnLst/>
              <a:rect l="l" t="t" r="r" b="b"/>
              <a:pathLst>
                <a:path w="739" h="16843" extrusionOk="0">
                  <a:moveTo>
                    <a:pt x="0" y="0"/>
                  </a:moveTo>
                  <a:lnTo>
                    <a:pt x="0" y="16633"/>
                  </a:lnTo>
                  <a:cubicBezTo>
                    <a:pt x="0" y="16686"/>
                    <a:pt x="36" y="16739"/>
                    <a:pt x="112" y="16780"/>
                  </a:cubicBezTo>
                  <a:cubicBezTo>
                    <a:pt x="183" y="16822"/>
                    <a:pt x="278" y="16842"/>
                    <a:pt x="372" y="16842"/>
                  </a:cubicBezTo>
                  <a:cubicBezTo>
                    <a:pt x="467" y="16842"/>
                    <a:pt x="561" y="16822"/>
                    <a:pt x="632" y="16780"/>
                  </a:cubicBezTo>
                  <a:cubicBezTo>
                    <a:pt x="703" y="16739"/>
                    <a:pt x="738" y="16686"/>
                    <a:pt x="738" y="16633"/>
                  </a:cubicBezTo>
                  <a:lnTo>
                    <a:pt x="738" y="0"/>
                  </a:lnTo>
                  <a:cubicBezTo>
                    <a:pt x="738" y="54"/>
                    <a:pt x="703" y="107"/>
                    <a:pt x="632" y="148"/>
                  </a:cubicBezTo>
                  <a:cubicBezTo>
                    <a:pt x="561" y="192"/>
                    <a:pt x="467" y="215"/>
                    <a:pt x="372" y="215"/>
                  </a:cubicBezTo>
                  <a:cubicBezTo>
                    <a:pt x="278" y="215"/>
                    <a:pt x="183" y="192"/>
                    <a:pt x="112" y="148"/>
                  </a:cubicBezTo>
                  <a:cubicBezTo>
                    <a:pt x="36" y="107"/>
                    <a:pt x="0" y="54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3"/>
            <p:cNvSpPr/>
            <p:nvPr/>
          </p:nvSpPr>
          <p:spPr>
            <a:xfrm>
              <a:off x="4048400" y="4368350"/>
              <a:ext cx="216200" cy="113950"/>
            </a:xfrm>
            <a:custGeom>
              <a:avLst/>
              <a:gdLst/>
              <a:ahLst/>
              <a:cxnLst/>
              <a:rect l="l" t="t" r="r" b="b"/>
              <a:pathLst>
                <a:path w="8648" h="4558" extrusionOk="0">
                  <a:moveTo>
                    <a:pt x="4313" y="1"/>
                  </a:moveTo>
                  <a:cubicBezTo>
                    <a:pt x="3304" y="1"/>
                    <a:pt x="2296" y="223"/>
                    <a:pt x="1530" y="670"/>
                  </a:cubicBezTo>
                  <a:cubicBezTo>
                    <a:pt x="0" y="1556"/>
                    <a:pt x="6" y="3003"/>
                    <a:pt x="1548" y="3889"/>
                  </a:cubicBezTo>
                  <a:cubicBezTo>
                    <a:pt x="2319" y="4335"/>
                    <a:pt x="3327" y="4558"/>
                    <a:pt x="4334" y="4558"/>
                  </a:cubicBezTo>
                  <a:cubicBezTo>
                    <a:pt x="5341" y="4558"/>
                    <a:pt x="6347" y="4335"/>
                    <a:pt x="7112" y="3889"/>
                  </a:cubicBezTo>
                  <a:cubicBezTo>
                    <a:pt x="8647" y="3003"/>
                    <a:pt x="8641" y="1556"/>
                    <a:pt x="7094" y="664"/>
                  </a:cubicBezTo>
                  <a:cubicBezTo>
                    <a:pt x="6324" y="222"/>
                    <a:pt x="5318" y="1"/>
                    <a:pt x="4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3"/>
            <p:cNvSpPr/>
            <p:nvPr/>
          </p:nvSpPr>
          <p:spPr>
            <a:xfrm>
              <a:off x="3958025" y="4053950"/>
              <a:ext cx="159950" cy="206750"/>
            </a:xfrm>
            <a:custGeom>
              <a:avLst/>
              <a:gdLst/>
              <a:ahLst/>
              <a:cxnLst/>
              <a:rect l="l" t="t" r="r" b="b"/>
              <a:pathLst>
                <a:path w="6398" h="8270" extrusionOk="0">
                  <a:moveTo>
                    <a:pt x="1779" y="0"/>
                  </a:moveTo>
                  <a:cubicBezTo>
                    <a:pt x="725" y="0"/>
                    <a:pt x="1" y="843"/>
                    <a:pt x="1" y="2302"/>
                  </a:cubicBezTo>
                  <a:cubicBezTo>
                    <a:pt x="1" y="4345"/>
                    <a:pt x="1430" y="6826"/>
                    <a:pt x="3196" y="7842"/>
                  </a:cubicBezTo>
                  <a:cubicBezTo>
                    <a:pt x="3704" y="8132"/>
                    <a:pt x="4184" y="8270"/>
                    <a:pt x="4611" y="8270"/>
                  </a:cubicBezTo>
                  <a:cubicBezTo>
                    <a:pt x="5669" y="8270"/>
                    <a:pt x="6397" y="7425"/>
                    <a:pt x="6397" y="5970"/>
                  </a:cubicBezTo>
                  <a:cubicBezTo>
                    <a:pt x="6397" y="3926"/>
                    <a:pt x="4962" y="1445"/>
                    <a:pt x="3196" y="429"/>
                  </a:cubicBezTo>
                  <a:cubicBezTo>
                    <a:pt x="2687" y="138"/>
                    <a:pt x="2206" y="0"/>
                    <a:pt x="17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3"/>
            <p:cNvSpPr/>
            <p:nvPr/>
          </p:nvSpPr>
          <p:spPr>
            <a:xfrm>
              <a:off x="4039400" y="4380650"/>
              <a:ext cx="180600" cy="84650"/>
            </a:xfrm>
            <a:custGeom>
              <a:avLst/>
              <a:gdLst/>
              <a:ahLst/>
              <a:cxnLst/>
              <a:rect l="l" t="t" r="r" b="b"/>
              <a:pathLst>
                <a:path w="7224" h="3386" extrusionOk="0">
                  <a:moveTo>
                    <a:pt x="1498" y="1"/>
                  </a:moveTo>
                  <a:cubicBezTo>
                    <a:pt x="1315" y="1"/>
                    <a:pt x="1143" y="26"/>
                    <a:pt x="980" y="78"/>
                  </a:cubicBezTo>
                  <a:cubicBezTo>
                    <a:pt x="224" y="326"/>
                    <a:pt x="12" y="1052"/>
                    <a:pt x="0" y="1082"/>
                  </a:cubicBezTo>
                  <a:lnTo>
                    <a:pt x="230" y="1147"/>
                  </a:lnTo>
                  <a:cubicBezTo>
                    <a:pt x="236" y="1141"/>
                    <a:pt x="419" y="515"/>
                    <a:pt x="1057" y="308"/>
                  </a:cubicBezTo>
                  <a:cubicBezTo>
                    <a:pt x="1191" y="265"/>
                    <a:pt x="1336" y="244"/>
                    <a:pt x="1491" y="244"/>
                  </a:cubicBezTo>
                  <a:cubicBezTo>
                    <a:pt x="1848" y="244"/>
                    <a:pt x="2260" y="357"/>
                    <a:pt x="2717" y="580"/>
                  </a:cubicBezTo>
                  <a:cubicBezTo>
                    <a:pt x="2918" y="710"/>
                    <a:pt x="3124" y="840"/>
                    <a:pt x="3331" y="970"/>
                  </a:cubicBezTo>
                  <a:cubicBezTo>
                    <a:pt x="3502" y="1076"/>
                    <a:pt x="3680" y="1182"/>
                    <a:pt x="3857" y="1289"/>
                  </a:cubicBezTo>
                  <a:cubicBezTo>
                    <a:pt x="3869" y="1300"/>
                    <a:pt x="3880" y="1306"/>
                    <a:pt x="3892" y="1318"/>
                  </a:cubicBezTo>
                  <a:lnTo>
                    <a:pt x="4040" y="2682"/>
                  </a:lnTo>
                  <a:lnTo>
                    <a:pt x="4164" y="1472"/>
                  </a:lnTo>
                  <a:lnTo>
                    <a:pt x="4577" y="1714"/>
                  </a:lnTo>
                  <a:lnTo>
                    <a:pt x="5109" y="2015"/>
                  </a:lnTo>
                  <a:lnTo>
                    <a:pt x="5257" y="3385"/>
                  </a:lnTo>
                  <a:lnTo>
                    <a:pt x="5375" y="2163"/>
                  </a:lnTo>
                  <a:cubicBezTo>
                    <a:pt x="5540" y="2257"/>
                    <a:pt x="5706" y="2346"/>
                    <a:pt x="5877" y="2434"/>
                  </a:cubicBezTo>
                  <a:cubicBezTo>
                    <a:pt x="6314" y="2671"/>
                    <a:pt x="6757" y="2907"/>
                    <a:pt x="7223" y="3125"/>
                  </a:cubicBezTo>
                  <a:cubicBezTo>
                    <a:pt x="6845" y="2854"/>
                    <a:pt x="6444" y="2600"/>
                    <a:pt x="6036" y="2346"/>
                  </a:cubicBezTo>
                  <a:cubicBezTo>
                    <a:pt x="5830" y="2216"/>
                    <a:pt x="5623" y="2092"/>
                    <a:pt x="5416" y="1968"/>
                  </a:cubicBezTo>
                  <a:lnTo>
                    <a:pt x="4967" y="1708"/>
                  </a:lnTo>
                  <a:lnTo>
                    <a:pt x="7064" y="1631"/>
                  </a:lnTo>
                  <a:lnTo>
                    <a:pt x="4701" y="1548"/>
                  </a:lnTo>
                  <a:lnTo>
                    <a:pt x="4217" y="1271"/>
                  </a:lnTo>
                  <a:lnTo>
                    <a:pt x="4223" y="1265"/>
                  </a:lnTo>
                  <a:cubicBezTo>
                    <a:pt x="4117" y="1182"/>
                    <a:pt x="4010" y="1100"/>
                    <a:pt x="3904" y="1023"/>
                  </a:cubicBezTo>
                  <a:lnTo>
                    <a:pt x="5889" y="958"/>
                  </a:lnTo>
                  <a:lnTo>
                    <a:pt x="3697" y="881"/>
                  </a:lnTo>
                  <a:cubicBezTo>
                    <a:pt x="2850" y="293"/>
                    <a:pt x="2115" y="1"/>
                    <a:pt x="1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3"/>
            <p:cNvSpPr/>
            <p:nvPr/>
          </p:nvSpPr>
          <p:spPr>
            <a:xfrm>
              <a:off x="4002625" y="4072500"/>
              <a:ext cx="70750" cy="197000"/>
            </a:xfrm>
            <a:custGeom>
              <a:avLst/>
              <a:gdLst/>
              <a:ahLst/>
              <a:cxnLst/>
              <a:rect l="l" t="t" r="r" b="b"/>
              <a:pathLst>
                <a:path w="2830" h="7880" extrusionOk="0">
                  <a:moveTo>
                    <a:pt x="1418" y="0"/>
                  </a:moveTo>
                  <a:cubicBezTo>
                    <a:pt x="1371" y="538"/>
                    <a:pt x="1341" y="1087"/>
                    <a:pt x="1323" y="1642"/>
                  </a:cubicBezTo>
                  <a:cubicBezTo>
                    <a:pt x="1312" y="1920"/>
                    <a:pt x="1306" y="2204"/>
                    <a:pt x="1300" y="2481"/>
                  </a:cubicBezTo>
                  <a:lnTo>
                    <a:pt x="1294" y="3078"/>
                  </a:lnTo>
                  <a:lnTo>
                    <a:pt x="6" y="1010"/>
                  </a:lnTo>
                  <a:lnTo>
                    <a:pt x="1294" y="3432"/>
                  </a:lnTo>
                  <a:lnTo>
                    <a:pt x="1294" y="3952"/>
                  </a:lnTo>
                  <a:lnTo>
                    <a:pt x="1294" y="4649"/>
                  </a:lnTo>
                  <a:lnTo>
                    <a:pt x="0" y="2582"/>
                  </a:lnTo>
                  <a:lnTo>
                    <a:pt x="1294" y="5009"/>
                  </a:lnTo>
                  <a:lnTo>
                    <a:pt x="1294" y="7879"/>
                  </a:lnTo>
                  <a:lnTo>
                    <a:pt x="1536" y="7879"/>
                  </a:lnTo>
                  <a:lnTo>
                    <a:pt x="1536" y="4377"/>
                  </a:lnTo>
                  <a:lnTo>
                    <a:pt x="2824" y="3450"/>
                  </a:lnTo>
                  <a:lnTo>
                    <a:pt x="1536" y="4017"/>
                  </a:lnTo>
                  <a:lnTo>
                    <a:pt x="1536" y="3952"/>
                  </a:lnTo>
                  <a:lnTo>
                    <a:pt x="1524" y="3952"/>
                  </a:lnTo>
                  <a:lnTo>
                    <a:pt x="1530" y="3462"/>
                  </a:lnTo>
                  <a:lnTo>
                    <a:pt x="1530" y="2765"/>
                  </a:lnTo>
                  <a:lnTo>
                    <a:pt x="2829" y="1831"/>
                  </a:lnTo>
                  <a:lnTo>
                    <a:pt x="2829" y="1831"/>
                  </a:lnTo>
                  <a:lnTo>
                    <a:pt x="1524" y="2404"/>
                  </a:lnTo>
                  <a:cubicBezTo>
                    <a:pt x="1518" y="2186"/>
                    <a:pt x="1518" y="1973"/>
                    <a:pt x="1506" y="1749"/>
                  </a:cubicBezTo>
                  <a:cubicBezTo>
                    <a:pt x="1495" y="1176"/>
                    <a:pt x="1471" y="597"/>
                    <a:pt x="1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3"/>
          <p:cNvGrpSpPr/>
          <p:nvPr/>
        </p:nvGrpSpPr>
        <p:grpSpPr>
          <a:xfrm>
            <a:off x="8623911" y="1224544"/>
            <a:ext cx="243987" cy="339453"/>
            <a:chOff x="4661686" y="366694"/>
            <a:chExt cx="243987" cy="339453"/>
          </a:xfrm>
        </p:grpSpPr>
        <p:sp>
          <p:nvSpPr>
            <p:cNvPr id="896" name="Google Shape;896;p13"/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3"/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3"/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3"/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3"/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BLANK_13"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3" name="Google Shape;903;p14"/>
          <p:cNvGrpSpPr/>
          <p:nvPr/>
        </p:nvGrpSpPr>
        <p:grpSpPr>
          <a:xfrm>
            <a:off x="0" y="3827814"/>
            <a:ext cx="9144000" cy="1347936"/>
            <a:chOff x="0" y="3827814"/>
            <a:chExt cx="9144000" cy="1347936"/>
          </a:xfrm>
        </p:grpSpPr>
        <p:grpSp>
          <p:nvGrpSpPr>
            <p:cNvPr id="904" name="Google Shape;904;p14"/>
            <p:cNvGrpSpPr/>
            <p:nvPr/>
          </p:nvGrpSpPr>
          <p:grpSpPr>
            <a:xfrm>
              <a:off x="5807441" y="3839717"/>
              <a:ext cx="243969" cy="149457"/>
              <a:chOff x="5300460" y="2964804"/>
              <a:chExt cx="271832" cy="225937"/>
            </a:xfrm>
          </p:grpSpPr>
          <p:sp>
            <p:nvSpPr>
              <p:cNvPr id="905" name="Google Shape;905;p1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1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1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8" name="Google Shape;908;p14"/>
            <p:cNvGrpSpPr/>
            <p:nvPr/>
          </p:nvGrpSpPr>
          <p:grpSpPr>
            <a:xfrm>
              <a:off x="8805122" y="3827814"/>
              <a:ext cx="243969" cy="149457"/>
              <a:chOff x="5300460" y="2964804"/>
              <a:chExt cx="271832" cy="225937"/>
            </a:xfrm>
          </p:grpSpPr>
          <p:sp>
            <p:nvSpPr>
              <p:cNvPr id="909" name="Google Shape;909;p1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1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1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2" name="Google Shape;912;p14"/>
            <p:cNvSpPr/>
            <p:nvPr/>
          </p:nvSpPr>
          <p:spPr>
            <a:xfrm>
              <a:off x="0" y="3910650"/>
              <a:ext cx="9144000" cy="1265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3" name="Google Shape;913;p14"/>
            <p:cNvGrpSpPr/>
            <p:nvPr/>
          </p:nvGrpSpPr>
          <p:grpSpPr>
            <a:xfrm>
              <a:off x="355317" y="3839717"/>
              <a:ext cx="243969" cy="149457"/>
              <a:chOff x="5300460" y="2964804"/>
              <a:chExt cx="271832" cy="225937"/>
            </a:xfrm>
          </p:grpSpPr>
          <p:sp>
            <p:nvSpPr>
              <p:cNvPr id="914" name="Google Shape;914;p1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1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1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" name="Google Shape;917;p14"/>
            <p:cNvGrpSpPr/>
            <p:nvPr/>
          </p:nvGrpSpPr>
          <p:grpSpPr>
            <a:xfrm>
              <a:off x="1590719" y="3839717"/>
              <a:ext cx="243969" cy="149457"/>
              <a:chOff x="5300460" y="2964804"/>
              <a:chExt cx="271832" cy="225937"/>
            </a:xfrm>
          </p:grpSpPr>
          <p:sp>
            <p:nvSpPr>
              <p:cNvPr id="918" name="Google Shape;918;p1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1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1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" name="Google Shape;921;p14"/>
            <p:cNvGrpSpPr/>
            <p:nvPr/>
          </p:nvGrpSpPr>
          <p:grpSpPr>
            <a:xfrm>
              <a:off x="3027997" y="3839717"/>
              <a:ext cx="243969" cy="149457"/>
              <a:chOff x="5300460" y="2964804"/>
              <a:chExt cx="271832" cy="225937"/>
            </a:xfrm>
          </p:grpSpPr>
          <p:sp>
            <p:nvSpPr>
              <p:cNvPr id="922" name="Google Shape;922;p1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1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5" name="Google Shape;925;p14"/>
            <p:cNvGrpSpPr/>
            <p:nvPr/>
          </p:nvGrpSpPr>
          <p:grpSpPr>
            <a:xfrm>
              <a:off x="4417713" y="3839717"/>
              <a:ext cx="243969" cy="149457"/>
              <a:chOff x="5300460" y="2964804"/>
              <a:chExt cx="271832" cy="225937"/>
            </a:xfrm>
          </p:grpSpPr>
          <p:sp>
            <p:nvSpPr>
              <p:cNvPr id="926" name="Google Shape;926;p14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4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14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9" name="Google Shape;929;p14"/>
          <p:cNvSpPr txBox="1">
            <a:spLocks noGrp="1"/>
          </p:cNvSpPr>
          <p:nvPr>
            <p:ph type="title"/>
          </p:nvPr>
        </p:nvSpPr>
        <p:spPr>
          <a:xfrm>
            <a:off x="2456827" y="1447625"/>
            <a:ext cx="371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30" name="Google Shape;930;p14"/>
          <p:cNvSpPr txBox="1">
            <a:spLocks noGrp="1"/>
          </p:cNvSpPr>
          <p:nvPr>
            <p:ph type="title" idx="2" hasCustomPrompt="1"/>
          </p:nvPr>
        </p:nvSpPr>
        <p:spPr>
          <a:xfrm>
            <a:off x="712500" y="1450900"/>
            <a:ext cx="1580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931" name="Google Shape;931;p14"/>
          <p:cNvSpPr txBox="1">
            <a:spLocks noGrp="1"/>
          </p:cNvSpPr>
          <p:nvPr>
            <p:ph type="subTitle" idx="1"/>
          </p:nvPr>
        </p:nvSpPr>
        <p:spPr>
          <a:xfrm>
            <a:off x="2670525" y="2496500"/>
            <a:ext cx="3432600" cy="3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grpSp>
        <p:nvGrpSpPr>
          <p:cNvPr id="932" name="Google Shape;932;p14"/>
          <p:cNvGrpSpPr/>
          <p:nvPr/>
        </p:nvGrpSpPr>
        <p:grpSpPr>
          <a:xfrm>
            <a:off x="297275" y="385863"/>
            <a:ext cx="7971363" cy="3061484"/>
            <a:chOff x="297275" y="385863"/>
            <a:chExt cx="7971363" cy="3061484"/>
          </a:xfrm>
        </p:grpSpPr>
        <p:sp>
          <p:nvSpPr>
            <p:cNvPr id="933" name="Google Shape;933;p14"/>
            <p:cNvSpPr/>
            <p:nvPr/>
          </p:nvSpPr>
          <p:spPr>
            <a:xfrm>
              <a:off x="297275" y="1490522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4"/>
            <p:cNvSpPr/>
            <p:nvPr/>
          </p:nvSpPr>
          <p:spPr>
            <a:xfrm>
              <a:off x="8158488" y="385863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4"/>
            <p:cNvSpPr/>
            <p:nvPr/>
          </p:nvSpPr>
          <p:spPr>
            <a:xfrm>
              <a:off x="657425" y="3337197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14"/>
          <p:cNvGrpSpPr/>
          <p:nvPr/>
        </p:nvGrpSpPr>
        <p:grpSpPr>
          <a:xfrm>
            <a:off x="297280" y="238945"/>
            <a:ext cx="742482" cy="594924"/>
            <a:chOff x="4458400" y="2657663"/>
            <a:chExt cx="945475" cy="757575"/>
          </a:xfrm>
        </p:grpSpPr>
        <p:sp>
          <p:nvSpPr>
            <p:cNvPr id="937" name="Google Shape;937;p14"/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4"/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4"/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14"/>
          <p:cNvGrpSpPr/>
          <p:nvPr/>
        </p:nvGrpSpPr>
        <p:grpSpPr>
          <a:xfrm>
            <a:off x="363721" y="4607103"/>
            <a:ext cx="271859" cy="233627"/>
            <a:chOff x="739150" y="4174275"/>
            <a:chExt cx="945925" cy="812900"/>
          </a:xfrm>
        </p:grpSpPr>
        <p:sp>
          <p:nvSpPr>
            <p:cNvPr id="941" name="Google Shape;941;p14"/>
            <p:cNvSpPr/>
            <p:nvPr/>
          </p:nvSpPr>
          <p:spPr>
            <a:xfrm>
              <a:off x="739150" y="4366050"/>
              <a:ext cx="807725" cy="489000"/>
            </a:xfrm>
            <a:custGeom>
              <a:avLst/>
              <a:gdLst/>
              <a:ahLst/>
              <a:cxnLst/>
              <a:rect l="l" t="t" r="r" b="b"/>
              <a:pathLst>
                <a:path w="32309" h="19560" extrusionOk="0">
                  <a:moveTo>
                    <a:pt x="32249" y="0"/>
                  </a:moveTo>
                  <a:cubicBezTo>
                    <a:pt x="32237" y="83"/>
                    <a:pt x="32214" y="183"/>
                    <a:pt x="32190" y="295"/>
                  </a:cubicBezTo>
                  <a:cubicBezTo>
                    <a:pt x="32178" y="331"/>
                    <a:pt x="32167" y="372"/>
                    <a:pt x="32155" y="408"/>
                  </a:cubicBezTo>
                  <a:cubicBezTo>
                    <a:pt x="32149" y="449"/>
                    <a:pt x="32137" y="484"/>
                    <a:pt x="32125" y="520"/>
                  </a:cubicBezTo>
                  <a:cubicBezTo>
                    <a:pt x="32119" y="532"/>
                    <a:pt x="32119" y="538"/>
                    <a:pt x="32113" y="549"/>
                  </a:cubicBezTo>
                  <a:cubicBezTo>
                    <a:pt x="32084" y="656"/>
                    <a:pt x="32043" y="750"/>
                    <a:pt x="32007" y="839"/>
                  </a:cubicBezTo>
                  <a:cubicBezTo>
                    <a:pt x="32007" y="839"/>
                    <a:pt x="32007" y="845"/>
                    <a:pt x="32007" y="845"/>
                  </a:cubicBezTo>
                  <a:cubicBezTo>
                    <a:pt x="32007" y="851"/>
                    <a:pt x="32001" y="851"/>
                    <a:pt x="32001" y="856"/>
                  </a:cubicBezTo>
                  <a:cubicBezTo>
                    <a:pt x="31989" y="880"/>
                    <a:pt x="31984" y="904"/>
                    <a:pt x="31972" y="927"/>
                  </a:cubicBezTo>
                  <a:cubicBezTo>
                    <a:pt x="31966" y="945"/>
                    <a:pt x="31960" y="963"/>
                    <a:pt x="31948" y="981"/>
                  </a:cubicBezTo>
                  <a:cubicBezTo>
                    <a:pt x="31854" y="1199"/>
                    <a:pt x="31765" y="1341"/>
                    <a:pt x="31747" y="1370"/>
                  </a:cubicBezTo>
                  <a:cubicBezTo>
                    <a:pt x="31694" y="1453"/>
                    <a:pt x="31617" y="1589"/>
                    <a:pt x="31493" y="1742"/>
                  </a:cubicBezTo>
                  <a:cubicBezTo>
                    <a:pt x="31464" y="1784"/>
                    <a:pt x="31434" y="1825"/>
                    <a:pt x="31405" y="1861"/>
                  </a:cubicBezTo>
                  <a:cubicBezTo>
                    <a:pt x="31357" y="1920"/>
                    <a:pt x="31304" y="1979"/>
                    <a:pt x="31245" y="2038"/>
                  </a:cubicBezTo>
                  <a:cubicBezTo>
                    <a:pt x="31163" y="2132"/>
                    <a:pt x="31103" y="2191"/>
                    <a:pt x="31015" y="2274"/>
                  </a:cubicBezTo>
                  <a:cubicBezTo>
                    <a:pt x="30997" y="2286"/>
                    <a:pt x="30991" y="2298"/>
                    <a:pt x="30974" y="2304"/>
                  </a:cubicBezTo>
                  <a:cubicBezTo>
                    <a:pt x="30932" y="2345"/>
                    <a:pt x="30891" y="2380"/>
                    <a:pt x="30850" y="2416"/>
                  </a:cubicBezTo>
                  <a:cubicBezTo>
                    <a:pt x="30844" y="2416"/>
                    <a:pt x="30844" y="2416"/>
                    <a:pt x="30844" y="2422"/>
                  </a:cubicBezTo>
                  <a:cubicBezTo>
                    <a:pt x="30773" y="2481"/>
                    <a:pt x="30690" y="2546"/>
                    <a:pt x="30596" y="2605"/>
                  </a:cubicBezTo>
                  <a:cubicBezTo>
                    <a:pt x="30460" y="2699"/>
                    <a:pt x="30324" y="2782"/>
                    <a:pt x="30164" y="2871"/>
                  </a:cubicBezTo>
                  <a:cubicBezTo>
                    <a:pt x="30023" y="2947"/>
                    <a:pt x="29899" y="3012"/>
                    <a:pt x="29816" y="3048"/>
                  </a:cubicBezTo>
                  <a:cubicBezTo>
                    <a:pt x="29816" y="3054"/>
                    <a:pt x="29816" y="3054"/>
                    <a:pt x="29816" y="3054"/>
                  </a:cubicBezTo>
                  <a:cubicBezTo>
                    <a:pt x="29686" y="3119"/>
                    <a:pt x="29503" y="3201"/>
                    <a:pt x="29278" y="3290"/>
                  </a:cubicBezTo>
                  <a:cubicBezTo>
                    <a:pt x="29231" y="3314"/>
                    <a:pt x="29178" y="3331"/>
                    <a:pt x="29125" y="3349"/>
                  </a:cubicBezTo>
                  <a:cubicBezTo>
                    <a:pt x="29101" y="3361"/>
                    <a:pt x="29078" y="3367"/>
                    <a:pt x="29048" y="3378"/>
                  </a:cubicBezTo>
                  <a:cubicBezTo>
                    <a:pt x="29024" y="3384"/>
                    <a:pt x="29007" y="3390"/>
                    <a:pt x="28983" y="3402"/>
                  </a:cubicBezTo>
                  <a:cubicBezTo>
                    <a:pt x="28983" y="3402"/>
                    <a:pt x="28865" y="3443"/>
                    <a:pt x="28694" y="3491"/>
                  </a:cubicBezTo>
                  <a:cubicBezTo>
                    <a:pt x="28688" y="3491"/>
                    <a:pt x="28682" y="3497"/>
                    <a:pt x="28676" y="3497"/>
                  </a:cubicBezTo>
                  <a:cubicBezTo>
                    <a:pt x="28617" y="3514"/>
                    <a:pt x="28552" y="3532"/>
                    <a:pt x="28481" y="3550"/>
                  </a:cubicBezTo>
                  <a:cubicBezTo>
                    <a:pt x="28475" y="3550"/>
                    <a:pt x="28469" y="3550"/>
                    <a:pt x="28463" y="3556"/>
                  </a:cubicBezTo>
                  <a:lnTo>
                    <a:pt x="28446" y="3556"/>
                  </a:lnTo>
                  <a:cubicBezTo>
                    <a:pt x="28434" y="3562"/>
                    <a:pt x="28428" y="3562"/>
                    <a:pt x="28422" y="3562"/>
                  </a:cubicBezTo>
                  <a:cubicBezTo>
                    <a:pt x="28404" y="3567"/>
                    <a:pt x="28387" y="3567"/>
                    <a:pt x="28369" y="3573"/>
                  </a:cubicBezTo>
                  <a:cubicBezTo>
                    <a:pt x="28351" y="3579"/>
                    <a:pt x="28339" y="3579"/>
                    <a:pt x="28328" y="3585"/>
                  </a:cubicBezTo>
                  <a:cubicBezTo>
                    <a:pt x="28162" y="3621"/>
                    <a:pt x="28014" y="3644"/>
                    <a:pt x="27855" y="3662"/>
                  </a:cubicBezTo>
                  <a:cubicBezTo>
                    <a:pt x="27701" y="3680"/>
                    <a:pt x="27648" y="3686"/>
                    <a:pt x="27507" y="3692"/>
                  </a:cubicBezTo>
                  <a:cubicBezTo>
                    <a:pt x="27436" y="3697"/>
                    <a:pt x="27377" y="3697"/>
                    <a:pt x="27318" y="3697"/>
                  </a:cubicBezTo>
                  <a:lnTo>
                    <a:pt x="27288" y="3697"/>
                  </a:lnTo>
                  <a:cubicBezTo>
                    <a:pt x="27211" y="3697"/>
                    <a:pt x="27123" y="3697"/>
                    <a:pt x="27022" y="3692"/>
                  </a:cubicBezTo>
                  <a:lnTo>
                    <a:pt x="26981" y="3692"/>
                  </a:lnTo>
                  <a:cubicBezTo>
                    <a:pt x="26869" y="3680"/>
                    <a:pt x="26739" y="3668"/>
                    <a:pt x="26597" y="3650"/>
                  </a:cubicBezTo>
                  <a:cubicBezTo>
                    <a:pt x="26532" y="3638"/>
                    <a:pt x="26473" y="3627"/>
                    <a:pt x="26414" y="3615"/>
                  </a:cubicBezTo>
                  <a:cubicBezTo>
                    <a:pt x="26402" y="3615"/>
                    <a:pt x="26384" y="3609"/>
                    <a:pt x="26367" y="3609"/>
                  </a:cubicBezTo>
                  <a:cubicBezTo>
                    <a:pt x="26331" y="3597"/>
                    <a:pt x="26296" y="3591"/>
                    <a:pt x="26254" y="3585"/>
                  </a:cubicBezTo>
                  <a:cubicBezTo>
                    <a:pt x="26237" y="3579"/>
                    <a:pt x="26219" y="3573"/>
                    <a:pt x="26201" y="3567"/>
                  </a:cubicBezTo>
                  <a:cubicBezTo>
                    <a:pt x="26195" y="3591"/>
                    <a:pt x="26189" y="3609"/>
                    <a:pt x="26184" y="3632"/>
                  </a:cubicBezTo>
                  <a:cubicBezTo>
                    <a:pt x="26172" y="3656"/>
                    <a:pt x="26166" y="3680"/>
                    <a:pt x="26160" y="3703"/>
                  </a:cubicBezTo>
                  <a:cubicBezTo>
                    <a:pt x="26154" y="3721"/>
                    <a:pt x="26148" y="3745"/>
                    <a:pt x="26142" y="3762"/>
                  </a:cubicBezTo>
                  <a:cubicBezTo>
                    <a:pt x="26130" y="3798"/>
                    <a:pt x="26119" y="3833"/>
                    <a:pt x="26107" y="3869"/>
                  </a:cubicBezTo>
                  <a:cubicBezTo>
                    <a:pt x="26107" y="3886"/>
                    <a:pt x="26101" y="3898"/>
                    <a:pt x="26095" y="3910"/>
                  </a:cubicBezTo>
                  <a:cubicBezTo>
                    <a:pt x="26083" y="3945"/>
                    <a:pt x="26071" y="3987"/>
                    <a:pt x="26060" y="4028"/>
                  </a:cubicBezTo>
                  <a:cubicBezTo>
                    <a:pt x="26054" y="4046"/>
                    <a:pt x="26048" y="4058"/>
                    <a:pt x="26042" y="4075"/>
                  </a:cubicBezTo>
                  <a:cubicBezTo>
                    <a:pt x="26030" y="4111"/>
                    <a:pt x="26018" y="4140"/>
                    <a:pt x="26006" y="4176"/>
                  </a:cubicBezTo>
                  <a:cubicBezTo>
                    <a:pt x="25995" y="4205"/>
                    <a:pt x="25989" y="4235"/>
                    <a:pt x="25977" y="4259"/>
                  </a:cubicBezTo>
                  <a:cubicBezTo>
                    <a:pt x="25965" y="4282"/>
                    <a:pt x="25959" y="4306"/>
                    <a:pt x="25953" y="4323"/>
                  </a:cubicBezTo>
                  <a:cubicBezTo>
                    <a:pt x="25941" y="4353"/>
                    <a:pt x="25930" y="4383"/>
                    <a:pt x="25918" y="4412"/>
                  </a:cubicBezTo>
                  <a:cubicBezTo>
                    <a:pt x="25906" y="4448"/>
                    <a:pt x="25882" y="4501"/>
                    <a:pt x="25859" y="4560"/>
                  </a:cubicBezTo>
                  <a:cubicBezTo>
                    <a:pt x="25788" y="4719"/>
                    <a:pt x="25711" y="4890"/>
                    <a:pt x="25622" y="5062"/>
                  </a:cubicBezTo>
                  <a:cubicBezTo>
                    <a:pt x="25528" y="5233"/>
                    <a:pt x="25416" y="5428"/>
                    <a:pt x="25292" y="5617"/>
                  </a:cubicBezTo>
                  <a:cubicBezTo>
                    <a:pt x="25280" y="5635"/>
                    <a:pt x="25262" y="5652"/>
                    <a:pt x="25250" y="5676"/>
                  </a:cubicBezTo>
                  <a:cubicBezTo>
                    <a:pt x="25250" y="5676"/>
                    <a:pt x="25244" y="5682"/>
                    <a:pt x="25244" y="5682"/>
                  </a:cubicBezTo>
                  <a:cubicBezTo>
                    <a:pt x="25239" y="5688"/>
                    <a:pt x="25239" y="5694"/>
                    <a:pt x="25233" y="5700"/>
                  </a:cubicBezTo>
                  <a:cubicBezTo>
                    <a:pt x="25209" y="5735"/>
                    <a:pt x="25179" y="5776"/>
                    <a:pt x="25150" y="5818"/>
                  </a:cubicBezTo>
                  <a:cubicBezTo>
                    <a:pt x="25144" y="5830"/>
                    <a:pt x="25132" y="5841"/>
                    <a:pt x="25126" y="5853"/>
                  </a:cubicBezTo>
                  <a:cubicBezTo>
                    <a:pt x="25061" y="5942"/>
                    <a:pt x="24985" y="6042"/>
                    <a:pt x="24890" y="6149"/>
                  </a:cubicBezTo>
                  <a:cubicBezTo>
                    <a:pt x="24884" y="6154"/>
                    <a:pt x="24884" y="6160"/>
                    <a:pt x="24878" y="6166"/>
                  </a:cubicBezTo>
                  <a:cubicBezTo>
                    <a:pt x="24861" y="6190"/>
                    <a:pt x="24843" y="6208"/>
                    <a:pt x="24819" y="6231"/>
                  </a:cubicBezTo>
                  <a:cubicBezTo>
                    <a:pt x="24813" y="6243"/>
                    <a:pt x="24801" y="6255"/>
                    <a:pt x="24790" y="6267"/>
                  </a:cubicBezTo>
                  <a:cubicBezTo>
                    <a:pt x="24778" y="6278"/>
                    <a:pt x="24772" y="6290"/>
                    <a:pt x="24760" y="6302"/>
                  </a:cubicBezTo>
                  <a:cubicBezTo>
                    <a:pt x="24713" y="6355"/>
                    <a:pt x="24660" y="6414"/>
                    <a:pt x="24601" y="6473"/>
                  </a:cubicBezTo>
                  <a:cubicBezTo>
                    <a:pt x="24571" y="6509"/>
                    <a:pt x="24536" y="6538"/>
                    <a:pt x="24506" y="6568"/>
                  </a:cubicBezTo>
                  <a:cubicBezTo>
                    <a:pt x="24494" y="6586"/>
                    <a:pt x="24477" y="6603"/>
                    <a:pt x="24453" y="6621"/>
                  </a:cubicBezTo>
                  <a:cubicBezTo>
                    <a:pt x="24453" y="6627"/>
                    <a:pt x="24447" y="6633"/>
                    <a:pt x="24441" y="6633"/>
                  </a:cubicBezTo>
                  <a:cubicBezTo>
                    <a:pt x="24406" y="6668"/>
                    <a:pt x="24364" y="6710"/>
                    <a:pt x="24323" y="6745"/>
                  </a:cubicBezTo>
                  <a:cubicBezTo>
                    <a:pt x="24294" y="6775"/>
                    <a:pt x="24264" y="6804"/>
                    <a:pt x="24234" y="6828"/>
                  </a:cubicBezTo>
                  <a:cubicBezTo>
                    <a:pt x="24146" y="6910"/>
                    <a:pt x="24075" y="6970"/>
                    <a:pt x="23992" y="7040"/>
                  </a:cubicBezTo>
                  <a:cubicBezTo>
                    <a:pt x="23921" y="7094"/>
                    <a:pt x="23845" y="7153"/>
                    <a:pt x="23786" y="7200"/>
                  </a:cubicBezTo>
                  <a:cubicBezTo>
                    <a:pt x="23750" y="7223"/>
                    <a:pt x="23709" y="7247"/>
                    <a:pt x="23673" y="7277"/>
                  </a:cubicBezTo>
                  <a:cubicBezTo>
                    <a:pt x="23626" y="7306"/>
                    <a:pt x="23579" y="7342"/>
                    <a:pt x="23526" y="7383"/>
                  </a:cubicBezTo>
                  <a:cubicBezTo>
                    <a:pt x="23402" y="7472"/>
                    <a:pt x="23219" y="7578"/>
                    <a:pt x="23083" y="7661"/>
                  </a:cubicBezTo>
                  <a:cubicBezTo>
                    <a:pt x="23047" y="7678"/>
                    <a:pt x="22994" y="7708"/>
                    <a:pt x="22929" y="7743"/>
                  </a:cubicBezTo>
                  <a:cubicBezTo>
                    <a:pt x="22917" y="7749"/>
                    <a:pt x="22900" y="7761"/>
                    <a:pt x="22888" y="7767"/>
                  </a:cubicBezTo>
                  <a:cubicBezTo>
                    <a:pt x="22852" y="7785"/>
                    <a:pt x="22817" y="7802"/>
                    <a:pt x="22782" y="7826"/>
                  </a:cubicBezTo>
                  <a:cubicBezTo>
                    <a:pt x="22740" y="7844"/>
                    <a:pt x="22705" y="7861"/>
                    <a:pt x="22663" y="7879"/>
                  </a:cubicBezTo>
                  <a:cubicBezTo>
                    <a:pt x="22646" y="7891"/>
                    <a:pt x="22622" y="7903"/>
                    <a:pt x="22604" y="7909"/>
                  </a:cubicBezTo>
                  <a:cubicBezTo>
                    <a:pt x="22563" y="7932"/>
                    <a:pt x="22516" y="7950"/>
                    <a:pt x="22474" y="7968"/>
                  </a:cubicBezTo>
                  <a:cubicBezTo>
                    <a:pt x="22451" y="7985"/>
                    <a:pt x="22421" y="7997"/>
                    <a:pt x="22392" y="8009"/>
                  </a:cubicBezTo>
                  <a:cubicBezTo>
                    <a:pt x="22368" y="8021"/>
                    <a:pt x="22339" y="8033"/>
                    <a:pt x="22315" y="8044"/>
                  </a:cubicBezTo>
                  <a:cubicBezTo>
                    <a:pt x="22268" y="8062"/>
                    <a:pt x="22215" y="8086"/>
                    <a:pt x="22167" y="8104"/>
                  </a:cubicBezTo>
                  <a:cubicBezTo>
                    <a:pt x="22144" y="8115"/>
                    <a:pt x="22120" y="8127"/>
                    <a:pt x="22096" y="8133"/>
                  </a:cubicBezTo>
                  <a:cubicBezTo>
                    <a:pt x="22043" y="8157"/>
                    <a:pt x="21990" y="8174"/>
                    <a:pt x="21931" y="8198"/>
                  </a:cubicBezTo>
                  <a:cubicBezTo>
                    <a:pt x="21913" y="8204"/>
                    <a:pt x="21896" y="8216"/>
                    <a:pt x="21878" y="8222"/>
                  </a:cubicBezTo>
                  <a:cubicBezTo>
                    <a:pt x="21831" y="8239"/>
                    <a:pt x="21789" y="8251"/>
                    <a:pt x="21742" y="8269"/>
                  </a:cubicBezTo>
                  <a:cubicBezTo>
                    <a:pt x="21718" y="8281"/>
                    <a:pt x="21695" y="8287"/>
                    <a:pt x="21671" y="8293"/>
                  </a:cubicBezTo>
                  <a:cubicBezTo>
                    <a:pt x="21618" y="8316"/>
                    <a:pt x="21559" y="8334"/>
                    <a:pt x="21494" y="8357"/>
                  </a:cubicBezTo>
                  <a:lnTo>
                    <a:pt x="21488" y="8357"/>
                  </a:lnTo>
                  <a:cubicBezTo>
                    <a:pt x="21482" y="8357"/>
                    <a:pt x="21482" y="8363"/>
                    <a:pt x="21482" y="8363"/>
                  </a:cubicBezTo>
                  <a:cubicBezTo>
                    <a:pt x="21459" y="8369"/>
                    <a:pt x="21441" y="8375"/>
                    <a:pt x="21423" y="8381"/>
                  </a:cubicBezTo>
                  <a:cubicBezTo>
                    <a:pt x="20697" y="8617"/>
                    <a:pt x="20100" y="8724"/>
                    <a:pt x="19870" y="8759"/>
                  </a:cubicBezTo>
                  <a:cubicBezTo>
                    <a:pt x="19805" y="8765"/>
                    <a:pt x="19757" y="8777"/>
                    <a:pt x="19722" y="8777"/>
                  </a:cubicBezTo>
                  <a:cubicBezTo>
                    <a:pt x="19645" y="8789"/>
                    <a:pt x="19563" y="8800"/>
                    <a:pt x="19474" y="8806"/>
                  </a:cubicBezTo>
                  <a:cubicBezTo>
                    <a:pt x="19297" y="8830"/>
                    <a:pt x="19173" y="8842"/>
                    <a:pt x="18990" y="8848"/>
                  </a:cubicBezTo>
                  <a:lnTo>
                    <a:pt x="18954" y="8848"/>
                  </a:lnTo>
                  <a:cubicBezTo>
                    <a:pt x="18937" y="8848"/>
                    <a:pt x="18919" y="8854"/>
                    <a:pt x="18907" y="8854"/>
                  </a:cubicBezTo>
                  <a:lnTo>
                    <a:pt x="18736" y="8854"/>
                  </a:lnTo>
                  <a:cubicBezTo>
                    <a:pt x="18671" y="8855"/>
                    <a:pt x="18612" y="8855"/>
                    <a:pt x="18557" y="8855"/>
                  </a:cubicBezTo>
                  <a:cubicBezTo>
                    <a:pt x="18327" y="8855"/>
                    <a:pt x="18188" y="8847"/>
                    <a:pt x="18169" y="8842"/>
                  </a:cubicBezTo>
                  <a:lnTo>
                    <a:pt x="18139" y="8842"/>
                  </a:lnTo>
                  <a:cubicBezTo>
                    <a:pt x="18139" y="8895"/>
                    <a:pt x="18133" y="8942"/>
                    <a:pt x="18121" y="9001"/>
                  </a:cubicBezTo>
                  <a:cubicBezTo>
                    <a:pt x="18116" y="9078"/>
                    <a:pt x="18104" y="9149"/>
                    <a:pt x="18086" y="9226"/>
                  </a:cubicBezTo>
                  <a:cubicBezTo>
                    <a:pt x="18068" y="9350"/>
                    <a:pt x="18045" y="9438"/>
                    <a:pt x="18033" y="9486"/>
                  </a:cubicBezTo>
                  <a:cubicBezTo>
                    <a:pt x="17986" y="9692"/>
                    <a:pt x="17938" y="9870"/>
                    <a:pt x="17897" y="10005"/>
                  </a:cubicBezTo>
                  <a:cubicBezTo>
                    <a:pt x="17885" y="10029"/>
                    <a:pt x="17879" y="10053"/>
                    <a:pt x="17873" y="10076"/>
                  </a:cubicBezTo>
                  <a:cubicBezTo>
                    <a:pt x="17867" y="10088"/>
                    <a:pt x="17867" y="10094"/>
                    <a:pt x="17862" y="10106"/>
                  </a:cubicBezTo>
                  <a:cubicBezTo>
                    <a:pt x="17862" y="10118"/>
                    <a:pt x="17856" y="10129"/>
                    <a:pt x="17850" y="10141"/>
                  </a:cubicBezTo>
                  <a:cubicBezTo>
                    <a:pt x="17791" y="10330"/>
                    <a:pt x="17720" y="10531"/>
                    <a:pt x="17619" y="10744"/>
                  </a:cubicBezTo>
                  <a:cubicBezTo>
                    <a:pt x="17590" y="10815"/>
                    <a:pt x="17554" y="10897"/>
                    <a:pt x="17513" y="10980"/>
                  </a:cubicBezTo>
                  <a:cubicBezTo>
                    <a:pt x="17507" y="10998"/>
                    <a:pt x="17501" y="11015"/>
                    <a:pt x="17489" y="11027"/>
                  </a:cubicBezTo>
                  <a:cubicBezTo>
                    <a:pt x="17454" y="11116"/>
                    <a:pt x="17407" y="11210"/>
                    <a:pt x="17354" y="11305"/>
                  </a:cubicBezTo>
                  <a:cubicBezTo>
                    <a:pt x="17289" y="11441"/>
                    <a:pt x="17218" y="11571"/>
                    <a:pt x="17147" y="11683"/>
                  </a:cubicBezTo>
                  <a:cubicBezTo>
                    <a:pt x="17111" y="11742"/>
                    <a:pt x="17076" y="11795"/>
                    <a:pt x="17035" y="11854"/>
                  </a:cubicBezTo>
                  <a:cubicBezTo>
                    <a:pt x="16911" y="12061"/>
                    <a:pt x="16781" y="12256"/>
                    <a:pt x="16674" y="12427"/>
                  </a:cubicBezTo>
                  <a:cubicBezTo>
                    <a:pt x="16515" y="12663"/>
                    <a:pt x="16279" y="12959"/>
                    <a:pt x="16101" y="13183"/>
                  </a:cubicBezTo>
                  <a:cubicBezTo>
                    <a:pt x="16096" y="13183"/>
                    <a:pt x="16090" y="13189"/>
                    <a:pt x="16090" y="13195"/>
                  </a:cubicBezTo>
                  <a:cubicBezTo>
                    <a:pt x="15936" y="13384"/>
                    <a:pt x="15759" y="13585"/>
                    <a:pt x="15564" y="13785"/>
                  </a:cubicBezTo>
                  <a:cubicBezTo>
                    <a:pt x="15405" y="13957"/>
                    <a:pt x="15239" y="14128"/>
                    <a:pt x="15092" y="14270"/>
                  </a:cubicBezTo>
                  <a:cubicBezTo>
                    <a:pt x="14950" y="14411"/>
                    <a:pt x="14773" y="14583"/>
                    <a:pt x="14595" y="14736"/>
                  </a:cubicBezTo>
                  <a:cubicBezTo>
                    <a:pt x="14365" y="14949"/>
                    <a:pt x="14058" y="15185"/>
                    <a:pt x="13828" y="15368"/>
                  </a:cubicBezTo>
                  <a:cubicBezTo>
                    <a:pt x="13591" y="15557"/>
                    <a:pt x="13302" y="15764"/>
                    <a:pt x="12989" y="15971"/>
                  </a:cubicBezTo>
                  <a:cubicBezTo>
                    <a:pt x="12747" y="16130"/>
                    <a:pt x="12493" y="16296"/>
                    <a:pt x="12268" y="16420"/>
                  </a:cubicBezTo>
                  <a:cubicBezTo>
                    <a:pt x="12003" y="16579"/>
                    <a:pt x="11737" y="16727"/>
                    <a:pt x="11506" y="16839"/>
                  </a:cubicBezTo>
                  <a:cubicBezTo>
                    <a:pt x="11270" y="16957"/>
                    <a:pt x="10993" y="17081"/>
                    <a:pt x="10703" y="17199"/>
                  </a:cubicBezTo>
                  <a:cubicBezTo>
                    <a:pt x="10555" y="17270"/>
                    <a:pt x="10408" y="17341"/>
                    <a:pt x="10266" y="17400"/>
                  </a:cubicBezTo>
                  <a:cubicBezTo>
                    <a:pt x="10042" y="17495"/>
                    <a:pt x="9752" y="17595"/>
                    <a:pt x="9492" y="17678"/>
                  </a:cubicBezTo>
                  <a:cubicBezTo>
                    <a:pt x="9362" y="17719"/>
                    <a:pt x="9215" y="17760"/>
                    <a:pt x="9067" y="17802"/>
                  </a:cubicBezTo>
                  <a:cubicBezTo>
                    <a:pt x="8801" y="17878"/>
                    <a:pt x="8500" y="17949"/>
                    <a:pt x="8211" y="18008"/>
                  </a:cubicBezTo>
                  <a:cubicBezTo>
                    <a:pt x="7951" y="18062"/>
                    <a:pt x="7626" y="18115"/>
                    <a:pt x="7378" y="18132"/>
                  </a:cubicBezTo>
                  <a:cubicBezTo>
                    <a:pt x="7337" y="18138"/>
                    <a:pt x="7295" y="18138"/>
                    <a:pt x="7254" y="18144"/>
                  </a:cubicBezTo>
                  <a:cubicBezTo>
                    <a:pt x="6948" y="18177"/>
                    <a:pt x="6680" y="18195"/>
                    <a:pt x="6369" y="18195"/>
                  </a:cubicBezTo>
                  <a:cubicBezTo>
                    <a:pt x="6289" y="18195"/>
                    <a:pt x="6207" y="18194"/>
                    <a:pt x="6120" y="18191"/>
                  </a:cubicBezTo>
                  <a:lnTo>
                    <a:pt x="6108" y="18191"/>
                  </a:lnTo>
                  <a:cubicBezTo>
                    <a:pt x="6055" y="18186"/>
                    <a:pt x="6002" y="18186"/>
                    <a:pt x="5954" y="18186"/>
                  </a:cubicBezTo>
                  <a:cubicBezTo>
                    <a:pt x="5872" y="18180"/>
                    <a:pt x="5783" y="18174"/>
                    <a:pt x="5695" y="18168"/>
                  </a:cubicBezTo>
                  <a:lnTo>
                    <a:pt x="5689" y="18168"/>
                  </a:lnTo>
                  <a:cubicBezTo>
                    <a:pt x="5683" y="18168"/>
                    <a:pt x="5647" y="18168"/>
                    <a:pt x="5588" y="18162"/>
                  </a:cubicBezTo>
                  <a:cubicBezTo>
                    <a:pt x="5576" y="18162"/>
                    <a:pt x="5571" y="18156"/>
                    <a:pt x="5559" y="18156"/>
                  </a:cubicBezTo>
                  <a:lnTo>
                    <a:pt x="5541" y="18156"/>
                  </a:lnTo>
                  <a:cubicBezTo>
                    <a:pt x="5352" y="18138"/>
                    <a:pt x="5163" y="18115"/>
                    <a:pt x="4998" y="18085"/>
                  </a:cubicBezTo>
                  <a:cubicBezTo>
                    <a:pt x="4767" y="18050"/>
                    <a:pt x="4507" y="17997"/>
                    <a:pt x="4259" y="17926"/>
                  </a:cubicBezTo>
                  <a:cubicBezTo>
                    <a:pt x="4248" y="17920"/>
                    <a:pt x="4230" y="17914"/>
                    <a:pt x="4212" y="17908"/>
                  </a:cubicBezTo>
                  <a:cubicBezTo>
                    <a:pt x="4041" y="17861"/>
                    <a:pt x="3852" y="17802"/>
                    <a:pt x="3704" y="17743"/>
                  </a:cubicBezTo>
                  <a:cubicBezTo>
                    <a:pt x="3692" y="17743"/>
                    <a:pt x="3681" y="17737"/>
                    <a:pt x="3669" y="17731"/>
                  </a:cubicBezTo>
                  <a:cubicBezTo>
                    <a:pt x="3657" y="17725"/>
                    <a:pt x="3639" y="17719"/>
                    <a:pt x="3627" y="17713"/>
                  </a:cubicBezTo>
                  <a:cubicBezTo>
                    <a:pt x="3503" y="17666"/>
                    <a:pt x="3362" y="17613"/>
                    <a:pt x="3255" y="17560"/>
                  </a:cubicBezTo>
                  <a:cubicBezTo>
                    <a:pt x="3243" y="17554"/>
                    <a:pt x="3226" y="17548"/>
                    <a:pt x="3214" y="17542"/>
                  </a:cubicBezTo>
                  <a:cubicBezTo>
                    <a:pt x="3131" y="17500"/>
                    <a:pt x="3049" y="17459"/>
                    <a:pt x="2960" y="17418"/>
                  </a:cubicBezTo>
                  <a:cubicBezTo>
                    <a:pt x="2919" y="17394"/>
                    <a:pt x="2871" y="17371"/>
                    <a:pt x="2836" y="17353"/>
                  </a:cubicBezTo>
                  <a:cubicBezTo>
                    <a:pt x="2830" y="17347"/>
                    <a:pt x="2818" y="17341"/>
                    <a:pt x="2812" y="17335"/>
                  </a:cubicBezTo>
                  <a:cubicBezTo>
                    <a:pt x="2806" y="17335"/>
                    <a:pt x="2806" y="17335"/>
                    <a:pt x="2801" y="17329"/>
                  </a:cubicBezTo>
                  <a:cubicBezTo>
                    <a:pt x="2789" y="17323"/>
                    <a:pt x="2777" y="17317"/>
                    <a:pt x="2765" y="17311"/>
                  </a:cubicBezTo>
                  <a:cubicBezTo>
                    <a:pt x="2753" y="17306"/>
                    <a:pt x="2741" y="17294"/>
                    <a:pt x="2724" y="17288"/>
                  </a:cubicBezTo>
                  <a:cubicBezTo>
                    <a:pt x="2641" y="17241"/>
                    <a:pt x="2564" y="17193"/>
                    <a:pt x="2487" y="17140"/>
                  </a:cubicBezTo>
                  <a:cubicBezTo>
                    <a:pt x="2476" y="17140"/>
                    <a:pt x="2470" y="17134"/>
                    <a:pt x="2464" y="17128"/>
                  </a:cubicBezTo>
                  <a:cubicBezTo>
                    <a:pt x="2464" y="17128"/>
                    <a:pt x="2369" y="17069"/>
                    <a:pt x="2222" y="16969"/>
                  </a:cubicBezTo>
                  <a:cubicBezTo>
                    <a:pt x="2222" y="16963"/>
                    <a:pt x="2216" y="16957"/>
                    <a:pt x="2210" y="16957"/>
                  </a:cubicBezTo>
                  <a:cubicBezTo>
                    <a:pt x="2180" y="16933"/>
                    <a:pt x="2145" y="16910"/>
                    <a:pt x="2109" y="16880"/>
                  </a:cubicBezTo>
                  <a:cubicBezTo>
                    <a:pt x="1897" y="16721"/>
                    <a:pt x="1743" y="16585"/>
                    <a:pt x="1661" y="16502"/>
                  </a:cubicBezTo>
                  <a:cubicBezTo>
                    <a:pt x="1661" y="16502"/>
                    <a:pt x="1655" y="16502"/>
                    <a:pt x="1655" y="16496"/>
                  </a:cubicBezTo>
                  <a:cubicBezTo>
                    <a:pt x="1655" y="16496"/>
                    <a:pt x="1649" y="16490"/>
                    <a:pt x="1643" y="16485"/>
                  </a:cubicBezTo>
                  <a:cubicBezTo>
                    <a:pt x="1478" y="16331"/>
                    <a:pt x="1336" y="16177"/>
                    <a:pt x="1229" y="16048"/>
                  </a:cubicBezTo>
                  <a:cubicBezTo>
                    <a:pt x="1206" y="16024"/>
                    <a:pt x="1182" y="15994"/>
                    <a:pt x="1159" y="15959"/>
                  </a:cubicBezTo>
                  <a:cubicBezTo>
                    <a:pt x="1153" y="15959"/>
                    <a:pt x="1153" y="15953"/>
                    <a:pt x="1147" y="15947"/>
                  </a:cubicBezTo>
                  <a:cubicBezTo>
                    <a:pt x="1111" y="15906"/>
                    <a:pt x="1082" y="15864"/>
                    <a:pt x="1046" y="15817"/>
                  </a:cubicBezTo>
                  <a:cubicBezTo>
                    <a:pt x="1023" y="15788"/>
                    <a:pt x="999" y="15758"/>
                    <a:pt x="981" y="15734"/>
                  </a:cubicBezTo>
                  <a:cubicBezTo>
                    <a:pt x="981" y="15734"/>
                    <a:pt x="981" y="15729"/>
                    <a:pt x="981" y="15729"/>
                  </a:cubicBezTo>
                  <a:cubicBezTo>
                    <a:pt x="975" y="15723"/>
                    <a:pt x="975" y="15717"/>
                    <a:pt x="970" y="15711"/>
                  </a:cubicBezTo>
                  <a:cubicBezTo>
                    <a:pt x="887" y="15593"/>
                    <a:pt x="804" y="15469"/>
                    <a:pt x="739" y="15356"/>
                  </a:cubicBezTo>
                  <a:cubicBezTo>
                    <a:pt x="733" y="15356"/>
                    <a:pt x="733" y="15351"/>
                    <a:pt x="733" y="15351"/>
                  </a:cubicBezTo>
                  <a:cubicBezTo>
                    <a:pt x="698" y="15291"/>
                    <a:pt x="662" y="15227"/>
                    <a:pt x="633" y="15167"/>
                  </a:cubicBezTo>
                  <a:cubicBezTo>
                    <a:pt x="627" y="15162"/>
                    <a:pt x="627" y="15156"/>
                    <a:pt x="621" y="15156"/>
                  </a:cubicBezTo>
                  <a:cubicBezTo>
                    <a:pt x="615" y="15138"/>
                    <a:pt x="609" y="15120"/>
                    <a:pt x="597" y="15108"/>
                  </a:cubicBezTo>
                  <a:cubicBezTo>
                    <a:pt x="586" y="15079"/>
                    <a:pt x="574" y="15055"/>
                    <a:pt x="562" y="15032"/>
                  </a:cubicBezTo>
                  <a:cubicBezTo>
                    <a:pt x="562" y="15032"/>
                    <a:pt x="556" y="15026"/>
                    <a:pt x="556" y="15026"/>
                  </a:cubicBezTo>
                  <a:cubicBezTo>
                    <a:pt x="550" y="15008"/>
                    <a:pt x="538" y="14990"/>
                    <a:pt x="533" y="14978"/>
                  </a:cubicBezTo>
                  <a:cubicBezTo>
                    <a:pt x="456" y="14813"/>
                    <a:pt x="391" y="14660"/>
                    <a:pt x="338" y="14524"/>
                  </a:cubicBezTo>
                  <a:cubicBezTo>
                    <a:pt x="338" y="14518"/>
                    <a:pt x="338" y="14512"/>
                    <a:pt x="338" y="14512"/>
                  </a:cubicBezTo>
                  <a:cubicBezTo>
                    <a:pt x="308" y="14435"/>
                    <a:pt x="279" y="14341"/>
                    <a:pt x="255" y="14264"/>
                  </a:cubicBezTo>
                  <a:cubicBezTo>
                    <a:pt x="219" y="14169"/>
                    <a:pt x="202" y="14116"/>
                    <a:pt x="178" y="14010"/>
                  </a:cubicBezTo>
                  <a:cubicBezTo>
                    <a:pt x="178" y="14004"/>
                    <a:pt x="178" y="14004"/>
                    <a:pt x="178" y="14004"/>
                  </a:cubicBezTo>
                  <a:cubicBezTo>
                    <a:pt x="155" y="13921"/>
                    <a:pt x="131" y="13821"/>
                    <a:pt x="113" y="13720"/>
                  </a:cubicBezTo>
                  <a:cubicBezTo>
                    <a:pt x="113" y="13715"/>
                    <a:pt x="113" y="13715"/>
                    <a:pt x="113" y="13715"/>
                  </a:cubicBezTo>
                  <a:cubicBezTo>
                    <a:pt x="90" y="13608"/>
                    <a:pt x="72" y="13520"/>
                    <a:pt x="60" y="13396"/>
                  </a:cubicBezTo>
                  <a:cubicBezTo>
                    <a:pt x="60" y="13396"/>
                    <a:pt x="54" y="13390"/>
                    <a:pt x="54" y="13390"/>
                  </a:cubicBezTo>
                  <a:cubicBezTo>
                    <a:pt x="54" y="13354"/>
                    <a:pt x="48" y="13313"/>
                    <a:pt x="42" y="13277"/>
                  </a:cubicBezTo>
                  <a:cubicBezTo>
                    <a:pt x="42" y="13260"/>
                    <a:pt x="42" y="13248"/>
                    <a:pt x="36" y="13236"/>
                  </a:cubicBezTo>
                  <a:cubicBezTo>
                    <a:pt x="25" y="13348"/>
                    <a:pt x="19" y="13461"/>
                    <a:pt x="13" y="13561"/>
                  </a:cubicBezTo>
                  <a:cubicBezTo>
                    <a:pt x="13" y="13579"/>
                    <a:pt x="7" y="13602"/>
                    <a:pt x="7" y="13626"/>
                  </a:cubicBezTo>
                  <a:cubicBezTo>
                    <a:pt x="7" y="13626"/>
                    <a:pt x="7" y="13626"/>
                    <a:pt x="7" y="13632"/>
                  </a:cubicBezTo>
                  <a:cubicBezTo>
                    <a:pt x="7" y="13650"/>
                    <a:pt x="7" y="13673"/>
                    <a:pt x="7" y="13691"/>
                  </a:cubicBezTo>
                  <a:cubicBezTo>
                    <a:pt x="1" y="13797"/>
                    <a:pt x="1" y="13904"/>
                    <a:pt x="1" y="14010"/>
                  </a:cubicBezTo>
                  <a:cubicBezTo>
                    <a:pt x="1" y="14128"/>
                    <a:pt x="7" y="14287"/>
                    <a:pt x="19" y="14406"/>
                  </a:cubicBezTo>
                  <a:cubicBezTo>
                    <a:pt x="30" y="14494"/>
                    <a:pt x="36" y="14571"/>
                    <a:pt x="42" y="14642"/>
                  </a:cubicBezTo>
                  <a:cubicBezTo>
                    <a:pt x="48" y="14677"/>
                    <a:pt x="54" y="14719"/>
                    <a:pt x="54" y="14754"/>
                  </a:cubicBezTo>
                  <a:cubicBezTo>
                    <a:pt x="54" y="14754"/>
                    <a:pt x="60" y="14760"/>
                    <a:pt x="60" y="14766"/>
                  </a:cubicBezTo>
                  <a:cubicBezTo>
                    <a:pt x="72" y="14884"/>
                    <a:pt x="90" y="14973"/>
                    <a:pt x="113" y="15079"/>
                  </a:cubicBezTo>
                  <a:cubicBezTo>
                    <a:pt x="113" y="15079"/>
                    <a:pt x="113" y="15085"/>
                    <a:pt x="113" y="15085"/>
                  </a:cubicBezTo>
                  <a:cubicBezTo>
                    <a:pt x="131" y="15185"/>
                    <a:pt x="155" y="15286"/>
                    <a:pt x="178" y="15368"/>
                  </a:cubicBezTo>
                  <a:cubicBezTo>
                    <a:pt x="178" y="15368"/>
                    <a:pt x="178" y="15374"/>
                    <a:pt x="178" y="15374"/>
                  </a:cubicBezTo>
                  <a:cubicBezTo>
                    <a:pt x="202" y="15481"/>
                    <a:pt x="219" y="15534"/>
                    <a:pt x="255" y="15628"/>
                  </a:cubicBezTo>
                  <a:cubicBezTo>
                    <a:pt x="279" y="15705"/>
                    <a:pt x="308" y="15805"/>
                    <a:pt x="338" y="15876"/>
                  </a:cubicBezTo>
                  <a:cubicBezTo>
                    <a:pt x="338" y="15876"/>
                    <a:pt x="338" y="15882"/>
                    <a:pt x="338" y="15888"/>
                  </a:cubicBezTo>
                  <a:cubicBezTo>
                    <a:pt x="391" y="16024"/>
                    <a:pt x="456" y="16177"/>
                    <a:pt x="533" y="16343"/>
                  </a:cubicBezTo>
                  <a:cubicBezTo>
                    <a:pt x="538" y="16355"/>
                    <a:pt x="550" y="16372"/>
                    <a:pt x="556" y="16390"/>
                  </a:cubicBezTo>
                  <a:cubicBezTo>
                    <a:pt x="556" y="16390"/>
                    <a:pt x="562" y="16396"/>
                    <a:pt x="562" y="16396"/>
                  </a:cubicBezTo>
                  <a:cubicBezTo>
                    <a:pt x="574" y="16420"/>
                    <a:pt x="586" y="16443"/>
                    <a:pt x="597" y="16473"/>
                  </a:cubicBezTo>
                  <a:cubicBezTo>
                    <a:pt x="609" y="16490"/>
                    <a:pt x="615" y="16502"/>
                    <a:pt x="621" y="16520"/>
                  </a:cubicBezTo>
                  <a:cubicBezTo>
                    <a:pt x="627" y="16520"/>
                    <a:pt x="627" y="16526"/>
                    <a:pt x="633" y="16532"/>
                  </a:cubicBezTo>
                  <a:cubicBezTo>
                    <a:pt x="662" y="16591"/>
                    <a:pt x="698" y="16656"/>
                    <a:pt x="733" y="16715"/>
                  </a:cubicBezTo>
                  <a:cubicBezTo>
                    <a:pt x="733" y="16721"/>
                    <a:pt x="733" y="16721"/>
                    <a:pt x="739" y="16721"/>
                  </a:cubicBezTo>
                  <a:cubicBezTo>
                    <a:pt x="804" y="16833"/>
                    <a:pt x="887" y="16957"/>
                    <a:pt x="970" y="17075"/>
                  </a:cubicBezTo>
                  <a:cubicBezTo>
                    <a:pt x="975" y="17081"/>
                    <a:pt x="975" y="17087"/>
                    <a:pt x="981" y="17093"/>
                  </a:cubicBezTo>
                  <a:cubicBezTo>
                    <a:pt x="981" y="17093"/>
                    <a:pt x="981" y="17099"/>
                    <a:pt x="987" y="17099"/>
                  </a:cubicBezTo>
                  <a:cubicBezTo>
                    <a:pt x="999" y="17122"/>
                    <a:pt x="1023" y="17152"/>
                    <a:pt x="1046" y="17182"/>
                  </a:cubicBezTo>
                  <a:cubicBezTo>
                    <a:pt x="1082" y="17229"/>
                    <a:pt x="1111" y="17270"/>
                    <a:pt x="1147" y="17311"/>
                  </a:cubicBezTo>
                  <a:cubicBezTo>
                    <a:pt x="1153" y="17317"/>
                    <a:pt x="1153" y="17323"/>
                    <a:pt x="1159" y="17329"/>
                  </a:cubicBezTo>
                  <a:cubicBezTo>
                    <a:pt x="1182" y="17359"/>
                    <a:pt x="1206" y="17388"/>
                    <a:pt x="1229" y="17412"/>
                  </a:cubicBezTo>
                  <a:cubicBezTo>
                    <a:pt x="1336" y="17542"/>
                    <a:pt x="1478" y="17695"/>
                    <a:pt x="1643" y="17855"/>
                  </a:cubicBezTo>
                  <a:cubicBezTo>
                    <a:pt x="1649" y="17855"/>
                    <a:pt x="1655" y="17861"/>
                    <a:pt x="1655" y="17867"/>
                  </a:cubicBezTo>
                  <a:lnTo>
                    <a:pt x="1661" y="17867"/>
                  </a:lnTo>
                  <a:cubicBezTo>
                    <a:pt x="1661" y="17867"/>
                    <a:pt x="1661" y="17873"/>
                    <a:pt x="1661" y="17873"/>
                  </a:cubicBezTo>
                  <a:cubicBezTo>
                    <a:pt x="1743" y="17949"/>
                    <a:pt x="1897" y="18085"/>
                    <a:pt x="2109" y="18245"/>
                  </a:cubicBezTo>
                  <a:cubicBezTo>
                    <a:pt x="2145" y="18274"/>
                    <a:pt x="2180" y="18298"/>
                    <a:pt x="2210" y="18321"/>
                  </a:cubicBezTo>
                  <a:cubicBezTo>
                    <a:pt x="2216" y="18321"/>
                    <a:pt x="2222" y="18327"/>
                    <a:pt x="2222" y="18333"/>
                  </a:cubicBezTo>
                  <a:cubicBezTo>
                    <a:pt x="2369" y="18434"/>
                    <a:pt x="2464" y="18493"/>
                    <a:pt x="2464" y="18493"/>
                  </a:cubicBezTo>
                  <a:cubicBezTo>
                    <a:pt x="2470" y="18499"/>
                    <a:pt x="2476" y="18505"/>
                    <a:pt x="2487" y="18505"/>
                  </a:cubicBezTo>
                  <a:cubicBezTo>
                    <a:pt x="2564" y="18558"/>
                    <a:pt x="2641" y="18605"/>
                    <a:pt x="2724" y="18652"/>
                  </a:cubicBezTo>
                  <a:cubicBezTo>
                    <a:pt x="2741" y="18658"/>
                    <a:pt x="2753" y="18670"/>
                    <a:pt x="2765" y="18676"/>
                  </a:cubicBezTo>
                  <a:cubicBezTo>
                    <a:pt x="2777" y="18682"/>
                    <a:pt x="2789" y="18688"/>
                    <a:pt x="2801" y="18694"/>
                  </a:cubicBezTo>
                  <a:cubicBezTo>
                    <a:pt x="2806" y="18699"/>
                    <a:pt x="2806" y="18699"/>
                    <a:pt x="2812" y="18705"/>
                  </a:cubicBezTo>
                  <a:cubicBezTo>
                    <a:pt x="2818" y="18705"/>
                    <a:pt x="2830" y="18711"/>
                    <a:pt x="2836" y="18717"/>
                  </a:cubicBezTo>
                  <a:cubicBezTo>
                    <a:pt x="2871" y="18735"/>
                    <a:pt x="2919" y="18759"/>
                    <a:pt x="2960" y="18782"/>
                  </a:cubicBezTo>
                  <a:cubicBezTo>
                    <a:pt x="3049" y="18823"/>
                    <a:pt x="3131" y="18865"/>
                    <a:pt x="3214" y="18906"/>
                  </a:cubicBezTo>
                  <a:cubicBezTo>
                    <a:pt x="3226" y="18912"/>
                    <a:pt x="3243" y="18918"/>
                    <a:pt x="3255" y="18924"/>
                  </a:cubicBezTo>
                  <a:cubicBezTo>
                    <a:pt x="3362" y="18977"/>
                    <a:pt x="3503" y="19036"/>
                    <a:pt x="3627" y="19083"/>
                  </a:cubicBezTo>
                  <a:cubicBezTo>
                    <a:pt x="3639" y="19083"/>
                    <a:pt x="3657" y="19089"/>
                    <a:pt x="3669" y="19095"/>
                  </a:cubicBezTo>
                  <a:cubicBezTo>
                    <a:pt x="3681" y="19101"/>
                    <a:pt x="3692" y="19107"/>
                    <a:pt x="3704" y="19113"/>
                  </a:cubicBezTo>
                  <a:cubicBezTo>
                    <a:pt x="3852" y="19166"/>
                    <a:pt x="4041" y="19225"/>
                    <a:pt x="4212" y="19278"/>
                  </a:cubicBezTo>
                  <a:cubicBezTo>
                    <a:pt x="4230" y="19278"/>
                    <a:pt x="4248" y="19284"/>
                    <a:pt x="4259" y="19290"/>
                  </a:cubicBezTo>
                  <a:cubicBezTo>
                    <a:pt x="4513" y="19361"/>
                    <a:pt x="4767" y="19414"/>
                    <a:pt x="4998" y="19450"/>
                  </a:cubicBezTo>
                  <a:cubicBezTo>
                    <a:pt x="5163" y="19479"/>
                    <a:pt x="5352" y="19503"/>
                    <a:pt x="5541" y="19520"/>
                  </a:cubicBezTo>
                  <a:lnTo>
                    <a:pt x="5559" y="19520"/>
                  </a:lnTo>
                  <a:cubicBezTo>
                    <a:pt x="5571" y="19526"/>
                    <a:pt x="5576" y="19526"/>
                    <a:pt x="5588" y="19526"/>
                  </a:cubicBezTo>
                  <a:cubicBezTo>
                    <a:pt x="5647" y="19532"/>
                    <a:pt x="5683" y="19532"/>
                    <a:pt x="5689" y="19532"/>
                  </a:cubicBezTo>
                  <a:lnTo>
                    <a:pt x="5695" y="19532"/>
                  </a:lnTo>
                  <a:cubicBezTo>
                    <a:pt x="5783" y="19538"/>
                    <a:pt x="5872" y="19544"/>
                    <a:pt x="5954" y="19550"/>
                  </a:cubicBezTo>
                  <a:cubicBezTo>
                    <a:pt x="6002" y="19550"/>
                    <a:pt x="6055" y="19556"/>
                    <a:pt x="6108" y="19556"/>
                  </a:cubicBezTo>
                  <a:lnTo>
                    <a:pt x="6120" y="19556"/>
                  </a:lnTo>
                  <a:cubicBezTo>
                    <a:pt x="6207" y="19558"/>
                    <a:pt x="6289" y="19559"/>
                    <a:pt x="6369" y="19559"/>
                  </a:cubicBezTo>
                  <a:cubicBezTo>
                    <a:pt x="6680" y="19559"/>
                    <a:pt x="6948" y="19542"/>
                    <a:pt x="7254" y="19509"/>
                  </a:cubicBezTo>
                  <a:cubicBezTo>
                    <a:pt x="7295" y="19503"/>
                    <a:pt x="7337" y="19503"/>
                    <a:pt x="7378" y="19497"/>
                  </a:cubicBezTo>
                  <a:cubicBezTo>
                    <a:pt x="7626" y="19479"/>
                    <a:pt x="7951" y="19432"/>
                    <a:pt x="8211" y="19373"/>
                  </a:cubicBezTo>
                  <a:cubicBezTo>
                    <a:pt x="8500" y="19314"/>
                    <a:pt x="8801" y="19243"/>
                    <a:pt x="9067" y="19166"/>
                  </a:cubicBezTo>
                  <a:cubicBezTo>
                    <a:pt x="9215" y="19131"/>
                    <a:pt x="9362" y="19083"/>
                    <a:pt x="9492" y="19042"/>
                  </a:cubicBezTo>
                  <a:cubicBezTo>
                    <a:pt x="9752" y="18959"/>
                    <a:pt x="10042" y="18865"/>
                    <a:pt x="10266" y="18764"/>
                  </a:cubicBezTo>
                  <a:cubicBezTo>
                    <a:pt x="10408" y="18705"/>
                    <a:pt x="10555" y="18634"/>
                    <a:pt x="10703" y="18570"/>
                  </a:cubicBezTo>
                  <a:cubicBezTo>
                    <a:pt x="10993" y="18445"/>
                    <a:pt x="11270" y="18321"/>
                    <a:pt x="11506" y="18203"/>
                  </a:cubicBezTo>
                  <a:cubicBezTo>
                    <a:pt x="11737" y="18091"/>
                    <a:pt x="12003" y="17949"/>
                    <a:pt x="12268" y="17784"/>
                  </a:cubicBezTo>
                  <a:cubicBezTo>
                    <a:pt x="12493" y="17660"/>
                    <a:pt x="12747" y="17500"/>
                    <a:pt x="12989" y="17335"/>
                  </a:cubicBezTo>
                  <a:cubicBezTo>
                    <a:pt x="13302" y="17128"/>
                    <a:pt x="13591" y="16922"/>
                    <a:pt x="13828" y="16733"/>
                  </a:cubicBezTo>
                  <a:cubicBezTo>
                    <a:pt x="14058" y="16550"/>
                    <a:pt x="14365" y="16313"/>
                    <a:pt x="14595" y="16101"/>
                  </a:cubicBezTo>
                  <a:cubicBezTo>
                    <a:pt x="14773" y="15947"/>
                    <a:pt x="14950" y="15782"/>
                    <a:pt x="15092" y="15634"/>
                  </a:cubicBezTo>
                  <a:cubicBezTo>
                    <a:pt x="15239" y="15492"/>
                    <a:pt x="15405" y="15321"/>
                    <a:pt x="15564" y="15150"/>
                  </a:cubicBezTo>
                  <a:cubicBezTo>
                    <a:pt x="15759" y="14949"/>
                    <a:pt x="15942" y="14748"/>
                    <a:pt x="16090" y="14559"/>
                  </a:cubicBezTo>
                  <a:cubicBezTo>
                    <a:pt x="16090" y="14553"/>
                    <a:pt x="16096" y="14547"/>
                    <a:pt x="16101" y="14547"/>
                  </a:cubicBezTo>
                  <a:cubicBezTo>
                    <a:pt x="16279" y="14323"/>
                    <a:pt x="16515" y="14028"/>
                    <a:pt x="16674" y="13791"/>
                  </a:cubicBezTo>
                  <a:cubicBezTo>
                    <a:pt x="16781" y="13620"/>
                    <a:pt x="16911" y="13425"/>
                    <a:pt x="17035" y="13224"/>
                  </a:cubicBezTo>
                  <a:cubicBezTo>
                    <a:pt x="17076" y="13159"/>
                    <a:pt x="17111" y="13106"/>
                    <a:pt x="17147" y="13047"/>
                  </a:cubicBezTo>
                  <a:cubicBezTo>
                    <a:pt x="17218" y="12941"/>
                    <a:pt x="17289" y="12805"/>
                    <a:pt x="17354" y="12675"/>
                  </a:cubicBezTo>
                  <a:cubicBezTo>
                    <a:pt x="17407" y="12575"/>
                    <a:pt x="17454" y="12486"/>
                    <a:pt x="17489" y="12397"/>
                  </a:cubicBezTo>
                  <a:cubicBezTo>
                    <a:pt x="17501" y="12380"/>
                    <a:pt x="17507" y="12362"/>
                    <a:pt x="17513" y="12344"/>
                  </a:cubicBezTo>
                  <a:cubicBezTo>
                    <a:pt x="17554" y="12262"/>
                    <a:pt x="17590" y="12179"/>
                    <a:pt x="17619" y="12108"/>
                  </a:cubicBezTo>
                  <a:cubicBezTo>
                    <a:pt x="17720" y="11895"/>
                    <a:pt x="17791" y="11695"/>
                    <a:pt x="17850" y="11506"/>
                  </a:cubicBezTo>
                  <a:cubicBezTo>
                    <a:pt x="17856" y="11494"/>
                    <a:pt x="17862" y="11482"/>
                    <a:pt x="17862" y="11470"/>
                  </a:cubicBezTo>
                  <a:cubicBezTo>
                    <a:pt x="17867" y="11458"/>
                    <a:pt x="17867" y="11452"/>
                    <a:pt x="17873" y="11441"/>
                  </a:cubicBezTo>
                  <a:cubicBezTo>
                    <a:pt x="17879" y="11417"/>
                    <a:pt x="17885" y="11393"/>
                    <a:pt x="17897" y="11370"/>
                  </a:cubicBezTo>
                  <a:cubicBezTo>
                    <a:pt x="17938" y="11234"/>
                    <a:pt x="17986" y="11057"/>
                    <a:pt x="18033" y="10850"/>
                  </a:cubicBezTo>
                  <a:cubicBezTo>
                    <a:pt x="18045" y="10803"/>
                    <a:pt x="18068" y="10714"/>
                    <a:pt x="18086" y="10590"/>
                  </a:cubicBezTo>
                  <a:cubicBezTo>
                    <a:pt x="18104" y="10519"/>
                    <a:pt x="18116" y="10442"/>
                    <a:pt x="18121" y="10366"/>
                  </a:cubicBezTo>
                  <a:cubicBezTo>
                    <a:pt x="18133" y="10307"/>
                    <a:pt x="18139" y="10259"/>
                    <a:pt x="18139" y="10206"/>
                  </a:cubicBezTo>
                  <a:cubicBezTo>
                    <a:pt x="18151" y="10206"/>
                    <a:pt x="18163" y="10206"/>
                    <a:pt x="18169" y="10212"/>
                  </a:cubicBezTo>
                  <a:cubicBezTo>
                    <a:pt x="18188" y="10212"/>
                    <a:pt x="18324" y="10220"/>
                    <a:pt x="18550" y="10220"/>
                  </a:cubicBezTo>
                  <a:cubicBezTo>
                    <a:pt x="18606" y="10220"/>
                    <a:pt x="18668" y="10219"/>
                    <a:pt x="18736" y="10218"/>
                  </a:cubicBezTo>
                  <a:lnTo>
                    <a:pt x="18907" y="10218"/>
                  </a:lnTo>
                  <a:cubicBezTo>
                    <a:pt x="18919" y="10218"/>
                    <a:pt x="18937" y="10212"/>
                    <a:pt x="18954" y="10212"/>
                  </a:cubicBezTo>
                  <a:lnTo>
                    <a:pt x="18990" y="10212"/>
                  </a:lnTo>
                  <a:cubicBezTo>
                    <a:pt x="19173" y="10206"/>
                    <a:pt x="19297" y="10194"/>
                    <a:pt x="19474" y="10171"/>
                  </a:cubicBezTo>
                  <a:cubicBezTo>
                    <a:pt x="19563" y="10165"/>
                    <a:pt x="19645" y="10153"/>
                    <a:pt x="19722" y="10141"/>
                  </a:cubicBezTo>
                  <a:cubicBezTo>
                    <a:pt x="19757" y="10141"/>
                    <a:pt x="19805" y="10129"/>
                    <a:pt x="19870" y="10123"/>
                  </a:cubicBezTo>
                  <a:cubicBezTo>
                    <a:pt x="20100" y="10088"/>
                    <a:pt x="20697" y="9982"/>
                    <a:pt x="21423" y="9745"/>
                  </a:cubicBezTo>
                  <a:cubicBezTo>
                    <a:pt x="21441" y="9740"/>
                    <a:pt x="21459" y="9734"/>
                    <a:pt x="21482" y="9728"/>
                  </a:cubicBezTo>
                  <a:lnTo>
                    <a:pt x="21488" y="9728"/>
                  </a:lnTo>
                  <a:cubicBezTo>
                    <a:pt x="21488" y="9722"/>
                    <a:pt x="21494" y="9722"/>
                    <a:pt x="21494" y="9722"/>
                  </a:cubicBezTo>
                  <a:cubicBezTo>
                    <a:pt x="21559" y="9704"/>
                    <a:pt x="21618" y="9681"/>
                    <a:pt x="21671" y="9663"/>
                  </a:cubicBezTo>
                  <a:cubicBezTo>
                    <a:pt x="21695" y="9651"/>
                    <a:pt x="21718" y="9645"/>
                    <a:pt x="21742" y="9633"/>
                  </a:cubicBezTo>
                  <a:cubicBezTo>
                    <a:pt x="21789" y="9621"/>
                    <a:pt x="21831" y="9604"/>
                    <a:pt x="21878" y="9586"/>
                  </a:cubicBezTo>
                  <a:cubicBezTo>
                    <a:pt x="21896" y="9580"/>
                    <a:pt x="21913" y="9574"/>
                    <a:pt x="21931" y="9562"/>
                  </a:cubicBezTo>
                  <a:cubicBezTo>
                    <a:pt x="21990" y="9545"/>
                    <a:pt x="22043" y="9521"/>
                    <a:pt x="22096" y="9497"/>
                  </a:cubicBezTo>
                  <a:cubicBezTo>
                    <a:pt x="22120" y="9492"/>
                    <a:pt x="22144" y="9480"/>
                    <a:pt x="22167" y="9468"/>
                  </a:cubicBezTo>
                  <a:cubicBezTo>
                    <a:pt x="22215" y="9450"/>
                    <a:pt x="22268" y="9427"/>
                    <a:pt x="22315" y="9409"/>
                  </a:cubicBezTo>
                  <a:cubicBezTo>
                    <a:pt x="22339" y="9397"/>
                    <a:pt x="22368" y="9385"/>
                    <a:pt x="22392" y="9373"/>
                  </a:cubicBezTo>
                  <a:cubicBezTo>
                    <a:pt x="22421" y="9362"/>
                    <a:pt x="22451" y="9350"/>
                    <a:pt x="22474" y="9338"/>
                  </a:cubicBezTo>
                  <a:cubicBezTo>
                    <a:pt x="22516" y="9314"/>
                    <a:pt x="22563" y="9297"/>
                    <a:pt x="22604" y="9279"/>
                  </a:cubicBezTo>
                  <a:cubicBezTo>
                    <a:pt x="22622" y="9267"/>
                    <a:pt x="22646" y="9255"/>
                    <a:pt x="22663" y="9243"/>
                  </a:cubicBezTo>
                  <a:cubicBezTo>
                    <a:pt x="22705" y="9226"/>
                    <a:pt x="22740" y="9208"/>
                    <a:pt x="22782" y="9190"/>
                  </a:cubicBezTo>
                  <a:cubicBezTo>
                    <a:pt x="22817" y="9167"/>
                    <a:pt x="22852" y="9149"/>
                    <a:pt x="22888" y="9131"/>
                  </a:cubicBezTo>
                  <a:cubicBezTo>
                    <a:pt x="22900" y="9125"/>
                    <a:pt x="22917" y="9119"/>
                    <a:pt x="22935" y="9108"/>
                  </a:cubicBezTo>
                  <a:cubicBezTo>
                    <a:pt x="22994" y="9072"/>
                    <a:pt x="23047" y="9049"/>
                    <a:pt x="23083" y="9025"/>
                  </a:cubicBezTo>
                  <a:cubicBezTo>
                    <a:pt x="23219" y="8942"/>
                    <a:pt x="23402" y="8836"/>
                    <a:pt x="23526" y="8747"/>
                  </a:cubicBezTo>
                  <a:cubicBezTo>
                    <a:pt x="23579" y="8706"/>
                    <a:pt x="23632" y="8671"/>
                    <a:pt x="23673" y="8641"/>
                  </a:cubicBezTo>
                  <a:cubicBezTo>
                    <a:pt x="23709" y="8611"/>
                    <a:pt x="23750" y="8588"/>
                    <a:pt x="23786" y="8564"/>
                  </a:cubicBezTo>
                  <a:cubicBezTo>
                    <a:pt x="23845" y="8517"/>
                    <a:pt x="23921" y="8458"/>
                    <a:pt x="23992" y="8405"/>
                  </a:cubicBezTo>
                  <a:cubicBezTo>
                    <a:pt x="24075" y="8334"/>
                    <a:pt x="24146" y="8275"/>
                    <a:pt x="24234" y="8198"/>
                  </a:cubicBezTo>
                  <a:cubicBezTo>
                    <a:pt x="24264" y="8168"/>
                    <a:pt x="24294" y="8139"/>
                    <a:pt x="24323" y="8109"/>
                  </a:cubicBezTo>
                  <a:cubicBezTo>
                    <a:pt x="24364" y="8074"/>
                    <a:pt x="24406" y="8033"/>
                    <a:pt x="24441" y="7997"/>
                  </a:cubicBezTo>
                  <a:cubicBezTo>
                    <a:pt x="24447" y="7997"/>
                    <a:pt x="24453" y="7991"/>
                    <a:pt x="24453" y="7985"/>
                  </a:cubicBezTo>
                  <a:cubicBezTo>
                    <a:pt x="24477" y="7968"/>
                    <a:pt x="24494" y="7950"/>
                    <a:pt x="24506" y="7932"/>
                  </a:cubicBezTo>
                  <a:cubicBezTo>
                    <a:pt x="24536" y="7903"/>
                    <a:pt x="24571" y="7873"/>
                    <a:pt x="24601" y="7838"/>
                  </a:cubicBezTo>
                  <a:cubicBezTo>
                    <a:pt x="24660" y="7779"/>
                    <a:pt x="24713" y="7720"/>
                    <a:pt x="24760" y="7666"/>
                  </a:cubicBezTo>
                  <a:cubicBezTo>
                    <a:pt x="24772" y="7655"/>
                    <a:pt x="24778" y="7643"/>
                    <a:pt x="24790" y="7637"/>
                  </a:cubicBezTo>
                  <a:cubicBezTo>
                    <a:pt x="24801" y="7625"/>
                    <a:pt x="24813" y="7607"/>
                    <a:pt x="24819" y="7601"/>
                  </a:cubicBezTo>
                  <a:cubicBezTo>
                    <a:pt x="24843" y="7578"/>
                    <a:pt x="24861" y="7554"/>
                    <a:pt x="24878" y="7531"/>
                  </a:cubicBezTo>
                  <a:cubicBezTo>
                    <a:pt x="24884" y="7525"/>
                    <a:pt x="24884" y="7519"/>
                    <a:pt x="24890" y="7519"/>
                  </a:cubicBezTo>
                  <a:cubicBezTo>
                    <a:pt x="24985" y="7407"/>
                    <a:pt x="25061" y="7306"/>
                    <a:pt x="25126" y="7218"/>
                  </a:cubicBezTo>
                  <a:cubicBezTo>
                    <a:pt x="25132" y="7206"/>
                    <a:pt x="25144" y="7194"/>
                    <a:pt x="25150" y="7182"/>
                  </a:cubicBezTo>
                  <a:cubicBezTo>
                    <a:pt x="25179" y="7141"/>
                    <a:pt x="25209" y="7099"/>
                    <a:pt x="25233" y="7064"/>
                  </a:cubicBezTo>
                  <a:cubicBezTo>
                    <a:pt x="25239" y="7058"/>
                    <a:pt x="25239" y="7052"/>
                    <a:pt x="25244" y="7052"/>
                  </a:cubicBezTo>
                  <a:cubicBezTo>
                    <a:pt x="25244" y="7046"/>
                    <a:pt x="25250" y="7046"/>
                    <a:pt x="25250" y="7040"/>
                  </a:cubicBezTo>
                  <a:cubicBezTo>
                    <a:pt x="25262" y="7017"/>
                    <a:pt x="25280" y="6999"/>
                    <a:pt x="25292" y="6981"/>
                  </a:cubicBezTo>
                  <a:cubicBezTo>
                    <a:pt x="25416" y="6792"/>
                    <a:pt x="25528" y="6603"/>
                    <a:pt x="25622" y="6426"/>
                  </a:cubicBezTo>
                  <a:cubicBezTo>
                    <a:pt x="25711" y="6255"/>
                    <a:pt x="25788" y="6089"/>
                    <a:pt x="25859" y="5924"/>
                  </a:cubicBezTo>
                  <a:cubicBezTo>
                    <a:pt x="25882" y="5865"/>
                    <a:pt x="25906" y="5818"/>
                    <a:pt x="25918" y="5776"/>
                  </a:cubicBezTo>
                  <a:cubicBezTo>
                    <a:pt x="25930" y="5747"/>
                    <a:pt x="25941" y="5717"/>
                    <a:pt x="25953" y="5694"/>
                  </a:cubicBezTo>
                  <a:cubicBezTo>
                    <a:pt x="25959" y="5670"/>
                    <a:pt x="25965" y="5646"/>
                    <a:pt x="25977" y="5629"/>
                  </a:cubicBezTo>
                  <a:cubicBezTo>
                    <a:pt x="25989" y="5599"/>
                    <a:pt x="25995" y="5570"/>
                    <a:pt x="26006" y="5540"/>
                  </a:cubicBezTo>
                  <a:cubicBezTo>
                    <a:pt x="26018" y="5511"/>
                    <a:pt x="26030" y="5475"/>
                    <a:pt x="26042" y="5440"/>
                  </a:cubicBezTo>
                  <a:cubicBezTo>
                    <a:pt x="26048" y="5428"/>
                    <a:pt x="26054" y="5410"/>
                    <a:pt x="26060" y="5393"/>
                  </a:cubicBezTo>
                  <a:cubicBezTo>
                    <a:pt x="26071" y="5351"/>
                    <a:pt x="26083" y="5316"/>
                    <a:pt x="26095" y="5274"/>
                  </a:cubicBezTo>
                  <a:cubicBezTo>
                    <a:pt x="26101" y="5263"/>
                    <a:pt x="26107" y="5251"/>
                    <a:pt x="26107" y="5239"/>
                  </a:cubicBezTo>
                  <a:cubicBezTo>
                    <a:pt x="26119" y="5198"/>
                    <a:pt x="26130" y="5162"/>
                    <a:pt x="26142" y="5127"/>
                  </a:cubicBezTo>
                  <a:cubicBezTo>
                    <a:pt x="26148" y="5109"/>
                    <a:pt x="26154" y="5091"/>
                    <a:pt x="26160" y="5068"/>
                  </a:cubicBezTo>
                  <a:cubicBezTo>
                    <a:pt x="26166" y="5044"/>
                    <a:pt x="26172" y="5020"/>
                    <a:pt x="26184" y="4997"/>
                  </a:cubicBezTo>
                  <a:cubicBezTo>
                    <a:pt x="26189" y="4973"/>
                    <a:pt x="26195" y="4955"/>
                    <a:pt x="26201" y="4938"/>
                  </a:cubicBezTo>
                  <a:cubicBezTo>
                    <a:pt x="26219" y="4938"/>
                    <a:pt x="26237" y="4944"/>
                    <a:pt x="26254" y="4950"/>
                  </a:cubicBezTo>
                  <a:cubicBezTo>
                    <a:pt x="26296" y="4955"/>
                    <a:pt x="26331" y="4967"/>
                    <a:pt x="26367" y="4973"/>
                  </a:cubicBezTo>
                  <a:cubicBezTo>
                    <a:pt x="26384" y="4973"/>
                    <a:pt x="26402" y="4979"/>
                    <a:pt x="26414" y="4985"/>
                  </a:cubicBezTo>
                  <a:cubicBezTo>
                    <a:pt x="26473" y="4991"/>
                    <a:pt x="26532" y="5003"/>
                    <a:pt x="26597" y="5015"/>
                  </a:cubicBezTo>
                  <a:cubicBezTo>
                    <a:pt x="26739" y="5032"/>
                    <a:pt x="26869" y="5050"/>
                    <a:pt x="26981" y="5056"/>
                  </a:cubicBezTo>
                  <a:lnTo>
                    <a:pt x="27022" y="5056"/>
                  </a:lnTo>
                  <a:cubicBezTo>
                    <a:pt x="27093" y="5060"/>
                    <a:pt x="27158" y="5064"/>
                    <a:pt x="27218" y="5064"/>
                  </a:cubicBezTo>
                  <a:cubicBezTo>
                    <a:pt x="27242" y="5064"/>
                    <a:pt x="27266" y="5063"/>
                    <a:pt x="27288" y="5062"/>
                  </a:cubicBezTo>
                  <a:lnTo>
                    <a:pt x="27318" y="5062"/>
                  </a:lnTo>
                  <a:cubicBezTo>
                    <a:pt x="27377" y="5062"/>
                    <a:pt x="27436" y="5062"/>
                    <a:pt x="27507" y="5056"/>
                  </a:cubicBezTo>
                  <a:cubicBezTo>
                    <a:pt x="27648" y="5050"/>
                    <a:pt x="27701" y="5044"/>
                    <a:pt x="27855" y="5026"/>
                  </a:cubicBezTo>
                  <a:cubicBezTo>
                    <a:pt x="28014" y="5009"/>
                    <a:pt x="28162" y="4985"/>
                    <a:pt x="28328" y="4950"/>
                  </a:cubicBezTo>
                  <a:cubicBezTo>
                    <a:pt x="28339" y="4944"/>
                    <a:pt x="28351" y="4944"/>
                    <a:pt x="28369" y="4938"/>
                  </a:cubicBezTo>
                  <a:cubicBezTo>
                    <a:pt x="28387" y="4938"/>
                    <a:pt x="28404" y="4932"/>
                    <a:pt x="28422" y="4926"/>
                  </a:cubicBezTo>
                  <a:cubicBezTo>
                    <a:pt x="28428" y="4926"/>
                    <a:pt x="28434" y="4926"/>
                    <a:pt x="28446" y="4920"/>
                  </a:cubicBezTo>
                  <a:lnTo>
                    <a:pt x="28463" y="4920"/>
                  </a:lnTo>
                  <a:cubicBezTo>
                    <a:pt x="28469" y="4914"/>
                    <a:pt x="28475" y="4914"/>
                    <a:pt x="28481" y="4914"/>
                  </a:cubicBezTo>
                  <a:cubicBezTo>
                    <a:pt x="28552" y="4896"/>
                    <a:pt x="28617" y="4879"/>
                    <a:pt x="28676" y="4861"/>
                  </a:cubicBezTo>
                  <a:cubicBezTo>
                    <a:pt x="28682" y="4861"/>
                    <a:pt x="28688" y="4861"/>
                    <a:pt x="28694" y="4855"/>
                  </a:cubicBezTo>
                  <a:cubicBezTo>
                    <a:pt x="28865" y="4808"/>
                    <a:pt x="28983" y="4766"/>
                    <a:pt x="28983" y="4766"/>
                  </a:cubicBezTo>
                  <a:cubicBezTo>
                    <a:pt x="29007" y="4761"/>
                    <a:pt x="29024" y="4749"/>
                    <a:pt x="29048" y="4743"/>
                  </a:cubicBezTo>
                  <a:cubicBezTo>
                    <a:pt x="29078" y="4731"/>
                    <a:pt x="29101" y="4725"/>
                    <a:pt x="29125" y="4713"/>
                  </a:cubicBezTo>
                  <a:cubicBezTo>
                    <a:pt x="29178" y="4696"/>
                    <a:pt x="29231" y="4678"/>
                    <a:pt x="29278" y="4660"/>
                  </a:cubicBezTo>
                  <a:cubicBezTo>
                    <a:pt x="29503" y="4572"/>
                    <a:pt x="29686" y="4483"/>
                    <a:pt x="29816" y="4418"/>
                  </a:cubicBezTo>
                  <a:cubicBezTo>
                    <a:pt x="29899" y="4377"/>
                    <a:pt x="30023" y="4312"/>
                    <a:pt x="30164" y="4235"/>
                  </a:cubicBezTo>
                  <a:cubicBezTo>
                    <a:pt x="30324" y="4146"/>
                    <a:pt x="30460" y="4064"/>
                    <a:pt x="30596" y="3969"/>
                  </a:cubicBezTo>
                  <a:cubicBezTo>
                    <a:pt x="30690" y="3910"/>
                    <a:pt x="30773" y="3845"/>
                    <a:pt x="30844" y="3786"/>
                  </a:cubicBezTo>
                  <a:cubicBezTo>
                    <a:pt x="30844" y="3786"/>
                    <a:pt x="30844" y="3780"/>
                    <a:pt x="30850" y="3780"/>
                  </a:cubicBezTo>
                  <a:cubicBezTo>
                    <a:pt x="30891" y="3745"/>
                    <a:pt x="30932" y="3709"/>
                    <a:pt x="30974" y="3674"/>
                  </a:cubicBezTo>
                  <a:cubicBezTo>
                    <a:pt x="30991" y="3662"/>
                    <a:pt x="30997" y="3650"/>
                    <a:pt x="31015" y="3638"/>
                  </a:cubicBezTo>
                  <a:cubicBezTo>
                    <a:pt x="31103" y="3556"/>
                    <a:pt x="31163" y="3497"/>
                    <a:pt x="31245" y="3402"/>
                  </a:cubicBezTo>
                  <a:cubicBezTo>
                    <a:pt x="31304" y="3343"/>
                    <a:pt x="31357" y="3284"/>
                    <a:pt x="31405" y="3225"/>
                  </a:cubicBezTo>
                  <a:cubicBezTo>
                    <a:pt x="31434" y="3189"/>
                    <a:pt x="31464" y="3148"/>
                    <a:pt x="31493" y="3107"/>
                  </a:cubicBezTo>
                  <a:cubicBezTo>
                    <a:pt x="31617" y="2953"/>
                    <a:pt x="31694" y="2817"/>
                    <a:pt x="31747" y="2735"/>
                  </a:cubicBezTo>
                  <a:cubicBezTo>
                    <a:pt x="31765" y="2705"/>
                    <a:pt x="31854" y="2563"/>
                    <a:pt x="31948" y="2345"/>
                  </a:cubicBezTo>
                  <a:cubicBezTo>
                    <a:pt x="31960" y="2327"/>
                    <a:pt x="31966" y="2309"/>
                    <a:pt x="31972" y="2292"/>
                  </a:cubicBezTo>
                  <a:cubicBezTo>
                    <a:pt x="31984" y="2274"/>
                    <a:pt x="31989" y="2250"/>
                    <a:pt x="32001" y="2221"/>
                  </a:cubicBezTo>
                  <a:cubicBezTo>
                    <a:pt x="32001" y="2221"/>
                    <a:pt x="32007" y="2215"/>
                    <a:pt x="32007" y="2209"/>
                  </a:cubicBezTo>
                  <a:cubicBezTo>
                    <a:pt x="32007" y="2209"/>
                    <a:pt x="32007" y="2203"/>
                    <a:pt x="32007" y="2203"/>
                  </a:cubicBezTo>
                  <a:cubicBezTo>
                    <a:pt x="32048" y="2115"/>
                    <a:pt x="32084" y="2020"/>
                    <a:pt x="32113" y="1914"/>
                  </a:cubicBezTo>
                  <a:cubicBezTo>
                    <a:pt x="32119" y="1902"/>
                    <a:pt x="32119" y="1896"/>
                    <a:pt x="32125" y="1884"/>
                  </a:cubicBezTo>
                  <a:cubicBezTo>
                    <a:pt x="32137" y="1849"/>
                    <a:pt x="32149" y="1813"/>
                    <a:pt x="32155" y="1772"/>
                  </a:cubicBezTo>
                  <a:cubicBezTo>
                    <a:pt x="32167" y="1737"/>
                    <a:pt x="32178" y="1695"/>
                    <a:pt x="32190" y="1660"/>
                  </a:cubicBezTo>
                  <a:cubicBezTo>
                    <a:pt x="32232" y="1471"/>
                    <a:pt x="32261" y="1323"/>
                    <a:pt x="32273" y="1199"/>
                  </a:cubicBezTo>
                  <a:cubicBezTo>
                    <a:pt x="32285" y="1099"/>
                    <a:pt x="32297" y="998"/>
                    <a:pt x="32302" y="892"/>
                  </a:cubicBezTo>
                  <a:cubicBezTo>
                    <a:pt x="32302" y="886"/>
                    <a:pt x="32302" y="886"/>
                    <a:pt x="32302" y="880"/>
                  </a:cubicBezTo>
                  <a:cubicBezTo>
                    <a:pt x="32308" y="809"/>
                    <a:pt x="32308" y="744"/>
                    <a:pt x="32308" y="679"/>
                  </a:cubicBezTo>
                  <a:cubicBezTo>
                    <a:pt x="32308" y="650"/>
                    <a:pt x="32308" y="614"/>
                    <a:pt x="32308" y="585"/>
                  </a:cubicBezTo>
                  <a:cubicBezTo>
                    <a:pt x="32308" y="573"/>
                    <a:pt x="32302" y="561"/>
                    <a:pt x="32302" y="549"/>
                  </a:cubicBezTo>
                  <a:cubicBezTo>
                    <a:pt x="32302" y="496"/>
                    <a:pt x="32297" y="443"/>
                    <a:pt x="32297" y="384"/>
                  </a:cubicBezTo>
                  <a:cubicBezTo>
                    <a:pt x="32297" y="349"/>
                    <a:pt x="32285" y="236"/>
                    <a:pt x="32267" y="112"/>
                  </a:cubicBezTo>
                  <a:cubicBezTo>
                    <a:pt x="32267" y="95"/>
                    <a:pt x="32261" y="53"/>
                    <a:pt x="322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4"/>
            <p:cNvSpPr/>
            <p:nvPr/>
          </p:nvSpPr>
          <p:spPr>
            <a:xfrm>
              <a:off x="1452050" y="4296350"/>
              <a:ext cx="79900" cy="14600"/>
            </a:xfrm>
            <a:custGeom>
              <a:avLst/>
              <a:gdLst/>
              <a:ahLst/>
              <a:cxnLst/>
              <a:rect l="l" t="t" r="r" b="b"/>
              <a:pathLst>
                <a:path w="3196" h="584" extrusionOk="0">
                  <a:moveTo>
                    <a:pt x="1603" y="0"/>
                  </a:moveTo>
                  <a:cubicBezTo>
                    <a:pt x="1465" y="0"/>
                    <a:pt x="1325" y="8"/>
                    <a:pt x="1188" y="24"/>
                  </a:cubicBezTo>
                  <a:cubicBezTo>
                    <a:pt x="786" y="65"/>
                    <a:pt x="402" y="177"/>
                    <a:pt x="89" y="361"/>
                  </a:cubicBezTo>
                  <a:cubicBezTo>
                    <a:pt x="1" y="414"/>
                    <a:pt x="1" y="496"/>
                    <a:pt x="89" y="544"/>
                  </a:cubicBezTo>
                  <a:cubicBezTo>
                    <a:pt x="133" y="570"/>
                    <a:pt x="191" y="584"/>
                    <a:pt x="249" y="584"/>
                  </a:cubicBezTo>
                  <a:cubicBezTo>
                    <a:pt x="306" y="584"/>
                    <a:pt x="364" y="570"/>
                    <a:pt x="408" y="544"/>
                  </a:cubicBezTo>
                  <a:cubicBezTo>
                    <a:pt x="573" y="449"/>
                    <a:pt x="762" y="378"/>
                    <a:pt x="963" y="331"/>
                  </a:cubicBezTo>
                  <a:cubicBezTo>
                    <a:pt x="1168" y="284"/>
                    <a:pt x="1383" y="260"/>
                    <a:pt x="1599" y="260"/>
                  </a:cubicBezTo>
                  <a:cubicBezTo>
                    <a:pt x="1706" y="260"/>
                    <a:pt x="1814" y="266"/>
                    <a:pt x="1920" y="278"/>
                  </a:cubicBezTo>
                  <a:cubicBezTo>
                    <a:pt x="2239" y="313"/>
                    <a:pt x="2546" y="402"/>
                    <a:pt x="2794" y="544"/>
                  </a:cubicBezTo>
                  <a:cubicBezTo>
                    <a:pt x="2836" y="570"/>
                    <a:pt x="2893" y="584"/>
                    <a:pt x="2951" y="584"/>
                  </a:cubicBezTo>
                  <a:cubicBezTo>
                    <a:pt x="3008" y="584"/>
                    <a:pt x="3066" y="570"/>
                    <a:pt x="3107" y="544"/>
                  </a:cubicBezTo>
                  <a:cubicBezTo>
                    <a:pt x="3196" y="496"/>
                    <a:pt x="3196" y="414"/>
                    <a:pt x="3107" y="361"/>
                  </a:cubicBezTo>
                  <a:cubicBezTo>
                    <a:pt x="2901" y="242"/>
                    <a:pt x="2658" y="148"/>
                    <a:pt x="2398" y="89"/>
                  </a:cubicBezTo>
                  <a:cubicBezTo>
                    <a:pt x="2144" y="30"/>
                    <a:pt x="1875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4"/>
            <p:cNvSpPr/>
            <p:nvPr/>
          </p:nvSpPr>
          <p:spPr>
            <a:xfrm>
              <a:off x="1540350" y="4322025"/>
              <a:ext cx="26900" cy="45625"/>
            </a:xfrm>
            <a:custGeom>
              <a:avLst/>
              <a:gdLst/>
              <a:ahLst/>
              <a:cxnLst/>
              <a:rect l="l" t="t" r="r" b="b"/>
              <a:pathLst>
                <a:path w="1076" h="1825" extrusionOk="0">
                  <a:moveTo>
                    <a:pt x="243" y="1"/>
                  </a:moveTo>
                  <a:cubicBezTo>
                    <a:pt x="187" y="1"/>
                    <a:pt x="130" y="13"/>
                    <a:pt x="89" y="36"/>
                  </a:cubicBezTo>
                  <a:cubicBezTo>
                    <a:pt x="0" y="90"/>
                    <a:pt x="0" y="172"/>
                    <a:pt x="89" y="225"/>
                  </a:cubicBezTo>
                  <a:cubicBezTo>
                    <a:pt x="254" y="320"/>
                    <a:pt x="378" y="426"/>
                    <a:pt x="461" y="544"/>
                  </a:cubicBezTo>
                  <a:cubicBezTo>
                    <a:pt x="585" y="722"/>
                    <a:pt x="615" y="916"/>
                    <a:pt x="556" y="1100"/>
                  </a:cubicBezTo>
                  <a:cubicBezTo>
                    <a:pt x="497" y="1283"/>
                    <a:pt x="343" y="1460"/>
                    <a:pt x="95" y="1602"/>
                  </a:cubicBezTo>
                  <a:cubicBezTo>
                    <a:pt x="6" y="1655"/>
                    <a:pt x="6" y="1737"/>
                    <a:pt x="95" y="1785"/>
                  </a:cubicBezTo>
                  <a:cubicBezTo>
                    <a:pt x="139" y="1811"/>
                    <a:pt x="197" y="1825"/>
                    <a:pt x="254" y="1825"/>
                  </a:cubicBezTo>
                  <a:cubicBezTo>
                    <a:pt x="312" y="1825"/>
                    <a:pt x="370" y="1811"/>
                    <a:pt x="414" y="1785"/>
                  </a:cubicBezTo>
                  <a:cubicBezTo>
                    <a:pt x="621" y="1667"/>
                    <a:pt x="780" y="1525"/>
                    <a:pt x="881" y="1377"/>
                  </a:cubicBezTo>
                  <a:cubicBezTo>
                    <a:pt x="1034" y="1153"/>
                    <a:pt x="1075" y="911"/>
                    <a:pt x="993" y="674"/>
                  </a:cubicBezTo>
                  <a:cubicBezTo>
                    <a:pt x="916" y="444"/>
                    <a:pt x="715" y="220"/>
                    <a:pt x="408" y="36"/>
                  </a:cubicBezTo>
                  <a:lnTo>
                    <a:pt x="402" y="36"/>
                  </a:lnTo>
                  <a:cubicBezTo>
                    <a:pt x="358" y="13"/>
                    <a:pt x="30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4"/>
            <p:cNvSpPr/>
            <p:nvPr/>
          </p:nvSpPr>
          <p:spPr>
            <a:xfrm>
              <a:off x="1432400" y="4174275"/>
              <a:ext cx="165550" cy="140700"/>
            </a:xfrm>
            <a:custGeom>
              <a:avLst/>
              <a:gdLst/>
              <a:ahLst/>
              <a:cxnLst/>
              <a:rect l="l" t="t" r="r" b="b"/>
              <a:pathLst>
                <a:path w="6622" h="5628" extrusionOk="0">
                  <a:moveTo>
                    <a:pt x="5589" y="1"/>
                  </a:moveTo>
                  <a:cubicBezTo>
                    <a:pt x="5027" y="1"/>
                    <a:pt x="4415" y="194"/>
                    <a:pt x="3805" y="548"/>
                  </a:cubicBezTo>
                  <a:cubicBezTo>
                    <a:pt x="2736" y="1162"/>
                    <a:pt x="1661" y="2279"/>
                    <a:pt x="887" y="3714"/>
                  </a:cubicBezTo>
                  <a:lnTo>
                    <a:pt x="113" y="5125"/>
                  </a:lnTo>
                  <a:cubicBezTo>
                    <a:pt x="1" y="5332"/>
                    <a:pt x="13" y="5557"/>
                    <a:pt x="137" y="5616"/>
                  </a:cubicBezTo>
                  <a:cubicBezTo>
                    <a:pt x="157" y="5624"/>
                    <a:pt x="179" y="5628"/>
                    <a:pt x="203" y="5628"/>
                  </a:cubicBezTo>
                  <a:cubicBezTo>
                    <a:pt x="248" y="5628"/>
                    <a:pt x="297" y="5613"/>
                    <a:pt x="344" y="5586"/>
                  </a:cubicBezTo>
                  <a:cubicBezTo>
                    <a:pt x="426" y="5539"/>
                    <a:pt x="509" y="5450"/>
                    <a:pt x="574" y="5338"/>
                  </a:cubicBezTo>
                  <a:lnTo>
                    <a:pt x="1342" y="3926"/>
                  </a:lnTo>
                  <a:cubicBezTo>
                    <a:pt x="1997" y="2716"/>
                    <a:pt x="2901" y="1777"/>
                    <a:pt x="3805" y="1251"/>
                  </a:cubicBezTo>
                  <a:cubicBezTo>
                    <a:pt x="4317" y="955"/>
                    <a:pt x="4829" y="795"/>
                    <a:pt x="5301" y="795"/>
                  </a:cubicBezTo>
                  <a:cubicBezTo>
                    <a:pt x="5575" y="795"/>
                    <a:pt x="5834" y="849"/>
                    <a:pt x="6073" y="961"/>
                  </a:cubicBezTo>
                  <a:cubicBezTo>
                    <a:pt x="6093" y="970"/>
                    <a:pt x="6115" y="974"/>
                    <a:pt x="6137" y="974"/>
                  </a:cubicBezTo>
                  <a:cubicBezTo>
                    <a:pt x="6181" y="974"/>
                    <a:pt x="6229" y="959"/>
                    <a:pt x="6279" y="932"/>
                  </a:cubicBezTo>
                  <a:cubicBezTo>
                    <a:pt x="6362" y="885"/>
                    <a:pt x="6445" y="796"/>
                    <a:pt x="6504" y="684"/>
                  </a:cubicBezTo>
                  <a:cubicBezTo>
                    <a:pt x="6622" y="477"/>
                    <a:pt x="6610" y="259"/>
                    <a:pt x="6486" y="194"/>
                  </a:cubicBezTo>
                  <a:cubicBezTo>
                    <a:pt x="6210" y="63"/>
                    <a:pt x="5908" y="1"/>
                    <a:pt x="5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4"/>
            <p:cNvSpPr/>
            <p:nvPr/>
          </p:nvSpPr>
          <p:spPr>
            <a:xfrm>
              <a:off x="1520125" y="4245750"/>
              <a:ext cx="164950" cy="139725"/>
            </a:xfrm>
            <a:custGeom>
              <a:avLst/>
              <a:gdLst/>
              <a:ahLst/>
              <a:cxnLst/>
              <a:rect l="l" t="t" r="r" b="b"/>
              <a:pathLst>
                <a:path w="6598" h="5589" extrusionOk="0">
                  <a:moveTo>
                    <a:pt x="5558" y="0"/>
                  </a:moveTo>
                  <a:cubicBezTo>
                    <a:pt x="4995" y="0"/>
                    <a:pt x="4382" y="192"/>
                    <a:pt x="3769" y="542"/>
                  </a:cubicBezTo>
                  <a:cubicBezTo>
                    <a:pt x="2705" y="1156"/>
                    <a:pt x="1648" y="2261"/>
                    <a:pt x="874" y="3678"/>
                  </a:cubicBezTo>
                  <a:lnTo>
                    <a:pt x="113" y="5084"/>
                  </a:lnTo>
                  <a:cubicBezTo>
                    <a:pt x="0" y="5296"/>
                    <a:pt x="6" y="5515"/>
                    <a:pt x="130" y="5574"/>
                  </a:cubicBezTo>
                  <a:cubicBezTo>
                    <a:pt x="150" y="5584"/>
                    <a:pt x="173" y="5589"/>
                    <a:pt x="196" y="5589"/>
                  </a:cubicBezTo>
                  <a:cubicBezTo>
                    <a:pt x="242" y="5589"/>
                    <a:pt x="292" y="5572"/>
                    <a:pt x="343" y="5544"/>
                  </a:cubicBezTo>
                  <a:cubicBezTo>
                    <a:pt x="426" y="5497"/>
                    <a:pt x="508" y="5409"/>
                    <a:pt x="567" y="5296"/>
                  </a:cubicBezTo>
                  <a:lnTo>
                    <a:pt x="1335" y="3897"/>
                  </a:lnTo>
                  <a:cubicBezTo>
                    <a:pt x="1985" y="2698"/>
                    <a:pt x="2871" y="1770"/>
                    <a:pt x="3774" y="1251"/>
                  </a:cubicBezTo>
                  <a:cubicBezTo>
                    <a:pt x="4287" y="955"/>
                    <a:pt x="4802" y="792"/>
                    <a:pt x="5276" y="792"/>
                  </a:cubicBezTo>
                  <a:cubicBezTo>
                    <a:pt x="5550" y="792"/>
                    <a:pt x="5810" y="846"/>
                    <a:pt x="6048" y="961"/>
                  </a:cubicBezTo>
                  <a:cubicBezTo>
                    <a:pt x="6069" y="969"/>
                    <a:pt x="6090" y="973"/>
                    <a:pt x="6113" y="973"/>
                  </a:cubicBezTo>
                  <a:cubicBezTo>
                    <a:pt x="6157" y="973"/>
                    <a:pt x="6205" y="959"/>
                    <a:pt x="6255" y="932"/>
                  </a:cubicBezTo>
                  <a:cubicBezTo>
                    <a:pt x="6338" y="884"/>
                    <a:pt x="6420" y="796"/>
                    <a:pt x="6480" y="684"/>
                  </a:cubicBezTo>
                  <a:cubicBezTo>
                    <a:pt x="6598" y="477"/>
                    <a:pt x="6586" y="258"/>
                    <a:pt x="6462" y="193"/>
                  </a:cubicBezTo>
                  <a:cubicBezTo>
                    <a:pt x="6183" y="63"/>
                    <a:pt x="5879" y="0"/>
                    <a:pt x="5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4"/>
            <p:cNvSpPr/>
            <p:nvPr/>
          </p:nvSpPr>
          <p:spPr>
            <a:xfrm>
              <a:off x="739150" y="4281800"/>
              <a:ext cx="807875" cy="705375"/>
            </a:xfrm>
            <a:custGeom>
              <a:avLst/>
              <a:gdLst/>
              <a:ahLst/>
              <a:cxnLst/>
              <a:rect l="l" t="t" r="r" b="b"/>
              <a:pathLst>
                <a:path w="32315" h="28215" extrusionOk="0">
                  <a:moveTo>
                    <a:pt x="28266" y="1"/>
                  </a:moveTo>
                  <a:cubicBezTo>
                    <a:pt x="28213" y="1"/>
                    <a:pt x="28156" y="3"/>
                    <a:pt x="28097" y="3"/>
                  </a:cubicBezTo>
                  <a:cubicBezTo>
                    <a:pt x="28079" y="3"/>
                    <a:pt x="28062" y="9"/>
                    <a:pt x="28044" y="9"/>
                  </a:cubicBezTo>
                  <a:cubicBezTo>
                    <a:pt x="27885" y="15"/>
                    <a:pt x="27749" y="33"/>
                    <a:pt x="27648" y="51"/>
                  </a:cubicBezTo>
                  <a:cubicBezTo>
                    <a:pt x="27524" y="68"/>
                    <a:pt x="27388" y="92"/>
                    <a:pt x="27282" y="127"/>
                  </a:cubicBezTo>
                  <a:lnTo>
                    <a:pt x="27264" y="127"/>
                  </a:lnTo>
                  <a:cubicBezTo>
                    <a:pt x="27170" y="151"/>
                    <a:pt x="27069" y="181"/>
                    <a:pt x="26987" y="210"/>
                  </a:cubicBezTo>
                  <a:cubicBezTo>
                    <a:pt x="26957" y="222"/>
                    <a:pt x="26922" y="240"/>
                    <a:pt x="26886" y="252"/>
                  </a:cubicBezTo>
                  <a:cubicBezTo>
                    <a:pt x="26869" y="257"/>
                    <a:pt x="26851" y="263"/>
                    <a:pt x="26839" y="269"/>
                  </a:cubicBezTo>
                  <a:cubicBezTo>
                    <a:pt x="26751" y="299"/>
                    <a:pt x="26638" y="346"/>
                    <a:pt x="26550" y="387"/>
                  </a:cubicBezTo>
                  <a:cubicBezTo>
                    <a:pt x="26491" y="423"/>
                    <a:pt x="26438" y="452"/>
                    <a:pt x="26378" y="476"/>
                  </a:cubicBezTo>
                  <a:cubicBezTo>
                    <a:pt x="26378" y="482"/>
                    <a:pt x="26373" y="482"/>
                    <a:pt x="26367" y="488"/>
                  </a:cubicBezTo>
                  <a:cubicBezTo>
                    <a:pt x="26184" y="588"/>
                    <a:pt x="26048" y="671"/>
                    <a:pt x="25989" y="712"/>
                  </a:cubicBezTo>
                  <a:cubicBezTo>
                    <a:pt x="25965" y="724"/>
                    <a:pt x="25947" y="736"/>
                    <a:pt x="25930" y="754"/>
                  </a:cubicBezTo>
                  <a:cubicBezTo>
                    <a:pt x="25882" y="783"/>
                    <a:pt x="25835" y="813"/>
                    <a:pt x="25788" y="842"/>
                  </a:cubicBezTo>
                  <a:cubicBezTo>
                    <a:pt x="25764" y="860"/>
                    <a:pt x="25735" y="878"/>
                    <a:pt x="25705" y="895"/>
                  </a:cubicBezTo>
                  <a:cubicBezTo>
                    <a:pt x="25693" y="907"/>
                    <a:pt x="25682" y="913"/>
                    <a:pt x="25670" y="925"/>
                  </a:cubicBezTo>
                  <a:cubicBezTo>
                    <a:pt x="25599" y="972"/>
                    <a:pt x="25534" y="1019"/>
                    <a:pt x="25475" y="1067"/>
                  </a:cubicBezTo>
                  <a:lnTo>
                    <a:pt x="25469" y="1067"/>
                  </a:lnTo>
                  <a:cubicBezTo>
                    <a:pt x="25404" y="1114"/>
                    <a:pt x="25327" y="1179"/>
                    <a:pt x="25256" y="1232"/>
                  </a:cubicBezTo>
                  <a:cubicBezTo>
                    <a:pt x="25162" y="1309"/>
                    <a:pt x="25085" y="1380"/>
                    <a:pt x="25032" y="1427"/>
                  </a:cubicBezTo>
                  <a:cubicBezTo>
                    <a:pt x="24961" y="1492"/>
                    <a:pt x="24872" y="1575"/>
                    <a:pt x="24807" y="1640"/>
                  </a:cubicBezTo>
                  <a:cubicBezTo>
                    <a:pt x="24736" y="1704"/>
                    <a:pt x="24654" y="1799"/>
                    <a:pt x="24589" y="1870"/>
                  </a:cubicBezTo>
                  <a:cubicBezTo>
                    <a:pt x="24553" y="1905"/>
                    <a:pt x="24506" y="1964"/>
                    <a:pt x="24453" y="2023"/>
                  </a:cubicBezTo>
                  <a:cubicBezTo>
                    <a:pt x="24453" y="2029"/>
                    <a:pt x="24453" y="2029"/>
                    <a:pt x="24447" y="2035"/>
                  </a:cubicBezTo>
                  <a:cubicBezTo>
                    <a:pt x="24447" y="2035"/>
                    <a:pt x="24394" y="2100"/>
                    <a:pt x="24311" y="2201"/>
                  </a:cubicBezTo>
                  <a:cubicBezTo>
                    <a:pt x="24282" y="2248"/>
                    <a:pt x="24252" y="2289"/>
                    <a:pt x="24229" y="2313"/>
                  </a:cubicBezTo>
                  <a:cubicBezTo>
                    <a:pt x="24229" y="2319"/>
                    <a:pt x="24229" y="2319"/>
                    <a:pt x="24229" y="2319"/>
                  </a:cubicBezTo>
                  <a:cubicBezTo>
                    <a:pt x="24181" y="2378"/>
                    <a:pt x="24140" y="2449"/>
                    <a:pt x="24093" y="2525"/>
                  </a:cubicBezTo>
                  <a:cubicBezTo>
                    <a:pt x="24081" y="2531"/>
                    <a:pt x="24081" y="2543"/>
                    <a:pt x="24075" y="2555"/>
                  </a:cubicBezTo>
                  <a:cubicBezTo>
                    <a:pt x="24040" y="2608"/>
                    <a:pt x="24004" y="2661"/>
                    <a:pt x="23975" y="2720"/>
                  </a:cubicBezTo>
                  <a:cubicBezTo>
                    <a:pt x="23963" y="2738"/>
                    <a:pt x="23951" y="2756"/>
                    <a:pt x="23939" y="2779"/>
                  </a:cubicBezTo>
                  <a:cubicBezTo>
                    <a:pt x="23927" y="2803"/>
                    <a:pt x="23910" y="2833"/>
                    <a:pt x="23892" y="2862"/>
                  </a:cubicBezTo>
                  <a:cubicBezTo>
                    <a:pt x="23874" y="2903"/>
                    <a:pt x="23851" y="2945"/>
                    <a:pt x="23833" y="2980"/>
                  </a:cubicBezTo>
                  <a:cubicBezTo>
                    <a:pt x="23827" y="2992"/>
                    <a:pt x="23821" y="2998"/>
                    <a:pt x="23821" y="3010"/>
                  </a:cubicBezTo>
                  <a:cubicBezTo>
                    <a:pt x="23803" y="3033"/>
                    <a:pt x="23786" y="3075"/>
                    <a:pt x="23762" y="3128"/>
                  </a:cubicBezTo>
                  <a:cubicBezTo>
                    <a:pt x="23744" y="3163"/>
                    <a:pt x="23732" y="3205"/>
                    <a:pt x="23715" y="3240"/>
                  </a:cubicBezTo>
                  <a:cubicBezTo>
                    <a:pt x="23709" y="3246"/>
                    <a:pt x="23709" y="3258"/>
                    <a:pt x="23703" y="3270"/>
                  </a:cubicBezTo>
                  <a:cubicBezTo>
                    <a:pt x="23685" y="3317"/>
                    <a:pt x="23662" y="3364"/>
                    <a:pt x="23644" y="3411"/>
                  </a:cubicBezTo>
                  <a:cubicBezTo>
                    <a:pt x="23632" y="3453"/>
                    <a:pt x="23614" y="3494"/>
                    <a:pt x="23602" y="3530"/>
                  </a:cubicBezTo>
                  <a:cubicBezTo>
                    <a:pt x="23597" y="3547"/>
                    <a:pt x="23591" y="3571"/>
                    <a:pt x="23585" y="3589"/>
                  </a:cubicBezTo>
                  <a:cubicBezTo>
                    <a:pt x="23585" y="3589"/>
                    <a:pt x="23585" y="3594"/>
                    <a:pt x="23579" y="3600"/>
                  </a:cubicBezTo>
                  <a:cubicBezTo>
                    <a:pt x="23579" y="3606"/>
                    <a:pt x="23579" y="3612"/>
                    <a:pt x="23573" y="3624"/>
                  </a:cubicBezTo>
                  <a:cubicBezTo>
                    <a:pt x="23561" y="3659"/>
                    <a:pt x="23549" y="3695"/>
                    <a:pt x="23538" y="3730"/>
                  </a:cubicBezTo>
                  <a:cubicBezTo>
                    <a:pt x="23520" y="3724"/>
                    <a:pt x="23496" y="3724"/>
                    <a:pt x="23478" y="3719"/>
                  </a:cubicBezTo>
                  <a:cubicBezTo>
                    <a:pt x="23455" y="3713"/>
                    <a:pt x="23431" y="3707"/>
                    <a:pt x="23408" y="3701"/>
                  </a:cubicBezTo>
                  <a:cubicBezTo>
                    <a:pt x="23384" y="3695"/>
                    <a:pt x="23366" y="3689"/>
                    <a:pt x="23343" y="3683"/>
                  </a:cubicBezTo>
                  <a:cubicBezTo>
                    <a:pt x="23307" y="3677"/>
                    <a:pt x="23272" y="3671"/>
                    <a:pt x="23236" y="3659"/>
                  </a:cubicBezTo>
                  <a:cubicBezTo>
                    <a:pt x="23219" y="3659"/>
                    <a:pt x="23207" y="3654"/>
                    <a:pt x="23195" y="3654"/>
                  </a:cubicBezTo>
                  <a:cubicBezTo>
                    <a:pt x="23154" y="3642"/>
                    <a:pt x="23112" y="3636"/>
                    <a:pt x="23071" y="3630"/>
                  </a:cubicBezTo>
                  <a:cubicBezTo>
                    <a:pt x="23053" y="3624"/>
                    <a:pt x="23041" y="3624"/>
                    <a:pt x="23024" y="3618"/>
                  </a:cubicBezTo>
                  <a:cubicBezTo>
                    <a:pt x="22988" y="3612"/>
                    <a:pt x="22953" y="3606"/>
                    <a:pt x="22917" y="3600"/>
                  </a:cubicBezTo>
                  <a:cubicBezTo>
                    <a:pt x="22888" y="3594"/>
                    <a:pt x="22858" y="3589"/>
                    <a:pt x="22829" y="3583"/>
                  </a:cubicBezTo>
                  <a:cubicBezTo>
                    <a:pt x="22805" y="3583"/>
                    <a:pt x="22782" y="3577"/>
                    <a:pt x="22758" y="3571"/>
                  </a:cubicBezTo>
                  <a:cubicBezTo>
                    <a:pt x="22728" y="3571"/>
                    <a:pt x="22699" y="3565"/>
                    <a:pt x="22669" y="3559"/>
                  </a:cubicBezTo>
                  <a:cubicBezTo>
                    <a:pt x="22640" y="3553"/>
                    <a:pt x="22593" y="3547"/>
                    <a:pt x="22533" y="3541"/>
                  </a:cubicBezTo>
                  <a:cubicBezTo>
                    <a:pt x="22244" y="3506"/>
                    <a:pt x="21990" y="3500"/>
                    <a:pt x="21961" y="3494"/>
                  </a:cubicBezTo>
                  <a:lnTo>
                    <a:pt x="21553" y="3494"/>
                  </a:lnTo>
                  <a:cubicBezTo>
                    <a:pt x="21541" y="3494"/>
                    <a:pt x="21529" y="3500"/>
                    <a:pt x="21523" y="3500"/>
                  </a:cubicBezTo>
                  <a:lnTo>
                    <a:pt x="21482" y="3500"/>
                  </a:lnTo>
                  <a:cubicBezTo>
                    <a:pt x="21423" y="3500"/>
                    <a:pt x="21370" y="3506"/>
                    <a:pt x="21317" y="3506"/>
                  </a:cubicBezTo>
                  <a:cubicBezTo>
                    <a:pt x="21293" y="3512"/>
                    <a:pt x="21275" y="3512"/>
                    <a:pt x="21252" y="3512"/>
                  </a:cubicBezTo>
                  <a:cubicBezTo>
                    <a:pt x="21246" y="3512"/>
                    <a:pt x="21240" y="3512"/>
                    <a:pt x="21228" y="3518"/>
                  </a:cubicBezTo>
                  <a:lnTo>
                    <a:pt x="21210" y="3518"/>
                  </a:lnTo>
                  <a:cubicBezTo>
                    <a:pt x="21169" y="3518"/>
                    <a:pt x="21122" y="3524"/>
                    <a:pt x="21069" y="3530"/>
                  </a:cubicBezTo>
                  <a:cubicBezTo>
                    <a:pt x="21057" y="3530"/>
                    <a:pt x="21039" y="3535"/>
                    <a:pt x="21027" y="3535"/>
                  </a:cubicBezTo>
                  <a:cubicBezTo>
                    <a:pt x="20921" y="3547"/>
                    <a:pt x="20791" y="3565"/>
                    <a:pt x="20649" y="3589"/>
                  </a:cubicBezTo>
                  <a:cubicBezTo>
                    <a:pt x="20643" y="3594"/>
                    <a:pt x="20638" y="3594"/>
                    <a:pt x="20632" y="3594"/>
                  </a:cubicBezTo>
                  <a:cubicBezTo>
                    <a:pt x="20602" y="3600"/>
                    <a:pt x="20573" y="3606"/>
                    <a:pt x="20543" y="3612"/>
                  </a:cubicBezTo>
                  <a:cubicBezTo>
                    <a:pt x="20531" y="3612"/>
                    <a:pt x="20513" y="3618"/>
                    <a:pt x="20496" y="3618"/>
                  </a:cubicBezTo>
                  <a:cubicBezTo>
                    <a:pt x="20484" y="3624"/>
                    <a:pt x="20466" y="3624"/>
                    <a:pt x="20454" y="3630"/>
                  </a:cubicBezTo>
                  <a:cubicBezTo>
                    <a:pt x="20389" y="3642"/>
                    <a:pt x="20307" y="3659"/>
                    <a:pt x="20230" y="3683"/>
                  </a:cubicBezTo>
                  <a:cubicBezTo>
                    <a:pt x="20183" y="3695"/>
                    <a:pt x="20135" y="3707"/>
                    <a:pt x="20100" y="3719"/>
                  </a:cubicBezTo>
                  <a:cubicBezTo>
                    <a:pt x="20076" y="3724"/>
                    <a:pt x="20053" y="3730"/>
                    <a:pt x="20023" y="3736"/>
                  </a:cubicBezTo>
                  <a:cubicBezTo>
                    <a:pt x="20023" y="3736"/>
                    <a:pt x="20017" y="3736"/>
                    <a:pt x="20011" y="3742"/>
                  </a:cubicBezTo>
                  <a:cubicBezTo>
                    <a:pt x="19964" y="3754"/>
                    <a:pt x="19905" y="3772"/>
                    <a:pt x="19852" y="3789"/>
                  </a:cubicBezTo>
                  <a:cubicBezTo>
                    <a:pt x="19811" y="3801"/>
                    <a:pt x="19769" y="3813"/>
                    <a:pt x="19734" y="3825"/>
                  </a:cubicBezTo>
                  <a:cubicBezTo>
                    <a:pt x="19586" y="3872"/>
                    <a:pt x="19486" y="3908"/>
                    <a:pt x="19338" y="3973"/>
                  </a:cubicBezTo>
                  <a:cubicBezTo>
                    <a:pt x="19226" y="4020"/>
                    <a:pt x="19096" y="4079"/>
                    <a:pt x="18954" y="4144"/>
                  </a:cubicBezTo>
                  <a:cubicBezTo>
                    <a:pt x="18942" y="4150"/>
                    <a:pt x="18925" y="4162"/>
                    <a:pt x="18907" y="4167"/>
                  </a:cubicBezTo>
                  <a:cubicBezTo>
                    <a:pt x="18765" y="4232"/>
                    <a:pt x="18582" y="4333"/>
                    <a:pt x="18446" y="4415"/>
                  </a:cubicBezTo>
                  <a:cubicBezTo>
                    <a:pt x="18381" y="4451"/>
                    <a:pt x="18310" y="4498"/>
                    <a:pt x="18240" y="4540"/>
                  </a:cubicBezTo>
                  <a:cubicBezTo>
                    <a:pt x="18175" y="4581"/>
                    <a:pt x="18116" y="4622"/>
                    <a:pt x="18051" y="4664"/>
                  </a:cubicBezTo>
                  <a:cubicBezTo>
                    <a:pt x="18039" y="4675"/>
                    <a:pt x="18027" y="4681"/>
                    <a:pt x="18015" y="4693"/>
                  </a:cubicBezTo>
                  <a:cubicBezTo>
                    <a:pt x="17968" y="4723"/>
                    <a:pt x="17921" y="4758"/>
                    <a:pt x="17873" y="4788"/>
                  </a:cubicBezTo>
                  <a:cubicBezTo>
                    <a:pt x="17850" y="4805"/>
                    <a:pt x="17826" y="4823"/>
                    <a:pt x="17808" y="4835"/>
                  </a:cubicBezTo>
                  <a:cubicBezTo>
                    <a:pt x="17773" y="4864"/>
                    <a:pt x="17738" y="4888"/>
                    <a:pt x="17702" y="4918"/>
                  </a:cubicBezTo>
                  <a:cubicBezTo>
                    <a:pt x="17673" y="4935"/>
                    <a:pt x="17643" y="4959"/>
                    <a:pt x="17619" y="4982"/>
                  </a:cubicBezTo>
                  <a:cubicBezTo>
                    <a:pt x="17590" y="5000"/>
                    <a:pt x="17560" y="5024"/>
                    <a:pt x="17531" y="5047"/>
                  </a:cubicBezTo>
                  <a:cubicBezTo>
                    <a:pt x="17501" y="5071"/>
                    <a:pt x="17472" y="5095"/>
                    <a:pt x="17442" y="5118"/>
                  </a:cubicBezTo>
                  <a:cubicBezTo>
                    <a:pt x="17413" y="5142"/>
                    <a:pt x="17383" y="5166"/>
                    <a:pt x="17360" y="5189"/>
                  </a:cubicBezTo>
                  <a:cubicBezTo>
                    <a:pt x="17330" y="5213"/>
                    <a:pt x="17300" y="5236"/>
                    <a:pt x="17271" y="5260"/>
                  </a:cubicBezTo>
                  <a:cubicBezTo>
                    <a:pt x="17247" y="5284"/>
                    <a:pt x="17218" y="5301"/>
                    <a:pt x="17194" y="5325"/>
                  </a:cubicBezTo>
                  <a:cubicBezTo>
                    <a:pt x="17147" y="5366"/>
                    <a:pt x="17100" y="5408"/>
                    <a:pt x="17052" y="5449"/>
                  </a:cubicBezTo>
                  <a:cubicBezTo>
                    <a:pt x="17052" y="5449"/>
                    <a:pt x="17052" y="5455"/>
                    <a:pt x="17046" y="5455"/>
                  </a:cubicBezTo>
                  <a:cubicBezTo>
                    <a:pt x="17046" y="5455"/>
                    <a:pt x="17041" y="5455"/>
                    <a:pt x="17041" y="5461"/>
                  </a:cubicBezTo>
                  <a:cubicBezTo>
                    <a:pt x="17029" y="5473"/>
                    <a:pt x="17011" y="5485"/>
                    <a:pt x="16999" y="5502"/>
                  </a:cubicBezTo>
                  <a:cubicBezTo>
                    <a:pt x="16438" y="6004"/>
                    <a:pt x="16054" y="6471"/>
                    <a:pt x="15907" y="6654"/>
                  </a:cubicBezTo>
                  <a:cubicBezTo>
                    <a:pt x="15865" y="6707"/>
                    <a:pt x="15830" y="6754"/>
                    <a:pt x="15812" y="6784"/>
                  </a:cubicBezTo>
                  <a:cubicBezTo>
                    <a:pt x="15765" y="6837"/>
                    <a:pt x="15718" y="6908"/>
                    <a:pt x="15664" y="6979"/>
                  </a:cubicBezTo>
                  <a:cubicBezTo>
                    <a:pt x="15558" y="7121"/>
                    <a:pt x="15487" y="7227"/>
                    <a:pt x="15387" y="7380"/>
                  </a:cubicBezTo>
                  <a:cubicBezTo>
                    <a:pt x="15381" y="7392"/>
                    <a:pt x="15375" y="7404"/>
                    <a:pt x="15363" y="7416"/>
                  </a:cubicBezTo>
                  <a:cubicBezTo>
                    <a:pt x="15357" y="7428"/>
                    <a:pt x="15351" y="7440"/>
                    <a:pt x="15340" y="7457"/>
                  </a:cubicBezTo>
                  <a:cubicBezTo>
                    <a:pt x="15328" y="7475"/>
                    <a:pt x="15316" y="7493"/>
                    <a:pt x="15304" y="7510"/>
                  </a:cubicBezTo>
                  <a:cubicBezTo>
                    <a:pt x="15298" y="7528"/>
                    <a:pt x="15286" y="7546"/>
                    <a:pt x="15275" y="7564"/>
                  </a:cubicBezTo>
                  <a:cubicBezTo>
                    <a:pt x="15269" y="7575"/>
                    <a:pt x="15263" y="7587"/>
                    <a:pt x="15257" y="7599"/>
                  </a:cubicBezTo>
                  <a:cubicBezTo>
                    <a:pt x="15092" y="7871"/>
                    <a:pt x="15009" y="8048"/>
                    <a:pt x="14985" y="8089"/>
                  </a:cubicBezTo>
                  <a:cubicBezTo>
                    <a:pt x="14979" y="8101"/>
                    <a:pt x="14979" y="8107"/>
                    <a:pt x="14973" y="8119"/>
                  </a:cubicBezTo>
                  <a:cubicBezTo>
                    <a:pt x="14967" y="8119"/>
                    <a:pt x="14962" y="8119"/>
                    <a:pt x="14962" y="8113"/>
                  </a:cubicBezTo>
                  <a:cubicBezTo>
                    <a:pt x="14867" y="8077"/>
                    <a:pt x="14773" y="8036"/>
                    <a:pt x="14684" y="8007"/>
                  </a:cubicBezTo>
                  <a:cubicBezTo>
                    <a:pt x="14572" y="7959"/>
                    <a:pt x="14436" y="7918"/>
                    <a:pt x="14306" y="7882"/>
                  </a:cubicBezTo>
                  <a:cubicBezTo>
                    <a:pt x="14282" y="7871"/>
                    <a:pt x="14253" y="7865"/>
                    <a:pt x="14229" y="7859"/>
                  </a:cubicBezTo>
                  <a:cubicBezTo>
                    <a:pt x="14223" y="7859"/>
                    <a:pt x="14223" y="7859"/>
                    <a:pt x="14217" y="7853"/>
                  </a:cubicBezTo>
                  <a:cubicBezTo>
                    <a:pt x="14206" y="7853"/>
                    <a:pt x="14188" y="7847"/>
                    <a:pt x="14176" y="7841"/>
                  </a:cubicBezTo>
                  <a:cubicBezTo>
                    <a:pt x="14164" y="7841"/>
                    <a:pt x="14147" y="7835"/>
                    <a:pt x="14135" y="7829"/>
                  </a:cubicBezTo>
                  <a:cubicBezTo>
                    <a:pt x="14111" y="7829"/>
                    <a:pt x="14087" y="7818"/>
                    <a:pt x="14070" y="7818"/>
                  </a:cubicBezTo>
                  <a:cubicBezTo>
                    <a:pt x="14017" y="7800"/>
                    <a:pt x="13963" y="7788"/>
                    <a:pt x="13910" y="7776"/>
                  </a:cubicBezTo>
                  <a:cubicBezTo>
                    <a:pt x="13774" y="7747"/>
                    <a:pt x="13633" y="7717"/>
                    <a:pt x="13515" y="7699"/>
                  </a:cubicBezTo>
                  <a:cubicBezTo>
                    <a:pt x="13190" y="7634"/>
                    <a:pt x="12753" y="7593"/>
                    <a:pt x="12422" y="7587"/>
                  </a:cubicBezTo>
                  <a:cubicBezTo>
                    <a:pt x="12357" y="7587"/>
                    <a:pt x="12286" y="7581"/>
                    <a:pt x="12209" y="7581"/>
                  </a:cubicBezTo>
                  <a:lnTo>
                    <a:pt x="12044" y="7581"/>
                  </a:lnTo>
                  <a:cubicBezTo>
                    <a:pt x="11938" y="7581"/>
                    <a:pt x="11825" y="7581"/>
                    <a:pt x="11707" y="7587"/>
                  </a:cubicBezTo>
                  <a:cubicBezTo>
                    <a:pt x="11654" y="7587"/>
                    <a:pt x="11607" y="7593"/>
                    <a:pt x="11560" y="7593"/>
                  </a:cubicBezTo>
                  <a:cubicBezTo>
                    <a:pt x="11430" y="7599"/>
                    <a:pt x="11282" y="7611"/>
                    <a:pt x="11134" y="7629"/>
                  </a:cubicBezTo>
                  <a:cubicBezTo>
                    <a:pt x="10987" y="7640"/>
                    <a:pt x="10839" y="7658"/>
                    <a:pt x="10709" y="7670"/>
                  </a:cubicBezTo>
                  <a:cubicBezTo>
                    <a:pt x="10674" y="7676"/>
                    <a:pt x="10632" y="7682"/>
                    <a:pt x="10597" y="7688"/>
                  </a:cubicBezTo>
                  <a:cubicBezTo>
                    <a:pt x="10307" y="7717"/>
                    <a:pt x="9935" y="7782"/>
                    <a:pt x="9658" y="7853"/>
                  </a:cubicBezTo>
                  <a:cubicBezTo>
                    <a:pt x="9410" y="7912"/>
                    <a:pt x="9126" y="7983"/>
                    <a:pt x="8843" y="8060"/>
                  </a:cubicBezTo>
                  <a:cubicBezTo>
                    <a:pt x="8813" y="8066"/>
                    <a:pt x="8784" y="8071"/>
                    <a:pt x="8754" y="8077"/>
                  </a:cubicBezTo>
                  <a:cubicBezTo>
                    <a:pt x="8654" y="8107"/>
                    <a:pt x="8536" y="8142"/>
                    <a:pt x="8423" y="8178"/>
                  </a:cubicBezTo>
                  <a:cubicBezTo>
                    <a:pt x="8329" y="8207"/>
                    <a:pt x="8246" y="8237"/>
                    <a:pt x="8163" y="8266"/>
                  </a:cubicBezTo>
                  <a:cubicBezTo>
                    <a:pt x="8116" y="8284"/>
                    <a:pt x="8063" y="8302"/>
                    <a:pt x="8016" y="8320"/>
                  </a:cubicBezTo>
                  <a:cubicBezTo>
                    <a:pt x="7880" y="8367"/>
                    <a:pt x="7750" y="8414"/>
                    <a:pt x="7632" y="8455"/>
                  </a:cubicBezTo>
                  <a:cubicBezTo>
                    <a:pt x="7100" y="8633"/>
                    <a:pt x="6439" y="8940"/>
                    <a:pt x="5901" y="9235"/>
                  </a:cubicBezTo>
                  <a:cubicBezTo>
                    <a:pt x="5594" y="9394"/>
                    <a:pt x="5252" y="9589"/>
                    <a:pt x="4992" y="9767"/>
                  </a:cubicBezTo>
                  <a:cubicBezTo>
                    <a:pt x="4915" y="9814"/>
                    <a:pt x="4832" y="9873"/>
                    <a:pt x="4750" y="9926"/>
                  </a:cubicBezTo>
                  <a:cubicBezTo>
                    <a:pt x="4567" y="10050"/>
                    <a:pt x="4383" y="10168"/>
                    <a:pt x="4224" y="10280"/>
                  </a:cubicBezTo>
                  <a:cubicBezTo>
                    <a:pt x="3958" y="10464"/>
                    <a:pt x="3616" y="10729"/>
                    <a:pt x="3373" y="10948"/>
                  </a:cubicBezTo>
                  <a:cubicBezTo>
                    <a:pt x="3350" y="10971"/>
                    <a:pt x="3320" y="10995"/>
                    <a:pt x="3291" y="11019"/>
                  </a:cubicBezTo>
                  <a:cubicBezTo>
                    <a:pt x="3279" y="11031"/>
                    <a:pt x="3267" y="11042"/>
                    <a:pt x="3249" y="11054"/>
                  </a:cubicBezTo>
                  <a:cubicBezTo>
                    <a:pt x="3049" y="11220"/>
                    <a:pt x="2806" y="11450"/>
                    <a:pt x="2606" y="11657"/>
                  </a:cubicBezTo>
                  <a:cubicBezTo>
                    <a:pt x="2564" y="11698"/>
                    <a:pt x="2523" y="11739"/>
                    <a:pt x="2487" y="11781"/>
                  </a:cubicBezTo>
                  <a:cubicBezTo>
                    <a:pt x="2180" y="12117"/>
                    <a:pt x="1791" y="12584"/>
                    <a:pt x="1519" y="12944"/>
                  </a:cubicBezTo>
                  <a:cubicBezTo>
                    <a:pt x="1318" y="13216"/>
                    <a:pt x="1070" y="13600"/>
                    <a:pt x="916" y="13901"/>
                  </a:cubicBezTo>
                  <a:cubicBezTo>
                    <a:pt x="916" y="13907"/>
                    <a:pt x="911" y="13913"/>
                    <a:pt x="911" y="13919"/>
                  </a:cubicBezTo>
                  <a:cubicBezTo>
                    <a:pt x="722" y="14273"/>
                    <a:pt x="503" y="14728"/>
                    <a:pt x="344" y="15230"/>
                  </a:cubicBezTo>
                  <a:cubicBezTo>
                    <a:pt x="279" y="15413"/>
                    <a:pt x="225" y="15602"/>
                    <a:pt x="184" y="15773"/>
                  </a:cubicBezTo>
                  <a:cubicBezTo>
                    <a:pt x="143" y="15945"/>
                    <a:pt x="101" y="16145"/>
                    <a:pt x="72" y="16370"/>
                  </a:cubicBezTo>
                  <a:cubicBezTo>
                    <a:pt x="66" y="16388"/>
                    <a:pt x="66" y="16411"/>
                    <a:pt x="60" y="16429"/>
                  </a:cubicBezTo>
                  <a:cubicBezTo>
                    <a:pt x="36" y="16577"/>
                    <a:pt x="19" y="16777"/>
                    <a:pt x="13" y="16931"/>
                  </a:cubicBezTo>
                  <a:cubicBezTo>
                    <a:pt x="13" y="16949"/>
                    <a:pt x="7" y="16972"/>
                    <a:pt x="7" y="16996"/>
                  </a:cubicBezTo>
                  <a:cubicBezTo>
                    <a:pt x="7" y="16996"/>
                    <a:pt x="7" y="17002"/>
                    <a:pt x="7" y="17002"/>
                  </a:cubicBezTo>
                  <a:cubicBezTo>
                    <a:pt x="7" y="17020"/>
                    <a:pt x="7" y="17043"/>
                    <a:pt x="7" y="17061"/>
                  </a:cubicBezTo>
                  <a:cubicBezTo>
                    <a:pt x="1" y="17167"/>
                    <a:pt x="1" y="17274"/>
                    <a:pt x="1" y="17380"/>
                  </a:cubicBezTo>
                  <a:cubicBezTo>
                    <a:pt x="1" y="17498"/>
                    <a:pt x="7" y="17657"/>
                    <a:pt x="19" y="17776"/>
                  </a:cubicBezTo>
                  <a:cubicBezTo>
                    <a:pt x="30" y="17870"/>
                    <a:pt x="36" y="17947"/>
                    <a:pt x="42" y="18012"/>
                  </a:cubicBezTo>
                  <a:cubicBezTo>
                    <a:pt x="48" y="18047"/>
                    <a:pt x="54" y="18089"/>
                    <a:pt x="54" y="18124"/>
                  </a:cubicBezTo>
                  <a:cubicBezTo>
                    <a:pt x="54" y="18124"/>
                    <a:pt x="54" y="18130"/>
                    <a:pt x="60" y="18136"/>
                  </a:cubicBezTo>
                  <a:cubicBezTo>
                    <a:pt x="72" y="18254"/>
                    <a:pt x="90" y="18343"/>
                    <a:pt x="113" y="18449"/>
                  </a:cubicBezTo>
                  <a:cubicBezTo>
                    <a:pt x="113" y="18455"/>
                    <a:pt x="113" y="18455"/>
                    <a:pt x="113" y="18455"/>
                  </a:cubicBezTo>
                  <a:cubicBezTo>
                    <a:pt x="131" y="18555"/>
                    <a:pt x="155" y="18656"/>
                    <a:pt x="178" y="18744"/>
                  </a:cubicBezTo>
                  <a:cubicBezTo>
                    <a:pt x="202" y="18851"/>
                    <a:pt x="219" y="18910"/>
                    <a:pt x="255" y="18998"/>
                  </a:cubicBezTo>
                  <a:cubicBezTo>
                    <a:pt x="279" y="19075"/>
                    <a:pt x="308" y="19175"/>
                    <a:pt x="338" y="19246"/>
                  </a:cubicBezTo>
                  <a:cubicBezTo>
                    <a:pt x="338" y="19252"/>
                    <a:pt x="338" y="19252"/>
                    <a:pt x="338" y="19258"/>
                  </a:cubicBezTo>
                  <a:cubicBezTo>
                    <a:pt x="391" y="19394"/>
                    <a:pt x="456" y="19547"/>
                    <a:pt x="533" y="19713"/>
                  </a:cubicBezTo>
                  <a:cubicBezTo>
                    <a:pt x="538" y="19731"/>
                    <a:pt x="550" y="19742"/>
                    <a:pt x="556" y="19760"/>
                  </a:cubicBezTo>
                  <a:cubicBezTo>
                    <a:pt x="556" y="19766"/>
                    <a:pt x="556" y="19766"/>
                    <a:pt x="562" y="19766"/>
                  </a:cubicBezTo>
                  <a:cubicBezTo>
                    <a:pt x="574" y="19790"/>
                    <a:pt x="586" y="19813"/>
                    <a:pt x="597" y="19843"/>
                  </a:cubicBezTo>
                  <a:cubicBezTo>
                    <a:pt x="609" y="19860"/>
                    <a:pt x="615" y="19872"/>
                    <a:pt x="621" y="19890"/>
                  </a:cubicBezTo>
                  <a:cubicBezTo>
                    <a:pt x="627" y="19896"/>
                    <a:pt x="627" y="19896"/>
                    <a:pt x="633" y="19902"/>
                  </a:cubicBezTo>
                  <a:cubicBezTo>
                    <a:pt x="662" y="19961"/>
                    <a:pt x="698" y="20026"/>
                    <a:pt x="733" y="20085"/>
                  </a:cubicBezTo>
                  <a:cubicBezTo>
                    <a:pt x="733" y="20091"/>
                    <a:pt x="733" y="20091"/>
                    <a:pt x="739" y="20091"/>
                  </a:cubicBezTo>
                  <a:cubicBezTo>
                    <a:pt x="804" y="20209"/>
                    <a:pt x="887" y="20333"/>
                    <a:pt x="970" y="20451"/>
                  </a:cubicBezTo>
                  <a:cubicBezTo>
                    <a:pt x="970" y="20451"/>
                    <a:pt x="975" y="20457"/>
                    <a:pt x="981" y="20463"/>
                  </a:cubicBezTo>
                  <a:cubicBezTo>
                    <a:pt x="981" y="20463"/>
                    <a:pt x="981" y="20469"/>
                    <a:pt x="981" y="20469"/>
                  </a:cubicBezTo>
                  <a:cubicBezTo>
                    <a:pt x="999" y="20492"/>
                    <a:pt x="1023" y="20522"/>
                    <a:pt x="1046" y="20557"/>
                  </a:cubicBezTo>
                  <a:cubicBezTo>
                    <a:pt x="1082" y="20599"/>
                    <a:pt x="1111" y="20640"/>
                    <a:pt x="1147" y="20681"/>
                  </a:cubicBezTo>
                  <a:cubicBezTo>
                    <a:pt x="1153" y="20687"/>
                    <a:pt x="1153" y="20693"/>
                    <a:pt x="1159" y="20699"/>
                  </a:cubicBezTo>
                  <a:cubicBezTo>
                    <a:pt x="1182" y="20729"/>
                    <a:pt x="1206" y="20758"/>
                    <a:pt x="1229" y="20788"/>
                  </a:cubicBezTo>
                  <a:cubicBezTo>
                    <a:pt x="1336" y="20912"/>
                    <a:pt x="1478" y="21065"/>
                    <a:pt x="1643" y="21225"/>
                  </a:cubicBezTo>
                  <a:cubicBezTo>
                    <a:pt x="1649" y="21225"/>
                    <a:pt x="1655" y="21231"/>
                    <a:pt x="1655" y="21237"/>
                  </a:cubicBezTo>
                  <a:lnTo>
                    <a:pt x="1661" y="21237"/>
                  </a:lnTo>
                  <a:lnTo>
                    <a:pt x="1661" y="21243"/>
                  </a:lnTo>
                  <a:cubicBezTo>
                    <a:pt x="1743" y="21319"/>
                    <a:pt x="1897" y="21455"/>
                    <a:pt x="2109" y="21615"/>
                  </a:cubicBezTo>
                  <a:cubicBezTo>
                    <a:pt x="2145" y="21644"/>
                    <a:pt x="2180" y="21668"/>
                    <a:pt x="2210" y="21691"/>
                  </a:cubicBezTo>
                  <a:cubicBezTo>
                    <a:pt x="2216" y="21697"/>
                    <a:pt x="2216" y="21697"/>
                    <a:pt x="2222" y="21703"/>
                  </a:cubicBezTo>
                  <a:cubicBezTo>
                    <a:pt x="2369" y="21804"/>
                    <a:pt x="2464" y="21863"/>
                    <a:pt x="2464" y="21863"/>
                  </a:cubicBezTo>
                  <a:cubicBezTo>
                    <a:pt x="2470" y="21869"/>
                    <a:pt x="2476" y="21875"/>
                    <a:pt x="2487" y="21880"/>
                  </a:cubicBezTo>
                  <a:cubicBezTo>
                    <a:pt x="2558" y="21928"/>
                    <a:pt x="2641" y="21975"/>
                    <a:pt x="2724" y="22022"/>
                  </a:cubicBezTo>
                  <a:cubicBezTo>
                    <a:pt x="2741" y="22034"/>
                    <a:pt x="2753" y="22040"/>
                    <a:pt x="2765" y="22046"/>
                  </a:cubicBezTo>
                  <a:cubicBezTo>
                    <a:pt x="2777" y="22052"/>
                    <a:pt x="2789" y="22058"/>
                    <a:pt x="2801" y="22069"/>
                  </a:cubicBezTo>
                  <a:cubicBezTo>
                    <a:pt x="2806" y="22069"/>
                    <a:pt x="2806" y="22069"/>
                    <a:pt x="2812" y="22075"/>
                  </a:cubicBezTo>
                  <a:cubicBezTo>
                    <a:pt x="2818" y="22075"/>
                    <a:pt x="2830" y="22081"/>
                    <a:pt x="2836" y="22087"/>
                  </a:cubicBezTo>
                  <a:cubicBezTo>
                    <a:pt x="2871" y="22105"/>
                    <a:pt x="2919" y="22129"/>
                    <a:pt x="2960" y="22152"/>
                  </a:cubicBezTo>
                  <a:cubicBezTo>
                    <a:pt x="3049" y="22193"/>
                    <a:pt x="3131" y="22241"/>
                    <a:pt x="3214" y="22276"/>
                  </a:cubicBezTo>
                  <a:cubicBezTo>
                    <a:pt x="3226" y="22282"/>
                    <a:pt x="3243" y="22288"/>
                    <a:pt x="3255" y="22294"/>
                  </a:cubicBezTo>
                  <a:cubicBezTo>
                    <a:pt x="3362" y="22347"/>
                    <a:pt x="3503" y="22406"/>
                    <a:pt x="3627" y="22453"/>
                  </a:cubicBezTo>
                  <a:cubicBezTo>
                    <a:pt x="3639" y="22459"/>
                    <a:pt x="3657" y="22465"/>
                    <a:pt x="3669" y="22465"/>
                  </a:cubicBezTo>
                  <a:cubicBezTo>
                    <a:pt x="3681" y="22471"/>
                    <a:pt x="3692" y="22477"/>
                    <a:pt x="3704" y="22483"/>
                  </a:cubicBezTo>
                  <a:cubicBezTo>
                    <a:pt x="3852" y="22536"/>
                    <a:pt x="4041" y="22595"/>
                    <a:pt x="4212" y="22648"/>
                  </a:cubicBezTo>
                  <a:cubicBezTo>
                    <a:pt x="4230" y="22648"/>
                    <a:pt x="4248" y="22654"/>
                    <a:pt x="4259" y="22660"/>
                  </a:cubicBezTo>
                  <a:cubicBezTo>
                    <a:pt x="4507" y="22731"/>
                    <a:pt x="4767" y="22784"/>
                    <a:pt x="4998" y="22820"/>
                  </a:cubicBezTo>
                  <a:cubicBezTo>
                    <a:pt x="5163" y="22849"/>
                    <a:pt x="5352" y="22873"/>
                    <a:pt x="5541" y="22890"/>
                  </a:cubicBezTo>
                  <a:cubicBezTo>
                    <a:pt x="5547" y="22890"/>
                    <a:pt x="5553" y="22890"/>
                    <a:pt x="5559" y="22896"/>
                  </a:cubicBezTo>
                  <a:lnTo>
                    <a:pt x="5588" y="22896"/>
                  </a:lnTo>
                  <a:cubicBezTo>
                    <a:pt x="5647" y="22902"/>
                    <a:pt x="5683" y="22902"/>
                    <a:pt x="5689" y="22902"/>
                  </a:cubicBezTo>
                  <a:lnTo>
                    <a:pt x="5695" y="22902"/>
                  </a:lnTo>
                  <a:cubicBezTo>
                    <a:pt x="5783" y="22914"/>
                    <a:pt x="5872" y="22914"/>
                    <a:pt x="5954" y="22920"/>
                  </a:cubicBezTo>
                  <a:cubicBezTo>
                    <a:pt x="6002" y="22920"/>
                    <a:pt x="6055" y="22926"/>
                    <a:pt x="6108" y="22926"/>
                  </a:cubicBezTo>
                  <a:lnTo>
                    <a:pt x="6120" y="22926"/>
                  </a:lnTo>
                  <a:cubicBezTo>
                    <a:pt x="6207" y="22928"/>
                    <a:pt x="6289" y="22929"/>
                    <a:pt x="6369" y="22929"/>
                  </a:cubicBezTo>
                  <a:cubicBezTo>
                    <a:pt x="6680" y="22929"/>
                    <a:pt x="6948" y="22912"/>
                    <a:pt x="7254" y="22879"/>
                  </a:cubicBezTo>
                  <a:cubicBezTo>
                    <a:pt x="7295" y="22879"/>
                    <a:pt x="7337" y="22873"/>
                    <a:pt x="7378" y="22867"/>
                  </a:cubicBezTo>
                  <a:cubicBezTo>
                    <a:pt x="7626" y="22849"/>
                    <a:pt x="7951" y="22802"/>
                    <a:pt x="8211" y="22743"/>
                  </a:cubicBezTo>
                  <a:cubicBezTo>
                    <a:pt x="8500" y="22684"/>
                    <a:pt x="8801" y="22613"/>
                    <a:pt x="9067" y="22536"/>
                  </a:cubicBezTo>
                  <a:cubicBezTo>
                    <a:pt x="9215" y="22501"/>
                    <a:pt x="9362" y="22459"/>
                    <a:pt x="9486" y="22412"/>
                  </a:cubicBezTo>
                  <a:cubicBezTo>
                    <a:pt x="9752" y="22329"/>
                    <a:pt x="10042" y="22235"/>
                    <a:pt x="10266" y="22134"/>
                  </a:cubicBezTo>
                  <a:cubicBezTo>
                    <a:pt x="10408" y="22075"/>
                    <a:pt x="10555" y="22010"/>
                    <a:pt x="10703" y="21940"/>
                  </a:cubicBezTo>
                  <a:cubicBezTo>
                    <a:pt x="10993" y="21815"/>
                    <a:pt x="11270" y="21691"/>
                    <a:pt x="11506" y="21573"/>
                  </a:cubicBezTo>
                  <a:cubicBezTo>
                    <a:pt x="11737" y="21461"/>
                    <a:pt x="12003" y="21319"/>
                    <a:pt x="12268" y="21160"/>
                  </a:cubicBezTo>
                  <a:cubicBezTo>
                    <a:pt x="12493" y="21036"/>
                    <a:pt x="12747" y="20870"/>
                    <a:pt x="12989" y="20705"/>
                  </a:cubicBezTo>
                  <a:cubicBezTo>
                    <a:pt x="13302" y="20498"/>
                    <a:pt x="13591" y="20292"/>
                    <a:pt x="13828" y="20103"/>
                  </a:cubicBezTo>
                  <a:cubicBezTo>
                    <a:pt x="14058" y="19920"/>
                    <a:pt x="14365" y="19683"/>
                    <a:pt x="14595" y="19471"/>
                  </a:cubicBezTo>
                  <a:cubicBezTo>
                    <a:pt x="14773" y="19317"/>
                    <a:pt x="14950" y="19152"/>
                    <a:pt x="15092" y="19010"/>
                  </a:cubicBezTo>
                  <a:cubicBezTo>
                    <a:pt x="15239" y="18862"/>
                    <a:pt x="15405" y="18691"/>
                    <a:pt x="15564" y="18520"/>
                  </a:cubicBezTo>
                  <a:cubicBezTo>
                    <a:pt x="15759" y="18319"/>
                    <a:pt x="15936" y="18118"/>
                    <a:pt x="16090" y="17929"/>
                  </a:cubicBezTo>
                  <a:cubicBezTo>
                    <a:pt x="16090" y="17923"/>
                    <a:pt x="16096" y="17923"/>
                    <a:pt x="16101" y="17917"/>
                  </a:cubicBezTo>
                  <a:cubicBezTo>
                    <a:pt x="16184" y="17811"/>
                    <a:pt x="16279" y="17693"/>
                    <a:pt x="16379" y="17569"/>
                  </a:cubicBezTo>
                  <a:lnTo>
                    <a:pt x="17472" y="17894"/>
                  </a:lnTo>
                  <a:lnTo>
                    <a:pt x="15794" y="25223"/>
                  </a:lnTo>
                  <a:cubicBezTo>
                    <a:pt x="15741" y="25466"/>
                    <a:pt x="15794" y="25779"/>
                    <a:pt x="15948" y="26080"/>
                  </a:cubicBezTo>
                  <a:cubicBezTo>
                    <a:pt x="16096" y="26387"/>
                    <a:pt x="16326" y="26647"/>
                    <a:pt x="16562" y="26783"/>
                  </a:cubicBezTo>
                  <a:lnTo>
                    <a:pt x="18854" y="28106"/>
                  </a:lnTo>
                  <a:cubicBezTo>
                    <a:pt x="18981" y="28180"/>
                    <a:pt x="19101" y="28214"/>
                    <a:pt x="19207" y="28214"/>
                  </a:cubicBezTo>
                  <a:cubicBezTo>
                    <a:pt x="19467" y="28214"/>
                    <a:pt x="19645" y="28007"/>
                    <a:pt x="19645" y="27651"/>
                  </a:cubicBezTo>
                  <a:cubicBezTo>
                    <a:pt x="19651" y="27149"/>
                    <a:pt x="19297" y="26535"/>
                    <a:pt x="18860" y="26287"/>
                  </a:cubicBezTo>
                  <a:lnTo>
                    <a:pt x="17566" y="25536"/>
                  </a:lnTo>
                  <a:lnTo>
                    <a:pt x="19303" y="17917"/>
                  </a:lnTo>
                  <a:cubicBezTo>
                    <a:pt x="19368" y="17646"/>
                    <a:pt x="19285" y="17279"/>
                    <a:pt x="19090" y="16943"/>
                  </a:cubicBezTo>
                  <a:cubicBezTo>
                    <a:pt x="18937" y="16689"/>
                    <a:pt x="18742" y="16476"/>
                    <a:pt x="18535" y="16358"/>
                  </a:cubicBezTo>
                  <a:cubicBezTo>
                    <a:pt x="18470" y="16323"/>
                    <a:pt x="18411" y="16293"/>
                    <a:pt x="18346" y="16275"/>
                  </a:cubicBezTo>
                  <a:lnTo>
                    <a:pt x="17383" y="15992"/>
                  </a:lnTo>
                  <a:cubicBezTo>
                    <a:pt x="17419" y="15915"/>
                    <a:pt x="17460" y="15838"/>
                    <a:pt x="17489" y="15767"/>
                  </a:cubicBezTo>
                  <a:cubicBezTo>
                    <a:pt x="17501" y="15750"/>
                    <a:pt x="17507" y="15732"/>
                    <a:pt x="17513" y="15714"/>
                  </a:cubicBezTo>
                  <a:cubicBezTo>
                    <a:pt x="17554" y="15632"/>
                    <a:pt x="17590" y="15549"/>
                    <a:pt x="17619" y="15478"/>
                  </a:cubicBezTo>
                  <a:cubicBezTo>
                    <a:pt x="17714" y="15265"/>
                    <a:pt x="17791" y="15065"/>
                    <a:pt x="17850" y="14881"/>
                  </a:cubicBezTo>
                  <a:cubicBezTo>
                    <a:pt x="17856" y="14864"/>
                    <a:pt x="17862" y="14852"/>
                    <a:pt x="17862" y="14840"/>
                  </a:cubicBezTo>
                  <a:cubicBezTo>
                    <a:pt x="17867" y="14834"/>
                    <a:pt x="17867" y="14822"/>
                    <a:pt x="17873" y="14811"/>
                  </a:cubicBezTo>
                  <a:cubicBezTo>
                    <a:pt x="17879" y="14787"/>
                    <a:pt x="17885" y="14763"/>
                    <a:pt x="17897" y="14740"/>
                  </a:cubicBezTo>
                  <a:cubicBezTo>
                    <a:pt x="17932" y="14610"/>
                    <a:pt x="17986" y="14427"/>
                    <a:pt x="18033" y="14220"/>
                  </a:cubicBezTo>
                  <a:cubicBezTo>
                    <a:pt x="18045" y="14173"/>
                    <a:pt x="18068" y="14084"/>
                    <a:pt x="18086" y="13960"/>
                  </a:cubicBezTo>
                  <a:cubicBezTo>
                    <a:pt x="18104" y="13889"/>
                    <a:pt x="18116" y="13812"/>
                    <a:pt x="18121" y="13736"/>
                  </a:cubicBezTo>
                  <a:cubicBezTo>
                    <a:pt x="18127" y="13712"/>
                    <a:pt x="18127" y="13688"/>
                    <a:pt x="18133" y="13671"/>
                  </a:cubicBezTo>
                  <a:lnTo>
                    <a:pt x="22604" y="15194"/>
                  </a:lnTo>
                  <a:lnTo>
                    <a:pt x="20915" y="22577"/>
                  </a:lnTo>
                  <a:cubicBezTo>
                    <a:pt x="20862" y="22820"/>
                    <a:pt x="20915" y="23133"/>
                    <a:pt x="21069" y="23440"/>
                  </a:cubicBezTo>
                  <a:cubicBezTo>
                    <a:pt x="21216" y="23741"/>
                    <a:pt x="21447" y="24001"/>
                    <a:pt x="21689" y="24137"/>
                  </a:cubicBezTo>
                  <a:lnTo>
                    <a:pt x="23975" y="25460"/>
                  </a:lnTo>
                  <a:cubicBezTo>
                    <a:pt x="24102" y="25534"/>
                    <a:pt x="24222" y="25568"/>
                    <a:pt x="24328" y="25568"/>
                  </a:cubicBezTo>
                  <a:cubicBezTo>
                    <a:pt x="24588" y="25568"/>
                    <a:pt x="24768" y="25361"/>
                    <a:pt x="24772" y="25005"/>
                  </a:cubicBezTo>
                  <a:cubicBezTo>
                    <a:pt x="24772" y="24503"/>
                    <a:pt x="24418" y="23889"/>
                    <a:pt x="23980" y="23641"/>
                  </a:cubicBezTo>
                  <a:lnTo>
                    <a:pt x="22687" y="22890"/>
                  </a:lnTo>
                  <a:lnTo>
                    <a:pt x="24423" y="15271"/>
                  </a:lnTo>
                  <a:cubicBezTo>
                    <a:pt x="24488" y="15005"/>
                    <a:pt x="24412" y="14645"/>
                    <a:pt x="24223" y="14314"/>
                  </a:cubicBezTo>
                  <a:cubicBezTo>
                    <a:pt x="24069" y="14049"/>
                    <a:pt x="23868" y="13836"/>
                    <a:pt x="23656" y="13712"/>
                  </a:cubicBezTo>
                  <a:cubicBezTo>
                    <a:pt x="23602" y="13682"/>
                    <a:pt x="23549" y="13659"/>
                    <a:pt x="23496" y="13641"/>
                  </a:cubicBezTo>
                  <a:lnTo>
                    <a:pt x="21695" y="13027"/>
                  </a:lnTo>
                  <a:cubicBezTo>
                    <a:pt x="21707" y="13021"/>
                    <a:pt x="21724" y="13015"/>
                    <a:pt x="21742" y="13009"/>
                  </a:cubicBezTo>
                  <a:cubicBezTo>
                    <a:pt x="21789" y="12991"/>
                    <a:pt x="21831" y="12974"/>
                    <a:pt x="21878" y="12956"/>
                  </a:cubicBezTo>
                  <a:cubicBezTo>
                    <a:pt x="21896" y="12950"/>
                    <a:pt x="21913" y="12944"/>
                    <a:pt x="21931" y="12932"/>
                  </a:cubicBezTo>
                  <a:cubicBezTo>
                    <a:pt x="21990" y="12915"/>
                    <a:pt x="22043" y="12891"/>
                    <a:pt x="22096" y="12867"/>
                  </a:cubicBezTo>
                  <a:cubicBezTo>
                    <a:pt x="22120" y="12862"/>
                    <a:pt x="22144" y="12850"/>
                    <a:pt x="22167" y="12844"/>
                  </a:cubicBezTo>
                  <a:cubicBezTo>
                    <a:pt x="22215" y="12820"/>
                    <a:pt x="22268" y="12802"/>
                    <a:pt x="22309" y="12779"/>
                  </a:cubicBezTo>
                  <a:cubicBezTo>
                    <a:pt x="22339" y="12767"/>
                    <a:pt x="22368" y="12755"/>
                    <a:pt x="22392" y="12743"/>
                  </a:cubicBezTo>
                  <a:cubicBezTo>
                    <a:pt x="22421" y="12732"/>
                    <a:pt x="22451" y="12720"/>
                    <a:pt x="22474" y="12708"/>
                  </a:cubicBezTo>
                  <a:cubicBezTo>
                    <a:pt x="22516" y="12684"/>
                    <a:pt x="22563" y="12667"/>
                    <a:pt x="22604" y="12649"/>
                  </a:cubicBezTo>
                  <a:cubicBezTo>
                    <a:pt x="22622" y="12637"/>
                    <a:pt x="22646" y="12625"/>
                    <a:pt x="22663" y="12619"/>
                  </a:cubicBezTo>
                  <a:cubicBezTo>
                    <a:pt x="22705" y="12596"/>
                    <a:pt x="22740" y="12578"/>
                    <a:pt x="22782" y="12560"/>
                  </a:cubicBezTo>
                  <a:cubicBezTo>
                    <a:pt x="22817" y="12543"/>
                    <a:pt x="22852" y="12525"/>
                    <a:pt x="22888" y="12507"/>
                  </a:cubicBezTo>
                  <a:cubicBezTo>
                    <a:pt x="22900" y="12495"/>
                    <a:pt x="22917" y="12489"/>
                    <a:pt x="22929" y="12478"/>
                  </a:cubicBezTo>
                  <a:cubicBezTo>
                    <a:pt x="22994" y="12448"/>
                    <a:pt x="23047" y="12419"/>
                    <a:pt x="23083" y="12395"/>
                  </a:cubicBezTo>
                  <a:cubicBezTo>
                    <a:pt x="23219" y="12318"/>
                    <a:pt x="23402" y="12206"/>
                    <a:pt x="23526" y="12117"/>
                  </a:cubicBezTo>
                  <a:cubicBezTo>
                    <a:pt x="23579" y="12076"/>
                    <a:pt x="23626" y="12041"/>
                    <a:pt x="23673" y="12011"/>
                  </a:cubicBezTo>
                  <a:cubicBezTo>
                    <a:pt x="23709" y="11987"/>
                    <a:pt x="23750" y="11958"/>
                    <a:pt x="23786" y="11934"/>
                  </a:cubicBezTo>
                  <a:cubicBezTo>
                    <a:pt x="23845" y="11887"/>
                    <a:pt x="23921" y="11834"/>
                    <a:pt x="23992" y="11775"/>
                  </a:cubicBezTo>
                  <a:cubicBezTo>
                    <a:pt x="24075" y="11710"/>
                    <a:pt x="24146" y="11645"/>
                    <a:pt x="24234" y="11568"/>
                  </a:cubicBezTo>
                  <a:cubicBezTo>
                    <a:pt x="24258" y="11538"/>
                    <a:pt x="24294" y="11509"/>
                    <a:pt x="24323" y="11485"/>
                  </a:cubicBezTo>
                  <a:cubicBezTo>
                    <a:pt x="24364" y="11444"/>
                    <a:pt x="24406" y="11403"/>
                    <a:pt x="24441" y="11373"/>
                  </a:cubicBezTo>
                  <a:cubicBezTo>
                    <a:pt x="24447" y="11367"/>
                    <a:pt x="24453" y="11361"/>
                    <a:pt x="24453" y="11361"/>
                  </a:cubicBezTo>
                  <a:cubicBezTo>
                    <a:pt x="24471" y="11338"/>
                    <a:pt x="24494" y="11320"/>
                    <a:pt x="24506" y="11308"/>
                  </a:cubicBezTo>
                  <a:cubicBezTo>
                    <a:pt x="24536" y="11279"/>
                    <a:pt x="24571" y="11243"/>
                    <a:pt x="24601" y="11208"/>
                  </a:cubicBezTo>
                  <a:cubicBezTo>
                    <a:pt x="24660" y="11149"/>
                    <a:pt x="24713" y="11090"/>
                    <a:pt x="24760" y="11036"/>
                  </a:cubicBezTo>
                  <a:cubicBezTo>
                    <a:pt x="24772" y="11031"/>
                    <a:pt x="24778" y="11019"/>
                    <a:pt x="24790" y="11007"/>
                  </a:cubicBezTo>
                  <a:cubicBezTo>
                    <a:pt x="24801" y="10995"/>
                    <a:pt x="24813" y="10983"/>
                    <a:pt x="24819" y="10971"/>
                  </a:cubicBezTo>
                  <a:cubicBezTo>
                    <a:pt x="24843" y="10948"/>
                    <a:pt x="24861" y="10924"/>
                    <a:pt x="24878" y="10901"/>
                  </a:cubicBezTo>
                  <a:cubicBezTo>
                    <a:pt x="24884" y="10895"/>
                    <a:pt x="24884" y="10895"/>
                    <a:pt x="24890" y="10889"/>
                  </a:cubicBezTo>
                  <a:cubicBezTo>
                    <a:pt x="24985" y="10777"/>
                    <a:pt x="25061" y="10676"/>
                    <a:pt x="25126" y="10588"/>
                  </a:cubicBezTo>
                  <a:cubicBezTo>
                    <a:pt x="25132" y="10576"/>
                    <a:pt x="25144" y="10564"/>
                    <a:pt x="25150" y="10552"/>
                  </a:cubicBezTo>
                  <a:cubicBezTo>
                    <a:pt x="25179" y="10511"/>
                    <a:pt x="25209" y="10469"/>
                    <a:pt x="25233" y="10434"/>
                  </a:cubicBezTo>
                  <a:cubicBezTo>
                    <a:pt x="25239" y="10434"/>
                    <a:pt x="25239" y="10428"/>
                    <a:pt x="25244" y="10422"/>
                  </a:cubicBezTo>
                  <a:cubicBezTo>
                    <a:pt x="25244" y="10416"/>
                    <a:pt x="25250" y="10416"/>
                    <a:pt x="25250" y="10410"/>
                  </a:cubicBezTo>
                  <a:cubicBezTo>
                    <a:pt x="25262" y="10387"/>
                    <a:pt x="25280" y="10369"/>
                    <a:pt x="25292" y="10351"/>
                  </a:cubicBezTo>
                  <a:cubicBezTo>
                    <a:pt x="25345" y="10269"/>
                    <a:pt x="25398" y="10192"/>
                    <a:pt x="25445" y="10109"/>
                  </a:cubicBezTo>
                  <a:lnTo>
                    <a:pt x="30129" y="11503"/>
                  </a:lnTo>
                  <a:lnTo>
                    <a:pt x="28457" y="18833"/>
                  </a:lnTo>
                  <a:cubicBezTo>
                    <a:pt x="28404" y="19069"/>
                    <a:pt x="28457" y="19388"/>
                    <a:pt x="28605" y="19689"/>
                  </a:cubicBezTo>
                  <a:cubicBezTo>
                    <a:pt x="28759" y="19996"/>
                    <a:pt x="28989" y="20256"/>
                    <a:pt x="29225" y="20392"/>
                  </a:cubicBezTo>
                  <a:lnTo>
                    <a:pt x="31517" y="21715"/>
                  </a:lnTo>
                  <a:cubicBezTo>
                    <a:pt x="31644" y="21789"/>
                    <a:pt x="31764" y="21824"/>
                    <a:pt x="31871" y="21824"/>
                  </a:cubicBezTo>
                  <a:cubicBezTo>
                    <a:pt x="32130" y="21824"/>
                    <a:pt x="32308" y="21616"/>
                    <a:pt x="32308" y="21260"/>
                  </a:cubicBezTo>
                  <a:cubicBezTo>
                    <a:pt x="32314" y="20758"/>
                    <a:pt x="31960" y="20144"/>
                    <a:pt x="31523" y="19896"/>
                  </a:cubicBezTo>
                  <a:lnTo>
                    <a:pt x="30223" y="19146"/>
                  </a:lnTo>
                  <a:lnTo>
                    <a:pt x="31966" y="11527"/>
                  </a:lnTo>
                  <a:cubicBezTo>
                    <a:pt x="32025" y="11255"/>
                    <a:pt x="31948" y="10889"/>
                    <a:pt x="31753" y="10552"/>
                  </a:cubicBezTo>
                  <a:cubicBezTo>
                    <a:pt x="31600" y="10292"/>
                    <a:pt x="31405" y="10086"/>
                    <a:pt x="31198" y="9967"/>
                  </a:cubicBezTo>
                  <a:cubicBezTo>
                    <a:pt x="31133" y="9932"/>
                    <a:pt x="31068" y="9902"/>
                    <a:pt x="31009" y="9885"/>
                  </a:cubicBezTo>
                  <a:lnTo>
                    <a:pt x="26160" y="8449"/>
                  </a:lnTo>
                  <a:cubicBezTo>
                    <a:pt x="26160" y="8444"/>
                    <a:pt x="26160" y="8444"/>
                    <a:pt x="26160" y="8438"/>
                  </a:cubicBezTo>
                  <a:cubicBezTo>
                    <a:pt x="26166" y="8414"/>
                    <a:pt x="26172" y="8390"/>
                    <a:pt x="26184" y="8367"/>
                  </a:cubicBezTo>
                  <a:cubicBezTo>
                    <a:pt x="26189" y="8349"/>
                    <a:pt x="26195" y="8325"/>
                    <a:pt x="26201" y="8308"/>
                  </a:cubicBezTo>
                  <a:cubicBezTo>
                    <a:pt x="26219" y="8308"/>
                    <a:pt x="26237" y="8314"/>
                    <a:pt x="26254" y="8320"/>
                  </a:cubicBezTo>
                  <a:cubicBezTo>
                    <a:pt x="26296" y="8325"/>
                    <a:pt x="26331" y="8337"/>
                    <a:pt x="26367" y="8343"/>
                  </a:cubicBezTo>
                  <a:cubicBezTo>
                    <a:pt x="26384" y="8349"/>
                    <a:pt x="26396" y="8349"/>
                    <a:pt x="26414" y="8355"/>
                  </a:cubicBezTo>
                  <a:cubicBezTo>
                    <a:pt x="26473" y="8367"/>
                    <a:pt x="26532" y="8373"/>
                    <a:pt x="26597" y="8385"/>
                  </a:cubicBezTo>
                  <a:cubicBezTo>
                    <a:pt x="26739" y="8408"/>
                    <a:pt x="26869" y="8420"/>
                    <a:pt x="26981" y="8426"/>
                  </a:cubicBezTo>
                  <a:lnTo>
                    <a:pt x="27022" y="8426"/>
                  </a:lnTo>
                  <a:cubicBezTo>
                    <a:pt x="27093" y="8430"/>
                    <a:pt x="27158" y="8434"/>
                    <a:pt x="27218" y="8434"/>
                  </a:cubicBezTo>
                  <a:cubicBezTo>
                    <a:pt x="27242" y="8434"/>
                    <a:pt x="27266" y="8433"/>
                    <a:pt x="27288" y="8432"/>
                  </a:cubicBezTo>
                  <a:lnTo>
                    <a:pt x="27318" y="8432"/>
                  </a:lnTo>
                  <a:cubicBezTo>
                    <a:pt x="27377" y="8432"/>
                    <a:pt x="27436" y="8432"/>
                    <a:pt x="27507" y="8426"/>
                  </a:cubicBezTo>
                  <a:cubicBezTo>
                    <a:pt x="27648" y="8420"/>
                    <a:pt x="27701" y="8420"/>
                    <a:pt x="27855" y="8396"/>
                  </a:cubicBezTo>
                  <a:cubicBezTo>
                    <a:pt x="28014" y="8379"/>
                    <a:pt x="28162" y="8355"/>
                    <a:pt x="28328" y="8320"/>
                  </a:cubicBezTo>
                  <a:cubicBezTo>
                    <a:pt x="28339" y="8320"/>
                    <a:pt x="28351" y="8314"/>
                    <a:pt x="28369" y="8308"/>
                  </a:cubicBezTo>
                  <a:cubicBezTo>
                    <a:pt x="28387" y="8308"/>
                    <a:pt x="28404" y="8302"/>
                    <a:pt x="28416" y="8302"/>
                  </a:cubicBezTo>
                  <a:cubicBezTo>
                    <a:pt x="28428" y="8296"/>
                    <a:pt x="28434" y="8296"/>
                    <a:pt x="28446" y="8290"/>
                  </a:cubicBezTo>
                  <a:lnTo>
                    <a:pt x="28463" y="8290"/>
                  </a:lnTo>
                  <a:cubicBezTo>
                    <a:pt x="28469" y="8290"/>
                    <a:pt x="28475" y="8284"/>
                    <a:pt x="28475" y="8284"/>
                  </a:cubicBezTo>
                  <a:cubicBezTo>
                    <a:pt x="28552" y="8266"/>
                    <a:pt x="28617" y="8249"/>
                    <a:pt x="28676" y="8231"/>
                  </a:cubicBezTo>
                  <a:cubicBezTo>
                    <a:pt x="28682" y="8231"/>
                    <a:pt x="28688" y="8231"/>
                    <a:pt x="28694" y="8225"/>
                  </a:cubicBezTo>
                  <a:cubicBezTo>
                    <a:pt x="28865" y="8178"/>
                    <a:pt x="28983" y="8136"/>
                    <a:pt x="28983" y="8136"/>
                  </a:cubicBezTo>
                  <a:cubicBezTo>
                    <a:pt x="29007" y="8131"/>
                    <a:pt x="29024" y="8119"/>
                    <a:pt x="29048" y="8113"/>
                  </a:cubicBezTo>
                  <a:cubicBezTo>
                    <a:pt x="29078" y="8101"/>
                    <a:pt x="29101" y="8095"/>
                    <a:pt x="29125" y="8083"/>
                  </a:cubicBezTo>
                  <a:cubicBezTo>
                    <a:pt x="29178" y="8066"/>
                    <a:pt x="29231" y="8048"/>
                    <a:pt x="29278" y="8030"/>
                  </a:cubicBezTo>
                  <a:cubicBezTo>
                    <a:pt x="29503" y="7942"/>
                    <a:pt x="29686" y="7853"/>
                    <a:pt x="29816" y="7788"/>
                  </a:cubicBezTo>
                  <a:cubicBezTo>
                    <a:pt x="29899" y="7747"/>
                    <a:pt x="30023" y="7688"/>
                    <a:pt x="30164" y="7605"/>
                  </a:cubicBezTo>
                  <a:cubicBezTo>
                    <a:pt x="30324" y="7522"/>
                    <a:pt x="30460" y="7434"/>
                    <a:pt x="30596" y="7339"/>
                  </a:cubicBezTo>
                  <a:cubicBezTo>
                    <a:pt x="30690" y="7280"/>
                    <a:pt x="30773" y="7215"/>
                    <a:pt x="30844" y="7156"/>
                  </a:cubicBezTo>
                  <a:cubicBezTo>
                    <a:pt x="30844" y="7156"/>
                    <a:pt x="30844" y="7156"/>
                    <a:pt x="30850" y="7150"/>
                  </a:cubicBezTo>
                  <a:cubicBezTo>
                    <a:pt x="30891" y="7115"/>
                    <a:pt x="30932" y="7079"/>
                    <a:pt x="30974" y="7044"/>
                  </a:cubicBezTo>
                  <a:cubicBezTo>
                    <a:pt x="30991" y="7032"/>
                    <a:pt x="30997" y="7020"/>
                    <a:pt x="31015" y="7008"/>
                  </a:cubicBezTo>
                  <a:cubicBezTo>
                    <a:pt x="31103" y="6926"/>
                    <a:pt x="31163" y="6867"/>
                    <a:pt x="31245" y="6778"/>
                  </a:cubicBezTo>
                  <a:cubicBezTo>
                    <a:pt x="31304" y="6713"/>
                    <a:pt x="31357" y="6654"/>
                    <a:pt x="31405" y="6595"/>
                  </a:cubicBezTo>
                  <a:cubicBezTo>
                    <a:pt x="31434" y="6559"/>
                    <a:pt x="31464" y="6518"/>
                    <a:pt x="31493" y="6477"/>
                  </a:cubicBezTo>
                  <a:cubicBezTo>
                    <a:pt x="31611" y="6323"/>
                    <a:pt x="31694" y="6187"/>
                    <a:pt x="31747" y="6105"/>
                  </a:cubicBezTo>
                  <a:cubicBezTo>
                    <a:pt x="31765" y="6075"/>
                    <a:pt x="31854" y="5933"/>
                    <a:pt x="31948" y="5715"/>
                  </a:cubicBezTo>
                  <a:cubicBezTo>
                    <a:pt x="31960" y="5697"/>
                    <a:pt x="31966" y="5679"/>
                    <a:pt x="31972" y="5668"/>
                  </a:cubicBezTo>
                  <a:cubicBezTo>
                    <a:pt x="31984" y="5644"/>
                    <a:pt x="31989" y="5620"/>
                    <a:pt x="32001" y="5591"/>
                  </a:cubicBezTo>
                  <a:cubicBezTo>
                    <a:pt x="32001" y="5591"/>
                    <a:pt x="32007" y="5585"/>
                    <a:pt x="32007" y="5579"/>
                  </a:cubicBezTo>
                  <a:cubicBezTo>
                    <a:pt x="32007" y="5579"/>
                    <a:pt x="32007" y="5573"/>
                    <a:pt x="32007" y="5573"/>
                  </a:cubicBezTo>
                  <a:cubicBezTo>
                    <a:pt x="32043" y="5485"/>
                    <a:pt x="32084" y="5390"/>
                    <a:pt x="32113" y="5284"/>
                  </a:cubicBezTo>
                  <a:cubicBezTo>
                    <a:pt x="32119" y="5272"/>
                    <a:pt x="32119" y="5266"/>
                    <a:pt x="32125" y="5254"/>
                  </a:cubicBezTo>
                  <a:cubicBezTo>
                    <a:pt x="32137" y="5219"/>
                    <a:pt x="32149" y="5183"/>
                    <a:pt x="32155" y="5142"/>
                  </a:cubicBezTo>
                  <a:cubicBezTo>
                    <a:pt x="32167" y="5107"/>
                    <a:pt x="32178" y="5065"/>
                    <a:pt x="32190" y="5030"/>
                  </a:cubicBezTo>
                  <a:cubicBezTo>
                    <a:pt x="32232" y="4841"/>
                    <a:pt x="32261" y="4693"/>
                    <a:pt x="32273" y="4569"/>
                  </a:cubicBezTo>
                  <a:cubicBezTo>
                    <a:pt x="32285" y="4469"/>
                    <a:pt x="32297" y="4368"/>
                    <a:pt x="32302" y="4262"/>
                  </a:cubicBezTo>
                  <a:cubicBezTo>
                    <a:pt x="32302" y="4256"/>
                    <a:pt x="32302" y="4256"/>
                    <a:pt x="32302" y="4250"/>
                  </a:cubicBezTo>
                  <a:cubicBezTo>
                    <a:pt x="32308" y="4179"/>
                    <a:pt x="32308" y="4114"/>
                    <a:pt x="32308" y="4049"/>
                  </a:cubicBezTo>
                  <a:cubicBezTo>
                    <a:pt x="32308" y="4014"/>
                    <a:pt x="32308" y="3984"/>
                    <a:pt x="32308" y="3955"/>
                  </a:cubicBezTo>
                  <a:cubicBezTo>
                    <a:pt x="32308" y="3943"/>
                    <a:pt x="32302" y="3931"/>
                    <a:pt x="32302" y="3919"/>
                  </a:cubicBezTo>
                  <a:cubicBezTo>
                    <a:pt x="32302" y="3866"/>
                    <a:pt x="32297" y="3813"/>
                    <a:pt x="32297" y="3754"/>
                  </a:cubicBezTo>
                  <a:cubicBezTo>
                    <a:pt x="32297" y="3719"/>
                    <a:pt x="32285" y="3606"/>
                    <a:pt x="32267" y="3482"/>
                  </a:cubicBezTo>
                  <a:cubicBezTo>
                    <a:pt x="32267" y="3465"/>
                    <a:pt x="32255" y="3411"/>
                    <a:pt x="32243" y="3335"/>
                  </a:cubicBezTo>
                  <a:cubicBezTo>
                    <a:pt x="32243" y="3335"/>
                    <a:pt x="32243" y="3329"/>
                    <a:pt x="32243" y="3323"/>
                  </a:cubicBezTo>
                  <a:cubicBezTo>
                    <a:pt x="32208" y="3152"/>
                    <a:pt x="32143" y="2862"/>
                    <a:pt x="32019" y="2543"/>
                  </a:cubicBezTo>
                  <a:cubicBezTo>
                    <a:pt x="32013" y="2543"/>
                    <a:pt x="32013" y="2537"/>
                    <a:pt x="32013" y="2537"/>
                  </a:cubicBezTo>
                  <a:cubicBezTo>
                    <a:pt x="31984" y="2460"/>
                    <a:pt x="31948" y="2384"/>
                    <a:pt x="31913" y="2307"/>
                  </a:cubicBezTo>
                  <a:cubicBezTo>
                    <a:pt x="31895" y="2271"/>
                    <a:pt x="31877" y="2242"/>
                    <a:pt x="31859" y="2207"/>
                  </a:cubicBezTo>
                  <a:cubicBezTo>
                    <a:pt x="31848" y="2177"/>
                    <a:pt x="31836" y="2153"/>
                    <a:pt x="31818" y="2124"/>
                  </a:cubicBezTo>
                  <a:cubicBezTo>
                    <a:pt x="31800" y="2094"/>
                    <a:pt x="31789" y="2065"/>
                    <a:pt x="31771" y="2035"/>
                  </a:cubicBezTo>
                  <a:cubicBezTo>
                    <a:pt x="31765" y="2023"/>
                    <a:pt x="31759" y="2012"/>
                    <a:pt x="31747" y="2000"/>
                  </a:cubicBezTo>
                  <a:cubicBezTo>
                    <a:pt x="31741" y="1982"/>
                    <a:pt x="31730" y="1964"/>
                    <a:pt x="31718" y="1947"/>
                  </a:cubicBezTo>
                  <a:cubicBezTo>
                    <a:pt x="31665" y="1852"/>
                    <a:pt x="31606" y="1764"/>
                    <a:pt x="31546" y="1687"/>
                  </a:cubicBezTo>
                  <a:cubicBezTo>
                    <a:pt x="31541" y="1687"/>
                    <a:pt x="31476" y="1586"/>
                    <a:pt x="31369" y="1462"/>
                  </a:cubicBezTo>
                  <a:cubicBezTo>
                    <a:pt x="31310" y="1391"/>
                    <a:pt x="31245" y="1315"/>
                    <a:pt x="31174" y="1244"/>
                  </a:cubicBezTo>
                  <a:cubicBezTo>
                    <a:pt x="31174" y="1244"/>
                    <a:pt x="31174" y="1244"/>
                    <a:pt x="31174" y="1238"/>
                  </a:cubicBezTo>
                  <a:cubicBezTo>
                    <a:pt x="31168" y="1238"/>
                    <a:pt x="31168" y="1238"/>
                    <a:pt x="31168" y="1232"/>
                  </a:cubicBezTo>
                  <a:cubicBezTo>
                    <a:pt x="31068" y="1132"/>
                    <a:pt x="30938" y="1002"/>
                    <a:pt x="30696" y="813"/>
                  </a:cubicBezTo>
                  <a:cubicBezTo>
                    <a:pt x="30259" y="482"/>
                    <a:pt x="29828" y="316"/>
                    <a:pt x="29745" y="281"/>
                  </a:cubicBezTo>
                  <a:cubicBezTo>
                    <a:pt x="29721" y="275"/>
                    <a:pt x="29704" y="269"/>
                    <a:pt x="29680" y="257"/>
                  </a:cubicBezTo>
                  <a:cubicBezTo>
                    <a:pt x="29662" y="252"/>
                    <a:pt x="29639" y="246"/>
                    <a:pt x="29627" y="240"/>
                  </a:cubicBezTo>
                  <a:cubicBezTo>
                    <a:pt x="29568" y="216"/>
                    <a:pt x="29509" y="198"/>
                    <a:pt x="29444" y="175"/>
                  </a:cubicBezTo>
                  <a:lnTo>
                    <a:pt x="29438" y="175"/>
                  </a:lnTo>
                  <a:cubicBezTo>
                    <a:pt x="29326" y="139"/>
                    <a:pt x="29213" y="110"/>
                    <a:pt x="29113" y="92"/>
                  </a:cubicBezTo>
                  <a:cubicBezTo>
                    <a:pt x="29107" y="92"/>
                    <a:pt x="29107" y="92"/>
                    <a:pt x="29101" y="86"/>
                  </a:cubicBezTo>
                  <a:lnTo>
                    <a:pt x="29089" y="86"/>
                  </a:lnTo>
                  <a:cubicBezTo>
                    <a:pt x="29036" y="74"/>
                    <a:pt x="28977" y="63"/>
                    <a:pt x="28912" y="51"/>
                  </a:cubicBezTo>
                  <a:cubicBezTo>
                    <a:pt x="28895" y="51"/>
                    <a:pt x="28871" y="45"/>
                    <a:pt x="28853" y="45"/>
                  </a:cubicBezTo>
                  <a:cubicBezTo>
                    <a:pt x="28747" y="27"/>
                    <a:pt x="28635" y="15"/>
                    <a:pt x="28540" y="9"/>
                  </a:cubicBezTo>
                  <a:cubicBezTo>
                    <a:pt x="28481" y="9"/>
                    <a:pt x="28428" y="3"/>
                    <a:pt x="28375" y="3"/>
                  </a:cubicBezTo>
                  <a:lnTo>
                    <a:pt x="28345" y="3"/>
                  </a:lnTo>
                  <a:cubicBezTo>
                    <a:pt x="28320" y="1"/>
                    <a:pt x="28293" y="1"/>
                    <a:pt x="28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4"/>
            <p:cNvSpPr/>
            <p:nvPr/>
          </p:nvSpPr>
          <p:spPr>
            <a:xfrm>
              <a:off x="1112300" y="4263525"/>
              <a:ext cx="231550" cy="321950"/>
            </a:xfrm>
            <a:custGeom>
              <a:avLst/>
              <a:gdLst/>
              <a:ahLst/>
              <a:cxnLst/>
              <a:rect l="l" t="t" r="r" b="b"/>
              <a:pathLst>
                <a:path w="9262" h="12878" extrusionOk="0">
                  <a:moveTo>
                    <a:pt x="817" y="0"/>
                  </a:moveTo>
                  <a:cubicBezTo>
                    <a:pt x="744" y="0"/>
                    <a:pt x="675" y="16"/>
                    <a:pt x="614" y="49"/>
                  </a:cubicBezTo>
                  <a:cubicBezTo>
                    <a:pt x="419" y="162"/>
                    <a:pt x="337" y="433"/>
                    <a:pt x="396" y="776"/>
                  </a:cubicBezTo>
                  <a:lnTo>
                    <a:pt x="2091" y="10374"/>
                  </a:lnTo>
                  <a:lnTo>
                    <a:pt x="792" y="9629"/>
                  </a:lnTo>
                  <a:cubicBezTo>
                    <a:pt x="663" y="9555"/>
                    <a:pt x="542" y="9519"/>
                    <a:pt x="435" y="9519"/>
                  </a:cubicBezTo>
                  <a:cubicBezTo>
                    <a:pt x="177" y="9519"/>
                    <a:pt x="0" y="9724"/>
                    <a:pt x="0" y="10078"/>
                  </a:cubicBezTo>
                  <a:cubicBezTo>
                    <a:pt x="0" y="10580"/>
                    <a:pt x="349" y="11195"/>
                    <a:pt x="792" y="11449"/>
                  </a:cubicBezTo>
                  <a:lnTo>
                    <a:pt x="3077" y="12772"/>
                  </a:lnTo>
                  <a:cubicBezTo>
                    <a:pt x="3202" y="12842"/>
                    <a:pt x="3324" y="12877"/>
                    <a:pt x="3433" y="12877"/>
                  </a:cubicBezTo>
                  <a:cubicBezTo>
                    <a:pt x="3535" y="12877"/>
                    <a:pt x="3626" y="12846"/>
                    <a:pt x="3697" y="12783"/>
                  </a:cubicBezTo>
                  <a:cubicBezTo>
                    <a:pt x="3851" y="12653"/>
                    <a:pt x="3904" y="12405"/>
                    <a:pt x="3851" y="12104"/>
                  </a:cubicBezTo>
                  <a:lnTo>
                    <a:pt x="2227" y="2867"/>
                  </a:lnTo>
                  <a:lnTo>
                    <a:pt x="8192" y="7987"/>
                  </a:lnTo>
                  <a:cubicBezTo>
                    <a:pt x="8257" y="8041"/>
                    <a:pt x="8322" y="8088"/>
                    <a:pt x="8381" y="8123"/>
                  </a:cubicBezTo>
                  <a:cubicBezTo>
                    <a:pt x="8507" y="8195"/>
                    <a:pt x="8628" y="8231"/>
                    <a:pt x="8737" y="8231"/>
                  </a:cubicBezTo>
                  <a:cubicBezTo>
                    <a:pt x="8939" y="8231"/>
                    <a:pt x="9097" y="8108"/>
                    <a:pt x="9155" y="7869"/>
                  </a:cubicBezTo>
                  <a:cubicBezTo>
                    <a:pt x="9261" y="7444"/>
                    <a:pt x="9001" y="6800"/>
                    <a:pt x="8576" y="6434"/>
                  </a:cubicBezTo>
                  <a:lnTo>
                    <a:pt x="1364" y="244"/>
                  </a:lnTo>
                  <a:cubicBezTo>
                    <a:pt x="1300" y="191"/>
                    <a:pt x="1235" y="144"/>
                    <a:pt x="1175" y="108"/>
                  </a:cubicBezTo>
                  <a:cubicBezTo>
                    <a:pt x="1051" y="37"/>
                    <a:pt x="929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4"/>
            <p:cNvSpPr/>
            <p:nvPr/>
          </p:nvSpPr>
          <p:spPr>
            <a:xfrm>
              <a:off x="788625" y="4420950"/>
              <a:ext cx="231550" cy="321925"/>
            </a:xfrm>
            <a:custGeom>
              <a:avLst/>
              <a:gdLst/>
              <a:ahLst/>
              <a:cxnLst/>
              <a:rect l="l" t="t" r="r" b="b"/>
              <a:pathLst>
                <a:path w="9262" h="12877" extrusionOk="0">
                  <a:moveTo>
                    <a:pt x="829" y="1"/>
                  </a:moveTo>
                  <a:cubicBezTo>
                    <a:pt x="754" y="1"/>
                    <a:pt x="683" y="18"/>
                    <a:pt x="621" y="54"/>
                  </a:cubicBezTo>
                  <a:cubicBezTo>
                    <a:pt x="426" y="161"/>
                    <a:pt x="343" y="432"/>
                    <a:pt x="402" y="781"/>
                  </a:cubicBezTo>
                  <a:lnTo>
                    <a:pt x="2091" y="10373"/>
                  </a:lnTo>
                  <a:lnTo>
                    <a:pt x="798" y="9628"/>
                  </a:lnTo>
                  <a:cubicBezTo>
                    <a:pt x="671" y="9555"/>
                    <a:pt x="551" y="9520"/>
                    <a:pt x="444" y="9520"/>
                  </a:cubicBezTo>
                  <a:cubicBezTo>
                    <a:pt x="185" y="9520"/>
                    <a:pt x="6" y="9727"/>
                    <a:pt x="6" y="10083"/>
                  </a:cubicBezTo>
                  <a:cubicBezTo>
                    <a:pt x="1" y="10585"/>
                    <a:pt x="355" y="11194"/>
                    <a:pt x="792" y="11448"/>
                  </a:cubicBezTo>
                  <a:lnTo>
                    <a:pt x="3084" y="12771"/>
                  </a:lnTo>
                  <a:cubicBezTo>
                    <a:pt x="3209" y="12841"/>
                    <a:pt x="3331" y="12876"/>
                    <a:pt x="3440" y="12876"/>
                  </a:cubicBezTo>
                  <a:cubicBezTo>
                    <a:pt x="3542" y="12876"/>
                    <a:pt x="3632" y="12845"/>
                    <a:pt x="3704" y="12782"/>
                  </a:cubicBezTo>
                  <a:cubicBezTo>
                    <a:pt x="3857" y="12658"/>
                    <a:pt x="3911" y="12404"/>
                    <a:pt x="3857" y="12103"/>
                  </a:cubicBezTo>
                  <a:lnTo>
                    <a:pt x="2233" y="2866"/>
                  </a:lnTo>
                  <a:lnTo>
                    <a:pt x="8198" y="7987"/>
                  </a:lnTo>
                  <a:cubicBezTo>
                    <a:pt x="8263" y="8040"/>
                    <a:pt x="8328" y="8087"/>
                    <a:pt x="8387" y="8122"/>
                  </a:cubicBezTo>
                  <a:cubicBezTo>
                    <a:pt x="8515" y="8196"/>
                    <a:pt x="8638" y="8232"/>
                    <a:pt x="8748" y="8232"/>
                  </a:cubicBezTo>
                  <a:cubicBezTo>
                    <a:pt x="8948" y="8232"/>
                    <a:pt x="9104" y="8111"/>
                    <a:pt x="9161" y="7874"/>
                  </a:cubicBezTo>
                  <a:cubicBezTo>
                    <a:pt x="9262" y="7443"/>
                    <a:pt x="9002" y="6799"/>
                    <a:pt x="8582" y="6439"/>
                  </a:cubicBezTo>
                  <a:lnTo>
                    <a:pt x="1365" y="243"/>
                  </a:lnTo>
                  <a:cubicBezTo>
                    <a:pt x="1306" y="190"/>
                    <a:pt x="1241" y="149"/>
                    <a:pt x="1182" y="108"/>
                  </a:cubicBezTo>
                  <a:cubicBezTo>
                    <a:pt x="1059" y="38"/>
                    <a:pt x="939" y="1"/>
                    <a:pt x="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4"/>
            <p:cNvSpPr/>
            <p:nvPr/>
          </p:nvSpPr>
          <p:spPr>
            <a:xfrm>
              <a:off x="920475" y="4311575"/>
              <a:ext cx="265675" cy="322000"/>
            </a:xfrm>
            <a:custGeom>
              <a:avLst/>
              <a:gdLst/>
              <a:ahLst/>
              <a:cxnLst/>
              <a:rect l="l" t="t" r="r" b="b"/>
              <a:pathLst>
                <a:path w="10627" h="12880" extrusionOk="0">
                  <a:moveTo>
                    <a:pt x="819" y="1"/>
                  </a:moveTo>
                  <a:cubicBezTo>
                    <a:pt x="741" y="1"/>
                    <a:pt x="670" y="20"/>
                    <a:pt x="609" y="59"/>
                  </a:cubicBezTo>
                  <a:cubicBezTo>
                    <a:pt x="420" y="171"/>
                    <a:pt x="343" y="443"/>
                    <a:pt x="402" y="779"/>
                  </a:cubicBezTo>
                  <a:lnTo>
                    <a:pt x="2092" y="10377"/>
                  </a:lnTo>
                  <a:lnTo>
                    <a:pt x="798" y="9627"/>
                  </a:lnTo>
                  <a:cubicBezTo>
                    <a:pt x="671" y="9553"/>
                    <a:pt x="550" y="9518"/>
                    <a:pt x="443" y="9518"/>
                  </a:cubicBezTo>
                  <a:cubicBezTo>
                    <a:pt x="182" y="9518"/>
                    <a:pt x="1" y="9726"/>
                    <a:pt x="1" y="10082"/>
                  </a:cubicBezTo>
                  <a:cubicBezTo>
                    <a:pt x="1" y="10584"/>
                    <a:pt x="355" y="11198"/>
                    <a:pt x="792" y="11446"/>
                  </a:cubicBezTo>
                  <a:lnTo>
                    <a:pt x="3078" y="12769"/>
                  </a:lnTo>
                  <a:cubicBezTo>
                    <a:pt x="3204" y="12843"/>
                    <a:pt x="3328" y="12880"/>
                    <a:pt x="3437" y="12880"/>
                  </a:cubicBezTo>
                  <a:cubicBezTo>
                    <a:pt x="3538" y="12880"/>
                    <a:pt x="3628" y="12849"/>
                    <a:pt x="3698" y="12787"/>
                  </a:cubicBezTo>
                  <a:cubicBezTo>
                    <a:pt x="3852" y="12657"/>
                    <a:pt x="3905" y="12403"/>
                    <a:pt x="3858" y="12102"/>
                  </a:cubicBezTo>
                  <a:lnTo>
                    <a:pt x="2216" y="2799"/>
                  </a:lnTo>
                  <a:lnTo>
                    <a:pt x="2216" y="2799"/>
                  </a:lnTo>
                  <a:lnTo>
                    <a:pt x="9599" y="8806"/>
                  </a:lnTo>
                  <a:cubicBezTo>
                    <a:pt x="9652" y="8847"/>
                    <a:pt x="9705" y="8883"/>
                    <a:pt x="9758" y="8912"/>
                  </a:cubicBezTo>
                  <a:cubicBezTo>
                    <a:pt x="9883" y="8985"/>
                    <a:pt x="10004" y="9020"/>
                    <a:pt x="10112" y="9020"/>
                  </a:cubicBezTo>
                  <a:cubicBezTo>
                    <a:pt x="10320" y="9020"/>
                    <a:pt x="10481" y="8888"/>
                    <a:pt x="10532" y="8635"/>
                  </a:cubicBezTo>
                  <a:cubicBezTo>
                    <a:pt x="10626" y="8192"/>
                    <a:pt x="10349" y="7554"/>
                    <a:pt x="9918" y="7205"/>
                  </a:cubicBezTo>
                  <a:lnTo>
                    <a:pt x="1336" y="218"/>
                  </a:lnTo>
                  <a:cubicBezTo>
                    <a:pt x="1283" y="177"/>
                    <a:pt x="1229" y="141"/>
                    <a:pt x="1176" y="112"/>
                  </a:cubicBezTo>
                  <a:cubicBezTo>
                    <a:pt x="1051" y="39"/>
                    <a:pt x="929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8">
    <p:spTree>
      <p:nvGrpSpPr>
        <p:cNvPr id="1" name="Shape 2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2" name="Google Shape;2342;p32"/>
          <p:cNvGrpSpPr/>
          <p:nvPr/>
        </p:nvGrpSpPr>
        <p:grpSpPr>
          <a:xfrm>
            <a:off x="0" y="4221559"/>
            <a:ext cx="9144000" cy="921943"/>
            <a:chOff x="0" y="3827814"/>
            <a:chExt cx="9144000" cy="921943"/>
          </a:xfrm>
        </p:grpSpPr>
        <p:grpSp>
          <p:nvGrpSpPr>
            <p:cNvPr id="2343" name="Google Shape;2343;p32"/>
            <p:cNvGrpSpPr/>
            <p:nvPr/>
          </p:nvGrpSpPr>
          <p:grpSpPr>
            <a:xfrm>
              <a:off x="5807441" y="3839717"/>
              <a:ext cx="243969" cy="149457"/>
              <a:chOff x="5300460" y="2964804"/>
              <a:chExt cx="271832" cy="225937"/>
            </a:xfrm>
          </p:grpSpPr>
          <p:sp>
            <p:nvSpPr>
              <p:cNvPr id="2344" name="Google Shape;2344;p3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3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3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7" name="Google Shape;2347;p32"/>
            <p:cNvGrpSpPr/>
            <p:nvPr/>
          </p:nvGrpSpPr>
          <p:grpSpPr>
            <a:xfrm>
              <a:off x="8805122" y="3827814"/>
              <a:ext cx="243969" cy="149457"/>
              <a:chOff x="5300460" y="2964804"/>
              <a:chExt cx="271832" cy="225937"/>
            </a:xfrm>
          </p:grpSpPr>
          <p:sp>
            <p:nvSpPr>
              <p:cNvPr id="2348" name="Google Shape;2348;p3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3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3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51" name="Google Shape;2351;p32"/>
            <p:cNvSpPr/>
            <p:nvPr/>
          </p:nvSpPr>
          <p:spPr>
            <a:xfrm>
              <a:off x="0" y="3910657"/>
              <a:ext cx="9144000" cy="839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2" name="Google Shape;2352;p32"/>
            <p:cNvGrpSpPr/>
            <p:nvPr/>
          </p:nvGrpSpPr>
          <p:grpSpPr>
            <a:xfrm>
              <a:off x="355317" y="3839717"/>
              <a:ext cx="243969" cy="149457"/>
              <a:chOff x="5300460" y="2964804"/>
              <a:chExt cx="271832" cy="225937"/>
            </a:xfrm>
          </p:grpSpPr>
          <p:sp>
            <p:nvSpPr>
              <p:cNvPr id="2353" name="Google Shape;2353;p3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3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3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56" name="Google Shape;2356;p32"/>
            <p:cNvGrpSpPr/>
            <p:nvPr/>
          </p:nvGrpSpPr>
          <p:grpSpPr>
            <a:xfrm>
              <a:off x="1590719" y="3839717"/>
              <a:ext cx="243969" cy="149457"/>
              <a:chOff x="5300460" y="2964804"/>
              <a:chExt cx="271832" cy="225937"/>
            </a:xfrm>
          </p:grpSpPr>
          <p:sp>
            <p:nvSpPr>
              <p:cNvPr id="2357" name="Google Shape;2357;p3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0" name="Google Shape;2360;p32"/>
            <p:cNvGrpSpPr/>
            <p:nvPr/>
          </p:nvGrpSpPr>
          <p:grpSpPr>
            <a:xfrm>
              <a:off x="3027997" y="3839717"/>
              <a:ext cx="243969" cy="149457"/>
              <a:chOff x="5300460" y="2964804"/>
              <a:chExt cx="271832" cy="225937"/>
            </a:xfrm>
          </p:grpSpPr>
          <p:sp>
            <p:nvSpPr>
              <p:cNvPr id="2361" name="Google Shape;2361;p3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4" name="Google Shape;2364;p32"/>
            <p:cNvGrpSpPr/>
            <p:nvPr/>
          </p:nvGrpSpPr>
          <p:grpSpPr>
            <a:xfrm>
              <a:off x="4417713" y="3839717"/>
              <a:ext cx="243969" cy="149457"/>
              <a:chOff x="5300460" y="2964804"/>
              <a:chExt cx="271832" cy="225937"/>
            </a:xfrm>
          </p:grpSpPr>
          <p:sp>
            <p:nvSpPr>
              <p:cNvPr id="2365" name="Google Shape;2365;p32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2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2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68" name="Google Shape;2368;p32"/>
          <p:cNvGrpSpPr/>
          <p:nvPr/>
        </p:nvGrpSpPr>
        <p:grpSpPr>
          <a:xfrm>
            <a:off x="7906330" y="389495"/>
            <a:ext cx="742482" cy="594924"/>
            <a:chOff x="4458400" y="2657663"/>
            <a:chExt cx="945475" cy="757575"/>
          </a:xfrm>
        </p:grpSpPr>
        <p:sp>
          <p:nvSpPr>
            <p:cNvPr id="2369" name="Google Shape;2369;p32"/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2"/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2"/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2" name="Google Shape;2372;p32"/>
          <p:cNvGrpSpPr/>
          <p:nvPr/>
        </p:nvGrpSpPr>
        <p:grpSpPr>
          <a:xfrm>
            <a:off x="8565961" y="3010306"/>
            <a:ext cx="243987" cy="339453"/>
            <a:chOff x="4661686" y="366694"/>
            <a:chExt cx="243987" cy="339453"/>
          </a:xfrm>
        </p:grpSpPr>
        <p:sp>
          <p:nvSpPr>
            <p:cNvPr id="2373" name="Google Shape;2373;p32"/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2"/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2"/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2"/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2"/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2"/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9" name="Google Shape;2379;p32"/>
          <p:cNvGrpSpPr/>
          <p:nvPr/>
        </p:nvGrpSpPr>
        <p:grpSpPr>
          <a:xfrm>
            <a:off x="213875" y="206934"/>
            <a:ext cx="8665675" cy="1631275"/>
            <a:chOff x="213875" y="206934"/>
            <a:chExt cx="8665675" cy="1631275"/>
          </a:xfrm>
        </p:grpSpPr>
        <p:sp>
          <p:nvSpPr>
            <p:cNvPr id="2380" name="Google Shape;2380;p32"/>
            <p:cNvSpPr/>
            <p:nvPr/>
          </p:nvSpPr>
          <p:spPr>
            <a:xfrm>
              <a:off x="213875" y="1284434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2"/>
            <p:cNvSpPr/>
            <p:nvPr/>
          </p:nvSpPr>
          <p:spPr>
            <a:xfrm>
              <a:off x="1110175" y="317084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2"/>
            <p:cNvSpPr/>
            <p:nvPr/>
          </p:nvSpPr>
          <p:spPr>
            <a:xfrm>
              <a:off x="8769400" y="1728059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2"/>
            <p:cNvSpPr/>
            <p:nvPr/>
          </p:nvSpPr>
          <p:spPr>
            <a:xfrm>
              <a:off x="6107700" y="206934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4" name="Google Shape;2384;p32"/>
          <p:cNvGrpSpPr/>
          <p:nvPr/>
        </p:nvGrpSpPr>
        <p:grpSpPr>
          <a:xfrm>
            <a:off x="576571" y="4607090"/>
            <a:ext cx="271859" cy="233627"/>
            <a:chOff x="739150" y="4174275"/>
            <a:chExt cx="945925" cy="812900"/>
          </a:xfrm>
        </p:grpSpPr>
        <p:sp>
          <p:nvSpPr>
            <p:cNvPr id="2385" name="Google Shape;2385;p32"/>
            <p:cNvSpPr/>
            <p:nvPr/>
          </p:nvSpPr>
          <p:spPr>
            <a:xfrm>
              <a:off x="739150" y="4366050"/>
              <a:ext cx="807725" cy="489000"/>
            </a:xfrm>
            <a:custGeom>
              <a:avLst/>
              <a:gdLst/>
              <a:ahLst/>
              <a:cxnLst/>
              <a:rect l="l" t="t" r="r" b="b"/>
              <a:pathLst>
                <a:path w="32309" h="19560" extrusionOk="0">
                  <a:moveTo>
                    <a:pt x="32249" y="0"/>
                  </a:moveTo>
                  <a:cubicBezTo>
                    <a:pt x="32237" y="83"/>
                    <a:pt x="32214" y="183"/>
                    <a:pt x="32190" y="295"/>
                  </a:cubicBezTo>
                  <a:cubicBezTo>
                    <a:pt x="32178" y="331"/>
                    <a:pt x="32167" y="372"/>
                    <a:pt x="32155" y="408"/>
                  </a:cubicBezTo>
                  <a:cubicBezTo>
                    <a:pt x="32149" y="449"/>
                    <a:pt x="32137" y="484"/>
                    <a:pt x="32125" y="520"/>
                  </a:cubicBezTo>
                  <a:cubicBezTo>
                    <a:pt x="32119" y="532"/>
                    <a:pt x="32119" y="538"/>
                    <a:pt x="32113" y="549"/>
                  </a:cubicBezTo>
                  <a:cubicBezTo>
                    <a:pt x="32084" y="656"/>
                    <a:pt x="32043" y="750"/>
                    <a:pt x="32007" y="839"/>
                  </a:cubicBezTo>
                  <a:cubicBezTo>
                    <a:pt x="32007" y="839"/>
                    <a:pt x="32007" y="845"/>
                    <a:pt x="32007" y="845"/>
                  </a:cubicBezTo>
                  <a:cubicBezTo>
                    <a:pt x="32007" y="851"/>
                    <a:pt x="32001" y="851"/>
                    <a:pt x="32001" y="856"/>
                  </a:cubicBezTo>
                  <a:cubicBezTo>
                    <a:pt x="31989" y="880"/>
                    <a:pt x="31984" y="904"/>
                    <a:pt x="31972" y="927"/>
                  </a:cubicBezTo>
                  <a:cubicBezTo>
                    <a:pt x="31966" y="945"/>
                    <a:pt x="31960" y="963"/>
                    <a:pt x="31948" y="981"/>
                  </a:cubicBezTo>
                  <a:cubicBezTo>
                    <a:pt x="31854" y="1199"/>
                    <a:pt x="31765" y="1341"/>
                    <a:pt x="31747" y="1370"/>
                  </a:cubicBezTo>
                  <a:cubicBezTo>
                    <a:pt x="31694" y="1453"/>
                    <a:pt x="31617" y="1589"/>
                    <a:pt x="31493" y="1742"/>
                  </a:cubicBezTo>
                  <a:cubicBezTo>
                    <a:pt x="31464" y="1784"/>
                    <a:pt x="31434" y="1825"/>
                    <a:pt x="31405" y="1861"/>
                  </a:cubicBezTo>
                  <a:cubicBezTo>
                    <a:pt x="31357" y="1920"/>
                    <a:pt x="31304" y="1979"/>
                    <a:pt x="31245" y="2038"/>
                  </a:cubicBezTo>
                  <a:cubicBezTo>
                    <a:pt x="31163" y="2132"/>
                    <a:pt x="31103" y="2191"/>
                    <a:pt x="31015" y="2274"/>
                  </a:cubicBezTo>
                  <a:cubicBezTo>
                    <a:pt x="30997" y="2286"/>
                    <a:pt x="30991" y="2298"/>
                    <a:pt x="30974" y="2304"/>
                  </a:cubicBezTo>
                  <a:cubicBezTo>
                    <a:pt x="30932" y="2345"/>
                    <a:pt x="30891" y="2380"/>
                    <a:pt x="30850" y="2416"/>
                  </a:cubicBezTo>
                  <a:cubicBezTo>
                    <a:pt x="30844" y="2416"/>
                    <a:pt x="30844" y="2416"/>
                    <a:pt x="30844" y="2422"/>
                  </a:cubicBezTo>
                  <a:cubicBezTo>
                    <a:pt x="30773" y="2481"/>
                    <a:pt x="30690" y="2546"/>
                    <a:pt x="30596" y="2605"/>
                  </a:cubicBezTo>
                  <a:cubicBezTo>
                    <a:pt x="30460" y="2699"/>
                    <a:pt x="30324" y="2782"/>
                    <a:pt x="30164" y="2871"/>
                  </a:cubicBezTo>
                  <a:cubicBezTo>
                    <a:pt x="30023" y="2947"/>
                    <a:pt x="29899" y="3012"/>
                    <a:pt x="29816" y="3048"/>
                  </a:cubicBezTo>
                  <a:cubicBezTo>
                    <a:pt x="29816" y="3054"/>
                    <a:pt x="29816" y="3054"/>
                    <a:pt x="29816" y="3054"/>
                  </a:cubicBezTo>
                  <a:cubicBezTo>
                    <a:pt x="29686" y="3119"/>
                    <a:pt x="29503" y="3201"/>
                    <a:pt x="29278" y="3290"/>
                  </a:cubicBezTo>
                  <a:cubicBezTo>
                    <a:pt x="29231" y="3314"/>
                    <a:pt x="29178" y="3331"/>
                    <a:pt x="29125" y="3349"/>
                  </a:cubicBezTo>
                  <a:cubicBezTo>
                    <a:pt x="29101" y="3361"/>
                    <a:pt x="29078" y="3367"/>
                    <a:pt x="29048" y="3378"/>
                  </a:cubicBezTo>
                  <a:cubicBezTo>
                    <a:pt x="29024" y="3384"/>
                    <a:pt x="29007" y="3390"/>
                    <a:pt x="28983" y="3402"/>
                  </a:cubicBezTo>
                  <a:cubicBezTo>
                    <a:pt x="28983" y="3402"/>
                    <a:pt x="28865" y="3443"/>
                    <a:pt x="28694" y="3491"/>
                  </a:cubicBezTo>
                  <a:cubicBezTo>
                    <a:pt x="28688" y="3491"/>
                    <a:pt x="28682" y="3497"/>
                    <a:pt x="28676" y="3497"/>
                  </a:cubicBezTo>
                  <a:cubicBezTo>
                    <a:pt x="28617" y="3514"/>
                    <a:pt x="28552" y="3532"/>
                    <a:pt x="28481" y="3550"/>
                  </a:cubicBezTo>
                  <a:cubicBezTo>
                    <a:pt x="28475" y="3550"/>
                    <a:pt x="28469" y="3550"/>
                    <a:pt x="28463" y="3556"/>
                  </a:cubicBezTo>
                  <a:lnTo>
                    <a:pt x="28446" y="3556"/>
                  </a:lnTo>
                  <a:cubicBezTo>
                    <a:pt x="28434" y="3562"/>
                    <a:pt x="28428" y="3562"/>
                    <a:pt x="28422" y="3562"/>
                  </a:cubicBezTo>
                  <a:cubicBezTo>
                    <a:pt x="28404" y="3567"/>
                    <a:pt x="28387" y="3567"/>
                    <a:pt x="28369" y="3573"/>
                  </a:cubicBezTo>
                  <a:cubicBezTo>
                    <a:pt x="28351" y="3579"/>
                    <a:pt x="28339" y="3579"/>
                    <a:pt x="28328" y="3585"/>
                  </a:cubicBezTo>
                  <a:cubicBezTo>
                    <a:pt x="28162" y="3621"/>
                    <a:pt x="28014" y="3644"/>
                    <a:pt x="27855" y="3662"/>
                  </a:cubicBezTo>
                  <a:cubicBezTo>
                    <a:pt x="27701" y="3680"/>
                    <a:pt x="27648" y="3686"/>
                    <a:pt x="27507" y="3692"/>
                  </a:cubicBezTo>
                  <a:cubicBezTo>
                    <a:pt x="27436" y="3697"/>
                    <a:pt x="27377" y="3697"/>
                    <a:pt x="27318" y="3697"/>
                  </a:cubicBezTo>
                  <a:lnTo>
                    <a:pt x="27288" y="3697"/>
                  </a:lnTo>
                  <a:cubicBezTo>
                    <a:pt x="27211" y="3697"/>
                    <a:pt x="27123" y="3697"/>
                    <a:pt x="27022" y="3692"/>
                  </a:cubicBezTo>
                  <a:lnTo>
                    <a:pt x="26981" y="3692"/>
                  </a:lnTo>
                  <a:cubicBezTo>
                    <a:pt x="26869" y="3680"/>
                    <a:pt x="26739" y="3668"/>
                    <a:pt x="26597" y="3650"/>
                  </a:cubicBezTo>
                  <a:cubicBezTo>
                    <a:pt x="26532" y="3638"/>
                    <a:pt x="26473" y="3627"/>
                    <a:pt x="26414" y="3615"/>
                  </a:cubicBezTo>
                  <a:cubicBezTo>
                    <a:pt x="26402" y="3615"/>
                    <a:pt x="26384" y="3609"/>
                    <a:pt x="26367" y="3609"/>
                  </a:cubicBezTo>
                  <a:cubicBezTo>
                    <a:pt x="26331" y="3597"/>
                    <a:pt x="26296" y="3591"/>
                    <a:pt x="26254" y="3585"/>
                  </a:cubicBezTo>
                  <a:cubicBezTo>
                    <a:pt x="26237" y="3579"/>
                    <a:pt x="26219" y="3573"/>
                    <a:pt x="26201" y="3567"/>
                  </a:cubicBezTo>
                  <a:cubicBezTo>
                    <a:pt x="26195" y="3591"/>
                    <a:pt x="26189" y="3609"/>
                    <a:pt x="26184" y="3632"/>
                  </a:cubicBezTo>
                  <a:cubicBezTo>
                    <a:pt x="26172" y="3656"/>
                    <a:pt x="26166" y="3680"/>
                    <a:pt x="26160" y="3703"/>
                  </a:cubicBezTo>
                  <a:cubicBezTo>
                    <a:pt x="26154" y="3721"/>
                    <a:pt x="26148" y="3745"/>
                    <a:pt x="26142" y="3762"/>
                  </a:cubicBezTo>
                  <a:cubicBezTo>
                    <a:pt x="26130" y="3798"/>
                    <a:pt x="26119" y="3833"/>
                    <a:pt x="26107" y="3869"/>
                  </a:cubicBezTo>
                  <a:cubicBezTo>
                    <a:pt x="26107" y="3886"/>
                    <a:pt x="26101" y="3898"/>
                    <a:pt x="26095" y="3910"/>
                  </a:cubicBezTo>
                  <a:cubicBezTo>
                    <a:pt x="26083" y="3945"/>
                    <a:pt x="26071" y="3987"/>
                    <a:pt x="26060" y="4028"/>
                  </a:cubicBezTo>
                  <a:cubicBezTo>
                    <a:pt x="26054" y="4046"/>
                    <a:pt x="26048" y="4058"/>
                    <a:pt x="26042" y="4075"/>
                  </a:cubicBezTo>
                  <a:cubicBezTo>
                    <a:pt x="26030" y="4111"/>
                    <a:pt x="26018" y="4140"/>
                    <a:pt x="26006" y="4176"/>
                  </a:cubicBezTo>
                  <a:cubicBezTo>
                    <a:pt x="25995" y="4205"/>
                    <a:pt x="25989" y="4235"/>
                    <a:pt x="25977" y="4259"/>
                  </a:cubicBezTo>
                  <a:cubicBezTo>
                    <a:pt x="25965" y="4282"/>
                    <a:pt x="25959" y="4306"/>
                    <a:pt x="25953" y="4323"/>
                  </a:cubicBezTo>
                  <a:cubicBezTo>
                    <a:pt x="25941" y="4353"/>
                    <a:pt x="25930" y="4383"/>
                    <a:pt x="25918" y="4412"/>
                  </a:cubicBezTo>
                  <a:cubicBezTo>
                    <a:pt x="25906" y="4448"/>
                    <a:pt x="25882" y="4501"/>
                    <a:pt x="25859" y="4560"/>
                  </a:cubicBezTo>
                  <a:cubicBezTo>
                    <a:pt x="25788" y="4719"/>
                    <a:pt x="25711" y="4890"/>
                    <a:pt x="25622" y="5062"/>
                  </a:cubicBezTo>
                  <a:cubicBezTo>
                    <a:pt x="25528" y="5233"/>
                    <a:pt x="25416" y="5428"/>
                    <a:pt x="25292" y="5617"/>
                  </a:cubicBezTo>
                  <a:cubicBezTo>
                    <a:pt x="25280" y="5635"/>
                    <a:pt x="25262" y="5652"/>
                    <a:pt x="25250" y="5676"/>
                  </a:cubicBezTo>
                  <a:cubicBezTo>
                    <a:pt x="25250" y="5676"/>
                    <a:pt x="25244" y="5682"/>
                    <a:pt x="25244" y="5682"/>
                  </a:cubicBezTo>
                  <a:cubicBezTo>
                    <a:pt x="25239" y="5688"/>
                    <a:pt x="25239" y="5694"/>
                    <a:pt x="25233" y="5700"/>
                  </a:cubicBezTo>
                  <a:cubicBezTo>
                    <a:pt x="25209" y="5735"/>
                    <a:pt x="25179" y="5776"/>
                    <a:pt x="25150" y="5818"/>
                  </a:cubicBezTo>
                  <a:cubicBezTo>
                    <a:pt x="25144" y="5830"/>
                    <a:pt x="25132" y="5841"/>
                    <a:pt x="25126" y="5853"/>
                  </a:cubicBezTo>
                  <a:cubicBezTo>
                    <a:pt x="25061" y="5942"/>
                    <a:pt x="24985" y="6042"/>
                    <a:pt x="24890" y="6149"/>
                  </a:cubicBezTo>
                  <a:cubicBezTo>
                    <a:pt x="24884" y="6154"/>
                    <a:pt x="24884" y="6160"/>
                    <a:pt x="24878" y="6166"/>
                  </a:cubicBezTo>
                  <a:cubicBezTo>
                    <a:pt x="24861" y="6190"/>
                    <a:pt x="24843" y="6208"/>
                    <a:pt x="24819" y="6231"/>
                  </a:cubicBezTo>
                  <a:cubicBezTo>
                    <a:pt x="24813" y="6243"/>
                    <a:pt x="24801" y="6255"/>
                    <a:pt x="24790" y="6267"/>
                  </a:cubicBezTo>
                  <a:cubicBezTo>
                    <a:pt x="24778" y="6278"/>
                    <a:pt x="24772" y="6290"/>
                    <a:pt x="24760" y="6302"/>
                  </a:cubicBezTo>
                  <a:cubicBezTo>
                    <a:pt x="24713" y="6355"/>
                    <a:pt x="24660" y="6414"/>
                    <a:pt x="24601" y="6473"/>
                  </a:cubicBezTo>
                  <a:cubicBezTo>
                    <a:pt x="24571" y="6509"/>
                    <a:pt x="24536" y="6538"/>
                    <a:pt x="24506" y="6568"/>
                  </a:cubicBezTo>
                  <a:cubicBezTo>
                    <a:pt x="24494" y="6586"/>
                    <a:pt x="24477" y="6603"/>
                    <a:pt x="24453" y="6621"/>
                  </a:cubicBezTo>
                  <a:cubicBezTo>
                    <a:pt x="24453" y="6627"/>
                    <a:pt x="24447" y="6633"/>
                    <a:pt x="24441" y="6633"/>
                  </a:cubicBezTo>
                  <a:cubicBezTo>
                    <a:pt x="24406" y="6668"/>
                    <a:pt x="24364" y="6710"/>
                    <a:pt x="24323" y="6745"/>
                  </a:cubicBezTo>
                  <a:cubicBezTo>
                    <a:pt x="24294" y="6775"/>
                    <a:pt x="24264" y="6804"/>
                    <a:pt x="24234" y="6828"/>
                  </a:cubicBezTo>
                  <a:cubicBezTo>
                    <a:pt x="24146" y="6910"/>
                    <a:pt x="24075" y="6970"/>
                    <a:pt x="23992" y="7040"/>
                  </a:cubicBezTo>
                  <a:cubicBezTo>
                    <a:pt x="23921" y="7094"/>
                    <a:pt x="23845" y="7153"/>
                    <a:pt x="23786" y="7200"/>
                  </a:cubicBezTo>
                  <a:cubicBezTo>
                    <a:pt x="23750" y="7223"/>
                    <a:pt x="23709" y="7247"/>
                    <a:pt x="23673" y="7277"/>
                  </a:cubicBezTo>
                  <a:cubicBezTo>
                    <a:pt x="23626" y="7306"/>
                    <a:pt x="23579" y="7342"/>
                    <a:pt x="23526" y="7383"/>
                  </a:cubicBezTo>
                  <a:cubicBezTo>
                    <a:pt x="23402" y="7472"/>
                    <a:pt x="23219" y="7578"/>
                    <a:pt x="23083" y="7661"/>
                  </a:cubicBezTo>
                  <a:cubicBezTo>
                    <a:pt x="23047" y="7678"/>
                    <a:pt x="22994" y="7708"/>
                    <a:pt x="22929" y="7743"/>
                  </a:cubicBezTo>
                  <a:cubicBezTo>
                    <a:pt x="22917" y="7749"/>
                    <a:pt x="22900" y="7761"/>
                    <a:pt x="22888" y="7767"/>
                  </a:cubicBezTo>
                  <a:cubicBezTo>
                    <a:pt x="22852" y="7785"/>
                    <a:pt x="22817" y="7802"/>
                    <a:pt x="22782" y="7826"/>
                  </a:cubicBezTo>
                  <a:cubicBezTo>
                    <a:pt x="22740" y="7844"/>
                    <a:pt x="22705" y="7861"/>
                    <a:pt x="22663" y="7879"/>
                  </a:cubicBezTo>
                  <a:cubicBezTo>
                    <a:pt x="22646" y="7891"/>
                    <a:pt x="22622" y="7903"/>
                    <a:pt x="22604" y="7909"/>
                  </a:cubicBezTo>
                  <a:cubicBezTo>
                    <a:pt x="22563" y="7932"/>
                    <a:pt x="22516" y="7950"/>
                    <a:pt x="22474" y="7968"/>
                  </a:cubicBezTo>
                  <a:cubicBezTo>
                    <a:pt x="22451" y="7985"/>
                    <a:pt x="22421" y="7997"/>
                    <a:pt x="22392" y="8009"/>
                  </a:cubicBezTo>
                  <a:cubicBezTo>
                    <a:pt x="22368" y="8021"/>
                    <a:pt x="22339" y="8033"/>
                    <a:pt x="22315" y="8044"/>
                  </a:cubicBezTo>
                  <a:cubicBezTo>
                    <a:pt x="22268" y="8062"/>
                    <a:pt x="22215" y="8086"/>
                    <a:pt x="22167" y="8104"/>
                  </a:cubicBezTo>
                  <a:cubicBezTo>
                    <a:pt x="22144" y="8115"/>
                    <a:pt x="22120" y="8127"/>
                    <a:pt x="22096" y="8133"/>
                  </a:cubicBezTo>
                  <a:cubicBezTo>
                    <a:pt x="22043" y="8157"/>
                    <a:pt x="21990" y="8174"/>
                    <a:pt x="21931" y="8198"/>
                  </a:cubicBezTo>
                  <a:cubicBezTo>
                    <a:pt x="21913" y="8204"/>
                    <a:pt x="21896" y="8216"/>
                    <a:pt x="21878" y="8222"/>
                  </a:cubicBezTo>
                  <a:cubicBezTo>
                    <a:pt x="21831" y="8239"/>
                    <a:pt x="21789" y="8251"/>
                    <a:pt x="21742" y="8269"/>
                  </a:cubicBezTo>
                  <a:cubicBezTo>
                    <a:pt x="21718" y="8281"/>
                    <a:pt x="21695" y="8287"/>
                    <a:pt x="21671" y="8293"/>
                  </a:cubicBezTo>
                  <a:cubicBezTo>
                    <a:pt x="21618" y="8316"/>
                    <a:pt x="21559" y="8334"/>
                    <a:pt x="21494" y="8357"/>
                  </a:cubicBezTo>
                  <a:lnTo>
                    <a:pt x="21488" y="8357"/>
                  </a:lnTo>
                  <a:cubicBezTo>
                    <a:pt x="21482" y="8357"/>
                    <a:pt x="21482" y="8363"/>
                    <a:pt x="21482" y="8363"/>
                  </a:cubicBezTo>
                  <a:cubicBezTo>
                    <a:pt x="21459" y="8369"/>
                    <a:pt x="21441" y="8375"/>
                    <a:pt x="21423" y="8381"/>
                  </a:cubicBezTo>
                  <a:cubicBezTo>
                    <a:pt x="20697" y="8617"/>
                    <a:pt x="20100" y="8724"/>
                    <a:pt x="19870" y="8759"/>
                  </a:cubicBezTo>
                  <a:cubicBezTo>
                    <a:pt x="19805" y="8765"/>
                    <a:pt x="19757" y="8777"/>
                    <a:pt x="19722" y="8777"/>
                  </a:cubicBezTo>
                  <a:cubicBezTo>
                    <a:pt x="19645" y="8789"/>
                    <a:pt x="19563" y="8800"/>
                    <a:pt x="19474" y="8806"/>
                  </a:cubicBezTo>
                  <a:cubicBezTo>
                    <a:pt x="19297" y="8830"/>
                    <a:pt x="19173" y="8842"/>
                    <a:pt x="18990" y="8848"/>
                  </a:cubicBezTo>
                  <a:lnTo>
                    <a:pt x="18954" y="8848"/>
                  </a:lnTo>
                  <a:cubicBezTo>
                    <a:pt x="18937" y="8848"/>
                    <a:pt x="18919" y="8854"/>
                    <a:pt x="18907" y="8854"/>
                  </a:cubicBezTo>
                  <a:lnTo>
                    <a:pt x="18736" y="8854"/>
                  </a:lnTo>
                  <a:cubicBezTo>
                    <a:pt x="18671" y="8855"/>
                    <a:pt x="18612" y="8855"/>
                    <a:pt x="18557" y="8855"/>
                  </a:cubicBezTo>
                  <a:cubicBezTo>
                    <a:pt x="18327" y="8855"/>
                    <a:pt x="18188" y="8847"/>
                    <a:pt x="18169" y="8842"/>
                  </a:cubicBezTo>
                  <a:lnTo>
                    <a:pt x="18139" y="8842"/>
                  </a:lnTo>
                  <a:cubicBezTo>
                    <a:pt x="18139" y="8895"/>
                    <a:pt x="18133" y="8942"/>
                    <a:pt x="18121" y="9001"/>
                  </a:cubicBezTo>
                  <a:cubicBezTo>
                    <a:pt x="18116" y="9078"/>
                    <a:pt x="18104" y="9149"/>
                    <a:pt x="18086" y="9226"/>
                  </a:cubicBezTo>
                  <a:cubicBezTo>
                    <a:pt x="18068" y="9350"/>
                    <a:pt x="18045" y="9438"/>
                    <a:pt x="18033" y="9486"/>
                  </a:cubicBezTo>
                  <a:cubicBezTo>
                    <a:pt x="17986" y="9692"/>
                    <a:pt x="17938" y="9870"/>
                    <a:pt x="17897" y="10005"/>
                  </a:cubicBezTo>
                  <a:cubicBezTo>
                    <a:pt x="17885" y="10029"/>
                    <a:pt x="17879" y="10053"/>
                    <a:pt x="17873" y="10076"/>
                  </a:cubicBezTo>
                  <a:cubicBezTo>
                    <a:pt x="17867" y="10088"/>
                    <a:pt x="17867" y="10094"/>
                    <a:pt x="17862" y="10106"/>
                  </a:cubicBezTo>
                  <a:cubicBezTo>
                    <a:pt x="17862" y="10118"/>
                    <a:pt x="17856" y="10129"/>
                    <a:pt x="17850" y="10141"/>
                  </a:cubicBezTo>
                  <a:cubicBezTo>
                    <a:pt x="17791" y="10330"/>
                    <a:pt x="17720" y="10531"/>
                    <a:pt x="17619" y="10744"/>
                  </a:cubicBezTo>
                  <a:cubicBezTo>
                    <a:pt x="17590" y="10815"/>
                    <a:pt x="17554" y="10897"/>
                    <a:pt x="17513" y="10980"/>
                  </a:cubicBezTo>
                  <a:cubicBezTo>
                    <a:pt x="17507" y="10998"/>
                    <a:pt x="17501" y="11015"/>
                    <a:pt x="17489" y="11027"/>
                  </a:cubicBezTo>
                  <a:cubicBezTo>
                    <a:pt x="17454" y="11116"/>
                    <a:pt x="17407" y="11210"/>
                    <a:pt x="17354" y="11305"/>
                  </a:cubicBezTo>
                  <a:cubicBezTo>
                    <a:pt x="17289" y="11441"/>
                    <a:pt x="17218" y="11571"/>
                    <a:pt x="17147" y="11683"/>
                  </a:cubicBezTo>
                  <a:cubicBezTo>
                    <a:pt x="17111" y="11742"/>
                    <a:pt x="17076" y="11795"/>
                    <a:pt x="17035" y="11854"/>
                  </a:cubicBezTo>
                  <a:cubicBezTo>
                    <a:pt x="16911" y="12061"/>
                    <a:pt x="16781" y="12256"/>
                    <a:pt x="16674" y="12427"/>
                  </a:cubicBezTo>
                  <a:cubicBezTo>
                    <a:pt x="16515" y="12663"/>
                    <a:pt x="16279" y="12959"/>
                    <a:pt x="16101" y="13183"/>
                  </a:cubicBezTo>
                  <a:cubicBezTo>
                    <a:pt x="16096" y="13183"/>
                    <a:pt x="16090" y="13189"/>
                    <a:pt x="16090" y="13195"/>
                  </a:cubicBezTo>
                  <a:cubicBezTo>
                    <a:pt x="15936" y="13384"/>
                    <a:pt x="15759" y="13585"/>
                    <a:pt x="15564" y="13785"/>
                  </a:cubicBezTo>
                  <a:cubicBezTo>
                    <a:pt x="15405" y="13957"/>
                    <a:pt x="15239" y="14128"/>
                    <a:pt x="15092" y="14270"/>
                  </a:cubicBezTo>
                  <a:cubicBezTo>
                    <a:pt x="14950" y="14411"/>
                    <a:pt x="14773" y="14583"/>
                    <a:pt x="14595" y="14736"/>
                  </a:cubicBezTo>
                  <a:cubicBezTo>
                    <a:pt x="14365" y="14949"/>
                    <a:pt x="14058" y="15185"/>
                    <a:pt x="13828" y="15368"/>
                  </a:cubicBezTo>
                  <a:cubicBezTo>
                    <a:pt x="13591" y="15557"/>
                    <a:pt x="13302" y="15764"/>
                    <a:pt x="12989" y="15971"/>
                  </a:cubicBezTo>
                  <a:cubicBezTo>
                    <a:pt x="12747" y="16130"/>
                    <a:pt x="12493" y="16296"/>
                    <a:pt x="12268" y="16420"/>
                  </a:cubicBezTo>
                  <a:cubicBezTo>
                    <a:pt x="12003" y="16579"/>
                    <a:pt x="11737" y="16727"/>
                    <a:pt x="11506" y="16839"/>
                  </a:cubicBezTo>
                  <a:cubicBezTo>
                    <a:pt x="11270" y="16957"/>
                    <a:pt x="10993" y="17081"/>
                    <a:pt x="10703" y="17199"/>
                  </a:cubicBezTo>
                  <a:cubicBezTo>
                    <a:pt x="10555" y="17270"/>
                    <a:pt x="10408" y="17341"/>
                    <a:pt x="10266" y="17400"/>
                  </a:cubicBezTo>
                  <a:cubicBezTo>
                    <a:pt x="10042" y="17495"/>
                    <a:pt x="9752" y="17595"/>
                    <a:pt x="9492" y="17678"/>
                  </a:cubicBezTo>
                  <a:cubicBezTo>
                    <a:pt x="9362" y="17719"/>
                    <a:pt x="9215" y="17760"/>
                    <a:pt x="9067" y="17802"/>
                  </a:cubicBezTo>
                  <a:cubicBezTo>
                    <a:pt x="8801" y="17878"/>
                    <a:pt x="8500" y="17949"/>
                    <a:pt x="8211" y="18008"/>
                  </a:cubicBezTo>
                  <a:cubicBezTo>
                    <a:pt x="7951" y="18062"/>
                    <a:pt x="7626" y="18115"/>
                    <a:pt x="7378" y="18132"/>
                  </a:cubicBezTo>
                  <a:cubicBezTo>
                    <a:pt x="7337" y="18138"/>
                    <a:pt x="7295" y="18138"/>
                    <a:pt x="7254" y="18144"/>
                  </a:cubicBezTo>
                  <a:cubicBezTo>
                    <a:pt x="6948" y="18177"/>
                    <a:pt x="6680" y="18195"/>
                    <a:pt x="6369" y="18195"/>
                  </a:cubicBezTo>
                  <a:cubicBezTo>
                    <a:pt x="6289" y="18195"/>
                    <a:pt x="6207" y="18194"/>
                    <a:pt x="6120" y="18191"/>
                  </a:cubicBezTo>
                  <a:lnTo>
                    <a:pt x="6108" y="18191"/>
                  </a:lnTo>
                  <a:cubicBezTo>
                    <a:pt x="6055" y="18186"/>
                    <a:pt x="6002" y="18186"/>
                    <a:pt x="5954" y="18186"/>
                  </a:cubicBezTo>
                  <a:cubicBezTo>
                    <a:pt x="5872" y="18180"/>
                    <a:pt x="5783" y="18174"/>
                    <a:pt x="5695" y="18168"/>
                  </a:cubicBezTo>
                  <a:lnTo>
                    <a:pt x="5689" y="18168"/>
                  </a:lnTo>
                  <a:cubicBezTo>
                    <a:pt x="5683" y="18168"/>
                    <a:pt x="5647" y="18168"/>
                    <a:pt x="5588" y="18162"/>
                  </a:cubicBezTo>
                  <a:cubicBezTo>
                    <a:pt x="5576" y="18162"/>
                    <a:pt x="5571" y="18156"/>
                    <a:pt x="5559" y="18156"/>
                  </a:cubicBezTo>
                  <a:lnTo>
                    <a:pt x="5541" y="18156"/>
                  </a:lnTo>
                  <a:cubicBezTo>
                    <a:pt x="5352" y="18138"/>
                    <a:pt x="5163" y="18115"/>
                    <a:pt x="4998" y="18085"/>
                  </a:cubicBezTo>
                  <a:cubicBezTo>
                    <a:pt x="4767" y="18050"/>
                    <a:pt x="4507" y="17997"/>
                    <a:pt x="4259" y="17926"/>
                  </a:cubicBezTo>
                  <a:cubicBezTo>
                    <a:pt x="4248" y="17920"/>
                    <a:pt x="4230" y="17914"/>
                    <a:pt x="4212" y="17908"/>
                  </a:cubicBezTo>
                  <a:cubicBezTo>
                    <a:pt x="4041" y="17861"/>
                    <a:pt x="3852" y="17802"/>
                    <a:pt x="3704" y="17743"/>
                  </a:cubicBezTo>
                  <a:cubicBezTo>
                    <a:pt x="3692" y="17743"/>
                    <a:pt x="3681" y="17737"/>
                    <a:pt x="3669" y="17731"/>
                  </a:cubicBezTo>
                  <a:cubicBezTo>
                    <a:pt x="3657" y="17725"/>
                    <a:pt x="3639" y="17719"/>
                    <a:pt x="3627" y="17713"/>
                  </a:cubicBezTo>
                  <a:cubicBezTo>
                    <a:pt x="3503" y="17666"/>
                    <a:pt x="3362" y="17613"/>
                    <a:pt x="3255" y="17560"/>
                  </a:cubicBezTo>
                  <a:cubicBezTo>
                    <a:pt x="3243" y="17554"/>
                    <a:pt x="3226" y="17548"/>
                    <a:pt x="3214" y="17542"/>
                  </a:cubicBezTo>
                  <a:cubicBezTo>
                    <a:pt x="3131" y="17500"/>
                    <a:pt x="3049" y="17459"/>
                    <a:pt x="2960" y="17418"/>
                  </a:cubicBezTo>
                  <a:cubicBezTo>
                    <a:pt x="2919" y="17394"/>
                    <a:pt x="2871" y="17371"/>
                    <a:pt x="2836" y="17353"/>
                  </a:cubicBezTo>
                  <a:cubicBezTo>
                    <a:pt x="2830" y="17347"/>
                    <a:pt x="2818" y="17341"/>
                    <a:pt x="2812" y="17335"/>
                  </a:cubicBezTo>
                  <a:cubicBezTo>
                    <a:pt x="2806" y="17335"/>
                    <a:pt x="2806" y="17335"/>
                    <a:pt x="2801" y="17329"/>
                  </a:cubicBezTo>
                  <a:cubicBezTo>
                    <a:pt x="2789" y="17323"/>
                    <a:pt x="2777" y="17317"/>
                    <a:pt x="2765" y="17311"/>
                  </a:cubicBezTo>
                  <a:cubicBezTo>
                    <a:pt x="2753" y="17306"/>
                    <a:pt x="2741" y="17294"/>
                    <a:pt x="2724" y="17288"/>
                  </a:cubicBezTo>
                  <a:cubicBezTo>
                    <a:pt x="2641" y="17241"/>
                    <a:pt x="2564" y="17193"/>
                    <a:pt x="2487" y="17140"/>
                  </a:cubicBezTo>
                  <a:cubicBezTo>
                    <a:pt x="2476" y="17140"/>
                    <a:pt x="2470" y="17134"/>
                    <a:pt x="2464" y="17128"/>
                  </a:cubicBezTo>
                  <a:cubicBezTo>
                    <a:pt x="2464" y="17128"/>
                    <a:pt x="2369" y="17069"/>
                    <a:pt x="2222" y="16969"/>
                  </a:cubicBezTo>
                  <a:cubicBezTo>
                    <a:pt x="2222" y="16963"/>
                    <a:pt x="2216" y="16957"/>
                    <a:pt x="2210" y="16957"/>
                  </a:cubicBezTo>
                  <a:cubicBezTo>
                    <a:pt x="2180" y="16933"/>
                    <a:pt x="2145" y="16910"/>
                    <a:pt x="2109" y="16880"/>
                  </a:cubicBezTo>
                  <a:cubicBezTo>
                    <a:pt x="1897" y="16721"/>
                    <a:pt x="1743" y="16585"/>
                    <a:pt x="1661" y="16502"/>
                  </a:cubicBezTo>
                  <a:cubicBezTo>
                    <a:pt x="1661" y="16502"/>
                    <a:pt x="1655" y="16502"/>
                    <a:pt x="1655" y="16496"/>
                  </a:cubicBezTo>
                  <a:cubicBezTo>
                    <a:pt x="1655" y="16496"/>
                    <a:pt x="1649" y="16490"/>
                    <a:pt x="1643" y="16485"/>
                  </a:cubicBezTo>
                  <a:cubicBezTo>
                    <a:pt x="1478" y="16331"/>
                    <a:pt x="1336" y="16177"/>
                    <a:pt x="1229" y="16048"/>
                  </a:cubicBezTo>
                  <a:cubicBezTo>
                    <a:pt x="1206" y="16024"/>
                    <a:pt x="1182" y="15994"/>
                    <a:pt x="1159" y="15959"/>
                  </a:cubicBezTo>
                  <a:cubicBezTo>
                    <a:pt x="1153" y="15959"/>
                    <a:pt x="1153" y="15953"/>
                    <a:pt x="1147" y="15947"/>
                  </a:cubicBezTo>
                  <a:cubicBezTo>
                    <a:pt x="1111" y="15906"/>
                    <a:pt x="1082" y="15864"/>
                    <a:pt x="1046" y="15817"/>
                  </a:cubicBezTo>
                  <a:cubicBezTo>
                    <a:pt x="1023" y="15788"/>
                    <a:pt x="999" y="15758"/>
                    <a:pt x="981" y="15734"/>
                  </a:cubicBezTo>
                  <a:cubicBezTo>
                    <a:pt x="981" y="15734"/>
                    <a:pt x="981" y="15729"/>
                    <a:pt x="981" y="15729"/>
                  </a:cubicBezTo>
                  <a:cubicBezTo>
                    <a:pt x="975" y="15723"/>
                    <a:pt x="975" y="15717"/>
                    <a:pt x="970" y="15711"/>
                  </a:cubicBezTo>
                  <a:cubicBezTo>
                    <a:pt x="887" y="15593"/>
                    <a:pt x="804" y="15469"/>
                    <a:pt x="739" y="15356"/>
                  </a:cubicBezTo>
                  <a:cubicBezTo>
                    <a:pt x="733" y="15356"/>
                    <a:pt x="733" y="15351"/>
                    <a:pt x="733" y="15351"/>
                  </a:cubicBezTo>
                  <a:cubicBezTo>
                    <a:pt x="698" y="15291"/>
                    <a:pt x="662" y="15227"/>
                    <a:pt x="633" y="15167"/>
                  </a:cubicBezTo>
                  <a:cubicBezTo>
                    <a:pt x="627" y="15162"/>
                    <a:pt x="627" y="15156"/>
                    <a:pt x="621" y="15156"/>
                  </a:cubicBezTo>
                  <a:cubicBezTo>
                    <a:pt x="615" y="15138"/>
                    <a:pt x="609" y="15120"/>
                    <a:pt x="597" y="15108"/>
                  </a:cubicBezTo>
                  <a:cubicBezTo>
                    <a:pt x="586" y="15079"/>
                    <a:pt x="574" y="15055"/>
                    <a:pt x="562" y="15032"/>
                  </a:cubicBezTo>
                  <a:cubicBezTo>
                    <a:pt x="562" y="15032"/>
                    <a:pt x="556" y="15026"/>
                    <a:pt x="556" y="15026"/>
                  </a:cubicBezTo>
                  <a:cubicBezTo>
                    <a:pt x="550" y="15008"/>
                    <a:pt x="538" y="14990"/>
                    <a:pt x="533" y="14978"/>
                  </a:cubicBezTo>
                  <a:cubicBezTo>
                    <a:pt x="456" y="14813"/>
                    <a:pt x="391" y="14660"/>
                    <a:pt x="338" y="14524"/>
                  </a:cubicBezTo>
                  <a:cubicBezTo>
                    <a:pt x="338" y="14518"/>
                    <a:pt x="338" y="14512"/>
                    <a:pt x="338" y="14512"/>
                  </a:cubicBezTo>
                  <a:cubicBezTo>
                    <a:pt x="308" y="14435"/>
                    <a:pt x="279" y="14341"/>
                    <a:pt x="255" y="14264"/>
                  </a:cubicBezTo>
                  <a:cubicBezTo>
                    <a:pt x="219" y="14169"/>
                    <a:pt x="202" y="14116"/>
                    <a:pt x="178" y="14010"/>
                  </a:cubicBezTo>
                  <a:cubicBezTo>
                    <a:pt x="178" y="14004"/>
                    <a:pt x="178" y="14004"/>
                    <a:pt x="178" y="14004"/>
                  </a:cubicBezTo>
                  <a:cubicBezTo>
                    <a:pt x="155" y="13921"/>
                    <a:pt x="131" y="13821"/>
                    <a:pt x="113" y="13720"/>
                  </a:cubicBezTo>
                  <a:cubicBezTo>
                    <a:pt x="113" y="13715"/>
                    <a:pt x="113" y="13715"/>
                    <a:pt x="113" y="13715"/>
                  </a:cubicBezTo>
                  <a:cubicBezTo>
                    <a:pt x="90" y="13608"/>
                    <a:pt x="72" y="13520"/>
                    <a:pt x="60" y="13396"/>
                  </a:cubicBezTo>
                  <a:cubicBezTo>
                    <a:pt x="60" y="13396"/>
                    <a:pt x="54" y="13390"/>
                    <a:pt x="54" y="13390"/>
                  </a:cubicBezTo>
                  <a:cubicBezTo>
                    <a:pt x="54" y="13354"/>
                    <a:pt x="48" y="13313"/>
                    <a:pt x="42" y="13277"/>
                  </a:cubicBezTo>
                  <a:cubicBezTo>
                    <a:pt x="42" y="13260"/>
                    <a:pt x="42" y="13248"/>
                    <a:pt x="36" y="13236"/>
                  </a:cubicBezTo>
                  <a:cubicBezTo>
                    <a:pt x="25" y="13348"/>
                    <a:pt x="19" y="13461"/>
                    <a:pt x="13" y="13561"/>
                  </a:cubicBezTo>
                  <a:cubicBezTo>
                    <a:pt x="13" y="13579"/>
                    <a:pt x="7" y="13602"/>
                    <a:pt x="7" y="13626"/>
                  </a:cubicBezTo>
                  <a:cubicBezTo>
                    <a:pt x="7" y="13626"/>
                    <a:pt x="7" y="13626"/>
                    <a:pt x="7" y="13632"/>
                  </a:cubicBezTo>
                  <a:cubicBezTo>
                    <a:pt x="7" y="13650"/>
                    <a:pt x="7" y="13673"/>
                    <a:pt x="7" y="13691"/>
                  </a:cubicBezTo>
                  <a:cubicBezTo>
                    <a:pt x="1" y="13797"/>
                    <a:pt x="1" y="13904"/>
                    <a:pt x="1" y="14010"/>
                  </a:cubicBezTo>
                  <a:cubicBezTo>
                    <a:pt x="1" y="14128"/>
                    <a:pt x="7" y="14287"/>
                    <a:pt x="19" y="14406"/>
                  </a:cubicBezTo>
                  <a:cubicBezTo>
                    <a:pt x="30" y="14494"/>
                    <a:pt x="36" y="14571"/>
                    <a:pt x="42" y="14642"/>
                  </a:cubicBezTo>
                  <a:cubicBezTo>
                    <a:pt x="48" y="14677"/>
                    <a:pt x="54" y="14719"/>
                    <a:pt x="54" y="14754"/>
                  </a:cubicBezTo>
                  <a:cubicBezTo>
                    <a:pt x="54" y="14754"/>
                    <a:pt x="60" y="14760"/>
                    <a:pt x="60" y="14766"/>
                  </a:cubicBezTo>
                  <a:cubicBezTo>
                    <a:pt x="72" y="14884"/>
                    <a:pt x="90" y="14973"/>
                    <a:pt x="113" y="15079"/>
                  </a:cubicBezTo>
                  <a:cubicBezTo>
                    <a:pt x="113" y="15079"/>
                    <a:pt x="113" y="15085"/>
                    <a:pt x="113" y="15085"/>
                  </a:cubicBezTo>
                  <a:cubicBezTo>
                    <a:pt x="131" y="15185"/>
                    <a:pt x="155" y="15286"/>
                    <a:pt x="178" y="15368"/>
                  </a:cubicBezTo>
                  <a:cubicBezTo>
                    <a:pt x="178" y="15368"/>
                    <a:pt x="178" y="15374"/>
                    <a:pt x="178" y="15374"/>
                  </a:cubicBezTo>
                  <a:cubicBezTo>
                    <a:pt x="202" y="15481"/>
                    <a:pt x="219" y="15534"/>
                    <a:pt x="255" y="15628"/>
                  </a:cubicBezTo>
                  <a:cubicBezTo>
                    <a:pt x="279" y="15705"/>
                    <a:pt x="308" y="15805"/>
                    <a:pt x="338" y="15876"/>
                  </a:cubicBezTo>
                  <a:cubicBezTo>
                    <a:pt x="338" y="15876"/>
                    <a:pt x="338" y="15882"/>
                    <a:pt x="338" y="15888"/>
                  </a:cubicBezTo>
                  <a:cubicBezTo>
                    <a:pt x="391" y="16024"/>
                    <a:pt x="456" y="16177"/>
                    <a:pt x="533" y="16343"/>
                  </a:cubicBezTo>
                  <a:cubicBezTo>
                    <a:pt x="538" y="16355"/>
                    <a:pt x="550" y="16372"/>
                    <a:pt x="556" y="16390"/>
                  </a:cubicBezTo>
                  <a:cubicBezTo>
                    <a:pt x="556" y="16390"/>
                    <a:pt x="562" y="16396"/>
                    <a:pt x="562" y="16396"/>
                  </a:cubicBezTo>
                  <a:cubicBezTo>
                    <a:pt x="574" y="16420"/>
                    <a:pt x="586" y="16443"/>
                    <a:pt x="597" y="16473"/>
                  </a:cubicBezTo>
                  <a:cubicBezTo>
                    <a:pt x="609" y="16490"/>
                    <a:pt x="615" y="16502"/>
                    <a:pt x="621" y="16520"/>
                  </a:cubicBezTo>
                  <a:cubicBezTo>
                    <a:pt x="627" y="16520"/>
                    <a:pt x="627" y="16526"/>
                    <a:pt x="633" y="16532"/>
                  </a:cubicBezTo>
                  <a:cubicBezTo>
                    <a:pt x="662" y="16591"/>
                    <a:pt x="698" y="16656"/>
                    <a:pt x="733" y="16715"/>
                  </a:cubicBezTo>
                  <a:cubicBezTo>
                    <a:pt x="733" y="16721"/>
                    <a:pt x="733" y="16721"/>
                    <a:pt x="739" y="16721"/>
                  </a:cubicBezTo>
                  <a:cubicBezTo>
                    <a:pt x="804" y="16833"/>
                    <a:pt x="887" y="16957"/>
                    <a:pt x="970" y="17075"/>
                  </a:cubicBezTo>
                  <a:cubicBezTo>
                    <a:pt x="975" y="17081"/>
                    <a:pt x="975" y="17087"/>
                    <a:pt x="981" y="17093"/>
                  </a:cubicBezTo>
                  <a:cubicBezTo>
                    <a:pt x="981" y="17093"/>
                    <a:pt x="981" y="17099"/>
                    <a:pt x="987" y="17099"/>
                  </a:cubicBezTo>
                  <a:cubicBezTo>
                    <a:pt x="999" y="17122"/>
                    <a:pt x="1023" y="17152"/>
                    <a:pt x="1046" y="17182"/>
                  </a:cubicBezTo>
                  <a:cubicBezTo>
                    <a:pt x="1082" y="17229"/>
                    <a:pt x="1111" y="17270"/>
                    <a:pt x="1147" y="17311"/>
                  </a:cubicBezTo>
                  <a:cubicBezTo>
                    <a:pt x="1153" y="17317"/>
                    <a:pt x="1153" y="17323"/>
                    <a:pt x="1159" y="17329"/>
                  </a:cubicBezTo>
                  <a:cubicBezTo>
                    <a:pt x="1182" y="17359"/>
                    <a:pt x="1206" y="17388"/>
                    <a:pt x="1229" y="17412"/>
                  </a:cubicBezTo>
                  <a:cubicBezTo>
                    <a:pt x="1336" y="17542"/>
                    <a:pt x="1478" y="17695"/>
                    <a:pt x="1643" y="17855"/>
                  </a:cubicBezTo>
                  <a:cubicBezTo>
                    <a:pt x="1649" y="17855"/>
                    <a:pt x="1655" y="17861"/>
                    <a:pt x="1655" y="17867"/>
                  </a:cubicBezTo>
                  <a:lnTo>
                    <a:pt x="1661" y="17867"/>
                  </a:lnTo>
                  <a:cubicBezTo>
                    <a:pt x="1661" y="17867"/>
                    <a:pt x="1661" y="17873"/>
                    <a:pt x="1661" y="17873"/>
                  </a:cubicBezTo>
                  <a:cubicBezTo>
                    <a:pt x="1743" y="17949"/>
                    <a:pt x="1897" y="18085"/>
                    <a:pt x="2109" y="18245"/>
                  </a:cubicBezTo>
                  <a:cubicBezTo>
                    <a:pt x="2145" y="18274"/>
                    <a:pt x="2180" y="18298"/>
                    <a:pt x="2210" y="18321"/>
                  </a:cubicBezTo>
                  <a:cubicBezTo>
                    <a:pt x="2216" y="18321"/>
                    <a:pt x="2222" y="18327"/>
                    <a:pt x="2222" y="18333"/>
                  </a:cubicBezTo>
                  <a:cubicBezTo>
                    <a:pt x="2369" y="18434"/>
                    <a:pt x="2464" y="18493"/>
                    <a:pt x="2464" y="18493"/>
                  </a:cubicBezTo>
                  <a:cubicBezTo>
                    <a:pt x="2470" y="18499"/>
                    <a:pt x="2476" y="18505"/>
                    <a:pt x="2487" y="18505"/>
                  </a:cubicBezTo>
                  <a:cubicBezTo>
                    <a:pt x="2564" y="18558"/>
                    <a:pt x="2641" y="18605"/>
                    <a:pt x="2724" y="18652"/>
                  </a:cubicBezTo>
                  <a:cubicBezTo>
                    <a:pt x="2741" y="18658"/>
                    <a:pt x="2753" y="18670"/>
                    <a:pt x="2765" y="18676"/>
                  </a:cubicBezTo>
                  <a:cubicBezTo>
                    <a:pt x="2777" y="18682"/>
                    <a:pt x="2789" y="18688"/>
                    <a:pt x="2801" y="18694"/>
                  </a:cubicBezTo>
                  <a:cubicBezTo>
                    <a:pt x="2806" y="18699"/>
                    <a:pt x="2806" y="18699"/>
                    <a:pt x="2812" y="18705"/>
                  </a:cubicBezTo>
                  <a:cubicBezTo>
                    <a:pt x="2818" y="18705"/>
                    <a:pt x="2830" y="18711"/>
                    <a:pt x="2836" y="18717"/>
                  </a:cubicBezTo>
                  <a:cubicBezTo>
                    <a:pt x="2871" y="18735"/>
                    <a:pt x="2919" y="18759"/>
                    <a:pt x="2960" y="18782"/>
                  </a:cubicBezTo>
                  <a:cubicBezTo>
                    <a:pt x="3049" y="18823"/>
                    <a:pt x="3131" y="18865"/>
                    <a:pt x="3214" y="18906"/>
                  </a:cubicBezTo>
                  <a:cubicBezTo>
                    <a:pt x="3226" y="18912"/>
                    <a:pt x="3243" y="18918"/>
                    <a:pt x="3255" y="18924"/>
                  </a:cubicBezTo>
                  <a:cubicBezTo>
                    <a:pt x="3362" y="18977"/>
                    <a:pt x="3503" y="19036"/>
                    <a:pt x="3627" y="19083"/>
                  </a:cubicBezTo>
                  <a:cubicBezTo>
                    <a:pt x="3639" y="19083"/>
                    <a:pt x="3657" y="19089"/>
                    <a:pt x="3669" y="19095"/>
                  </a:cubicBezTo>
                  <a:cubicBezTo>
                    <a:pt x="3681" y="19101"/>
                    <a:pt x="3692" y="19107"/>
                    <a:pt x="3704" y="19113"/>
                  </a:cubicBezTo>
                  <a:cubicBezTo>
                    <a:pt x="3852" y="19166"/>
                    <a:pt x="4041" y="19225"/>
                    <a:pt x="4212" y="19278"/>
                  </a:cubicBezTo>
                  <a:cubicBezTo>
                    <a:pt x="4230" y="19278"/>
                    <a:pt x="4248" y="19284"/>
                    <a:pt x="4259" y="19290"/>
                  </a:cubicBezTo>
                  <a:cubicBezTo>
                    <a:pt x="4513" y="19361"/>
                    <a:pt x="4767" y="19414"/>
                    <a:pt x="4998" y="19450"/>
                  </a:cubicBezTo>
                  <a:cubicBezTo>
                    <a:pt x="5163" y="19479"/>
                    <a:pt x="5352" y="19503"/>
                    <a:pt x="5541" y="19520"/>
                  </a:cubicBezTo>
                  <a:lnTo>
                    <a:pt x="5559" y="19520"/>
                  </a:lnTo>
                  <a:cubicBezTo>
                    <a:pt x="5571" y="19526"/>
                    <a:pt x="5576" y="19526"/>
                    <a:pt x="5588" y="19526"/>
                  </a:cubicBezTo>
                  <a:cubicBezTo>
                    <a:pt x="5647" y="19532"/>
                    <a:pt x="5683" y="19532"/>
                    <a:pt x="5689" y="19532"/>
                  </a:cubicBezTo>
                  <a:lnTo>
                    <a:pt x="5695" y="19532"/>
                  </a:lnTo>
                  <a:cubicBezTo>
                    <a:pt x="5783" y="19538"/>
                    <a:pt x="5872" y="19544"/>
                    <a:pt x="5954" y="19550"/>
                  </a:cubicBezTo>
                  <a:cubicBezTo>
                    <a:pt x="6002" y="19550"/>
                    <a:pt x="6055" y="19556"/>
                    <a:pt x="6108" y="19556"/>
                  </a:cubicBezTo>
                  <a:lnTo>
                    <a:pt x="6120" y="19556"/>
                  </a:lnTo>
                  <a:cubicBezTo>
                    <a:pt x="6207" y="19558"/>
                    <a:pt x="6289" y="19559"/>
                    <a:pt x="6369" y="19559"/>
                  </a:cubicBezTo>
                  <a:cubicBezTo>
                    <a:pt x="6680" y="19559"/>
                    <a:pt x="6948" y="19542"/>
                    <a:pt x="7254" y="19509"/>
                  </a:cubicBezTo>
                  <a:cubicBezTo>
                    <a:pt x="7295" y="19503"/>
                    <a:pt x="7337" y="19503"/>
                    <a:pt x="7378" y="19497"/>
                  </a:cubicBezTo>
                  <a:cubicBezTo>
                    <a:pt x="7626" y="19479"/>
                    <a:pt x="7951" y="19432"/>
                    <a:pt x="8211" y="19373"/>
                  </a:cubicBezTo>
                  <a:cubicBezTo>
                    <a:pt x="8500" y="19314"/>
                    <a:pt x="8801" y="19243"/>
                    <a:pt x="9067" y="19166"/>
                  </a:cubicBezTo>
                  <a:cubicBezTo>
                    <a:pt x="9215" y="19131"/>
                    <a:pt x="9362" y="19083"/>
                    <a:pt x="9492" y="19042"/>
                  </a:cubicBezTo>
                  <a:cubicBezTo>
                    <a:pt x="9752" y="18959"/>
                    <a:pt x="10042" y="18865"/>
                    <a:pt x="10266" y="18764"/>
                  </a:cubicBezTo>
                  <a:cubicBezTo>
                    <a:pt x="10408" y="18705"/>
                    <a:pt x="10555" y="18634"/>
                    <a:pt x="10703" y="18570"/>
                  </a:cubicBezTo>
                  <a:cubicBezTo>
                    <a:pt x="10993" y="18445"/>
                    <a:pt x="11270" y="18321"/>
                    <a:pt x="11506" y="18203"/>
                  </a:cubicBezTo>
                  <a:cubicBezTo>
                    <a:pt x="11737" y="18091"/>
                    <a:pt x="12003" y="17949"/>
                    <a:pt x="12268" y="17784"/>
                  </a:cubicBezTo>
                  <a:cubicBezTo>
                    <a:pt x="12493" y="17660"/>
                    <a:pt x="12747" y="17500"/>
                    <a:pt x="12989" y="17335"/>
                  </a:cubicBezTo>
                  <a:cubicBezTo>
                    <a:pt x="13302" y="17128"/>
                    <a:pt x="13591" y="16922"/>
                    <a:pt x="13828" y="16733"/>
                  </a:cubicBezTo>
                  <a:cubicBezTo>
                    <a:pt x="14058" y="16550"/>
                    <a:pt x="14365" y="16313"/>
                    <a:pt x="14595" y="16101"/>
                  </a:cubicBezTo>
                  <a:cubicBezTo>
                    <a:pt x="14773" y="15947"/>
                    <a:pt x="14950" y="15782"/>
                    <a:pt x="15092" y="15634"/>
                  </a:cubicBezTo>
                  <a:cubicBezTo>
                    <a:pt x="15239" y="15492"/>
                    <a:pt x="15405" y="15321"/>
                    <a:pt x="15564" y="15150"/>
                  </a:cubicBezTo>
                  <a:cubicBezTo>
                    <a:pt x="15759" y="14949"/>
                    <a:pt x="15942" y="14748"/>
                    <a:pt x="16090" y="14559"/>
                  </a:cubicBezTo>
                  <a:cubicBezTo>
                    <a:pt x="16090" y="14553"/>
                    <a:pt x="16096" y="14547"/>
                    <a:pt x="16101" y="14547"/>
                  </a:cubicBezTo>
                  <a:cubicBezTo>
                    <a:pt x="16279" y="14323"/>
                    <a:pt x="16515" y="14028"/>
                    <a:pt x="16674" y="13791"/>
                  </a:cubicBezTo>
                  <a:cubicBezTo>
                    <a:pt x="16781" y="13620"/>
                    <a:pt x="16911" y="13425"/>
                    <a:pt x="17035" y="13224"/>
                  </a:cubicBezTo>
                  <a:cubicBezTo>
                    <a:pt x="17076" y="13159"/>
                    <a:pt x="17111" y="13106"/>
                    <a:pt x="17147" y="13047"/>
                  </a:cubicBezTo>
                  <a:cubicBezTo>
                    <a:pt x="17218" y="12941"/>
                    <a:pt x="17289" y="12805"/>
                    <a:pt x="17354" y="12675"/>
                  </a:cubicBezTo>
                  <a:cubicBezTo>
                    <a:pt x="17407" y="12575"/>
                    <a:pt x="17454" y="12486"/>
                    <a:pt x="17489" y="12397"/>
                  </a:cubicBezTo>
                  <a:cubicBezTo>
                    <a:pt x="17501" y="12380"/>
                    <a:pt x="17507" y="12362"/>
                    <a:pt x="17513" y="12344"/>
                  </a:cubicBezTo>
                  <a:cubicBezTo>
                    <a:pt x="17554" y="12262"/>
                    <a:pt x="17590" y="12179"/>
                    <a:pt x="17619" y="12108"/>
                  </a:cubicBezTo>
                  <a:cubicBezTo>
                    <a:pt x="17720" y="11895"/>
                    <a:pt x="17791" y="11695"/>
                    <a:pt x="17850" y="11506"/>
                  </a:cubicBezTo>
                  <a:cubicBezTo>
                    <a:pt x="17856" y="11494"/>
                    <a:pt x="17862" y="11482"/>
                    <a:pt x="17862" y="11470"/>
                  </a:cubicBezTo>
                  <a:cubicBezTo>
                    <a:pt x="17867" y="11458"/>
                    <a:pt x="17867" y="11452"/>
                    <a:pt x="17873" y="11441"/>
                  </a:cubicBezTo>
                  <a:cubicBezTo>
                    <a:pt x="17879" y="11417"/>
                    <a:pt x="17885" y="11393"/>
                    <a:pt x="17897" y="11370"/>
                  </a:cubicBezTo>
                  <a:cubicBezTo>
                    <a:pt x="17938" y="11234"/>
                    <a:pt x="17986" y="11057"/>
                    <a:pt x="18033" y="10850"/>
                  </a:cubicBezTo>
                  <a:cubicBezTo>
                    <a:pt x="18045" y="10803"/>
                    <a:pt x="18068" y="10714"/>
                    <a:pt x="18086" y="10590"/>
                  </a:cubicBezTo>
                  <a:cubicBezTo>
                    <a:pt x="18104" y="10519"/>
                    <a:pt x="18116" y="10442"/>
                    <a:pt x="18121" y="10366"/>
                  </a:cubicBezTo>
                  <a:cubicBezTo>
                    <a:pt x="18133" y="10307"/>
                    <a:pt x="18139" y="10259"/>
                    <a:pt x="18139" y="10206"/>
                  </a:cubicBezTo>
                  <a:cubicBezTo>
                    <a:pt x="18151" y="10206"/>
                    <a:pt x="18163" y="10206"/>
                    <a:pt x="18169" y="10212"/>
                  </a:cubicBezTo>
                  <a:cubicBezTo>
                    <a:pt x="18188" y="10212"/>
                    <a:pt x="18324" y="10220"/>
                    <a:pt x="18550" y="10220"/>
                  </a:cubicBezTo>
                  <a:cubicBezTo>
                    <a:pt x="18606" y="10220"/>
                    <a:pt x="18668" y="10219"/>
                    <a:pt x="18736" y="10218"/>
                  </a:cubicBezTo>
                  <a:lnTo>
                    <a:pt x="18907" y="10218"/>
                  </a:lnTo>
                  <a:cubicBezTo>
                    <a:pt x="18919" y="10218"/>
                    <a:pt x="18937" y="10212"/>
                    <a:pt x="18954" y="10212"/>
                  </a:cubicBezTo>
                  <a:lnTo>
                    <a:pt x="18990" y="10212"/>
                  </a:lnTo>
                  <a:cubicBezTo>
                    <a:pt x="19173" y="10206"/>
                    <a:pt x="19297" y="10194"/>
                    <a:pt x="19474" y="10171"/>
                  </a:cubicBezTo>
                  <a:cubicBezTo>
                    <a:pt x="19563" y="10165"/>
                    <a:pt x="19645" y="10153"/>
                    <a:pt x="19722" y="10141"/>
                  </a:cubicBezTo>
                  <a:cubicBezTo>
                    <a:pt x="19757" y="10141"/>
                    <a:pt x="19805" y="10129"/>
                    <a:pt x="19870" y="10123"/>
                  </a:cubicBezTo>
                  <a:cubicBezTo>
                    <a:pt x="20100" y="10088"/>
                    <a:pt x="20697" y="9982"/>
                    <a:pt x="21423" y="9745"/>
                  </a:cubicBezTo>
                  <a:cubicBezTo>
                    <a:pt x="21441" y="9740"/>
                    <a:pt x="21459" y="9734"/>
                    <a:pt x="21482" y="9728"/>
                  </a:cubicBezTo>
                  <a:lnTo>
                    <a:pt x="21488" y="9728"/>
                  </a:lnTo>
                  <a:cubicBezTo>
                    <a:pt x="21488" y="9722"/>
                    <a:pt x="21494" y="9722"/>
                    <a:pt x="21494" y="9722"/>
                  </a:cubicBezTo>
                  <a:cubicBezTo>
                    <a:pt x="21559" y="9704"/>
                    <a:pt x="21618" y="9681"/>
                    <a:pt x="21671" y="9663"/>
                  </a:cubicBezTo>
                  <a:cubicBezTo>
                    <a:pt x="21695" y="9651"/>
                    <a:pt x="21718" y="9645"/>
                    <a:pt x="21742" y="9633"/>
                  </a:cubicBezTo>
                  <a:cubicBezTo>
                    <a:pt x="21789" y="9621"/>
                    <a:pt x="21831" y="9604"/>
                    <a:pt x="21878" y="9586"/>
                  </a:cubicBezTo>
                  <a:cubicBezTo>
                    <a:pt x="21896" y="9580"/>
                    <a:pt x="21913" y="9574"/>
                    <a:pt x="21931" y="9562"/>
                  </a:cubicBezTo>
                  <a:cubicBezTo>
                    <a:pt x="21990" y="9545"/>
                    <a:pt x="22043" y="9521"/>
                    <a:pt x="22096" y="9497"/>
                  </a:cubicBezTo>
                  <a:cubicBezTo>
                    <a:pt x="22120" y="9492"/>
                    <a:pt x="22144" y="9480"/>
                    <a:pt x="22167" y="9468"/>
                  </a:cubicBezTo>
                  <a:cubicBezTo>
                    <a:pt x="22215" y="9450"/>
                    <a:pt x="22268" y="9427"/>
                    <a:pt x="22315" y="9409"/>
                  </a:cubicBezTo>
                  <a:cubicBezTo>
                    <a:pt x="22339" y="9397"/>
                    <a:pt x="22368" y="9385"/>
                    <a:pt x="22392" y="9373"/>
                  </a:cubicBezTo>
                  <a:cubicBezTo>
                    <a:pt x="22421" y="9362"/>
                    <a:pt x="22451" y="9350"/>
                    <a:pt x="22474" y="9338"/>
                  </a:cubicBezTo>
                  <a:cubicBezTo>
                    <a:pt x="22516" y="9314"/>
                    <a:pt x="22563" y="9297"/>
                    <a:pt x="22604" y="9279"/>
                  </a:cubicBezTo>
                  <a:cubicBezTo>
                    <a:pt x="22622" y="9267"/>
                    <a:pt x="22646" y="9255"/>
                    <a:pt x="22663" y="9243"/>
                  </a:cubicBezTo>
                  <a:cubicBezTo>
                    <a:pt x="22705" y="9226"/>
                    <a:pt x="22740" y="9208"/>
                    <a:pt x="22782" y="9190"/>
                  </a:cubicBezTo>
                  <a:cubicBezTo>
                    <a:pt x="22817" y="9167"/>
                    <a:pt x="22852" y="9149"/>
                    <a:pt x="22888" y="9131"/>
                  </a:cubicBezTo>
                  <a:cubicBezTo>
                    <a:pt x="22900" y="9125"/>
                    <a:pt x="22917" y="9119"/>
                    <a:pt x="22935" y="9108"/>
                  </a:cubicBezTo>
                  <a:cubicBezTo>
                    <a:pt x="22994" y="9072"/>
                    <a:pt x="23047" y="9049"/>
                    <a:pt x="23083" y="9025"/>
                  </a:cubicBezTo>
                  <a:cubicBezTo>
                    <a:pt x="23219" y="8942"/>
                    <a:pt x="23402" y="8836"/>
                    <a:pt x="23526" y="8747"/>
                  </a:cubicBezTo>
                  <a:cubicBezTo>
                    <a:pt x="23579" y="8706"/>
                    <a:pt x="23632" y="8671"/>
                    <a:pt x="23673" y="8641"/>
                  </a:cubicBezTo>
                  <a:cubicBezTo>
                    <a:pt x="23709" y="8611"/>
                    <a:pt x="23750" y="8588"/>
                    <a:pt x="23786" y="8564"/>
                  </a:cubicBezTo>
                  <a:cubicBezTo>
                    <a:pt x="23845" y="8517"/>
                    <a:pt x="23921" y="8458"/>
                    <a:pt x="23992" y="8405"/>
                  </a:cubicBezTo>
                  <a:cubicBezTo>
                    <a:pt x="24075" y="8334"/>
                    <a:pt x="24146" y="8275"/>
                    <a:pt x="24234" y="8198"/>
                  </a:cubicBezTo>
                  <a:cubicBezTo>
                    <a:pt x="24264" y="8168"/>
                    <a:pt x="24294" y="8139"/>
                    <a:pt x="24323" y="8109"/>
                  </a:cubicBezTo>
                  <a:cubicBezTo>
                    <a:pt x="24364" y="8074"/>
                    <a:pt x="24406" y="8033"/>
                    <a:pt x="24441" y="7997"/>
                  </a:cubicBezTo>
                  <a:cubicBezTo>
                    <a:pt x="24447" y="7997"/>
                    <a:pt x="24453" y="7991"/>
                    <a:pt x="24453" y="7985"/>
                  </a:cubicBezTo>
                  <a:cubicBezTo>
                    <a:pt x="24477" y="7968"/>
                    <a:pt x="24494" y="7950"/>
                    <a:pt x="24506" y="7932"/>
                  </a:cubicBezTo>
                  <a:cubicBezTo>
                    <a:pt x="24536" y="7903"/>
                    <a:pt x="24571" y="7873"/>
                    <a:pt x="24601" y="7838"/>
                  </a:cubicBezTo>
                  <a:cubicBezTo>
                    <a:pt x="24660" y="7779"/>
                    <a:pt x="24713" y="7720"/>
                    <a:pt x="24760" y="7666"/>
                  </a:cubicBezTo>
                  <a:cubicBezTo>
                    <a:pt x="24772" y="7655"/>
                    <a:pt x="24778" y="7643"/>
                    <a:pt x="24790" y="7637"/>
                  </a:cubicBezTo>
                  <a:cubicBezTo>
                    <a:pt x="24801" y="7625"/>
                    <a:pt x="24813" y="7607"/>
                    <a:pt x="24819" y="7601"/>
                  </a:cubicBezTo>
                  <a:cubicBezTo>
                    <a:pt x="24843" y="7578"/>
                    <a:pt x="24861" y="7554"/>
                    <a:pt x="24878" y="7531"/>
                  </a:cubicBezTo>
                  <a:cubicBezTo>
                    <a:pt x="24884" y="7525"/>
                    <a:pt x="24884" y="7519"/>
                    <a:pt x="24890" y="7519"/>
                  </a:cubicBezTo>
                  <a:cubicBezTo>
                    <a:pt x="24985" y="7407"/>
                    <a:pt x="25061" y="7306"/>
                    <a:pt x="25126" y="7218"/>
                  </a:cubicBezTo>
                  <a:cubicBezTo>
                    <a:pt x="25132" y="7206"/>
                    <a:pt x="25144" y="7194"/>
                    <a:pt x="25150" y="7182"/>
                  </a:cubicBezTo>
                  <a:cubicBezTo>
                    <a:pt x="25179" y="7141"/>
                    <a:pt x="25209" y="7099"/>
                    <a:pt x="25233" y="7064"/>
                  </a:cubicBezTo>
                  <a:cubicBezTo>
                    <a:pt x="25239" y="7058"/>
                    <a:pt x="25239" y="7052"/>
                    <a:pt x="25244" y="7052"/>
                  </a:cubicBezTo>
                  <a:cubicBezTo>
                    <a:pt x="25244" y="7046"/>
                    <a:pt x="25250" y="7046"/>
                    <a:pt x="25250" y="7040"/>
                  </a:cubicBezTo>
                  <a:cubicBezTo>
                    <a:pt x="25262" y="7017"/>
                    <a:pt x="25280" y="6999"/>
                    <a:pt x="25292" y="6981"/>
                  </a:cubicBezTo>
                  <a:cubicBezTo>
                    <a:pt x="25416" y="6792"/>
                    <a:pt x="25528" y="6603"/>
                    <a:pt x="25622" y="6426"/>
                  </a:cubicBezTo>
                  <a:cubicBezTo>
                    <a:pt x="25711" y="6255"/>
                    <a:pt x="25788" y="6089"/>
                    <a:pt x="25859" y="5924"/>
                  </a:cubicBezTo>
                  <a:cubicBezTo>
                    <a:pt x="25882" y="5865"/>
                    <a:pt x="25906" y="5818"/>
                    <a:pt x="25918" y="5776"/>
                  </a:cubicBezTo>
                  <a:cubicBezTo>
                    <a:pt x="25930" y="5747"/>
                    <a:pt x="25941" y="5717"/>
                    <a:pt x="25953" y="5694"/>
                  </a:cubicBezTo>
                  <a:cubicBezTo>
                    <a:pt x="25959" y="5670"/>
                    <a:pt x="25965" y="5646"/>
                    <a:pt x="25977" y="5629"/>
                  </a:cubicBezTo>
                  <a:cubicBezTo>
                    <a:pt x="25989" y="5599"/>
                    <a:pt x="25995" y="5570"/>
                    <a:pt x="26006" y="5540"/>
                  </a:cubicBezTo>
                  <a:cubicBezTo>
                    <a:pt x="26018" y="5511"/>
                    <a:pt x="26030" y="5475"/>
                    <a:pt x="26042" y="5440"/>
                  </a:cubicBezTo>
                  <a:cubicBezTo>
                    <a:pt x="26048" y="5428"/>
                    <a:pt x="26054" y="5410"/>
                    <a:pt x="26060" y="5393"/>
                  </a:cubicBezTo>
                  <a:cubicBezTo>
                    <a:pt x="26071" y="5351"/>
                    <a:pt x="26083" y="5316"/>
                    <a:pt x="26095" y="5274"/>
                  </a:cubicBezTo>
                  <a:cubicBezTo>
                    <a:pt x="26101" y="5263"/>
                    <a:pt x="26107" y="5251"/>
                    <a:pt x="26107" y="5239"/>
                  </a:cubicBezTo>
                  <a:cubicBezTo>
                    <a:pt x="26119" y="5198"/>
                    <a:pt x="26130" y="5162"/>
                    <a:pt x="26142" y="5127"/>
                  </a:cubicBezTo>
                  <a:cubicBezTo>
                    <a:pt x="26148" y="5109"/>
                    <a:pt x="26154" y="5091"/>
                    <a:pt x="26160" y="5068"/>
                  </a:cubicBezTo>
                  <a:cubicBezTo>
                    <a:pt x="26166" y="5044"/>
                    <a:pt x="26172" y="5020"/>
                    <a:pt x="26184" y="4997"/>
                  </a:cubicBezTo>
                  <a:cubicBezTo>
                    <a:pt x="26189" y="4973"/>
                    <a:pt x="26195" y="4955"/>
                    <a:pt x="26201" y="4938"/>
                  </a:cubicBezTo>
                  <a:cubicBezTo>
                    <a:pt x="26219" y="4938"/>
                    <a:pt x="26237" y="4944"/>
                    <a:pt x="26254" y="4950"/>
                  </a:cubicBezTo>
                  <a:cubicBezTo>
                    <a:pt x="26296" y="4955"/>
                    <a:pt x="26331" y="4967"/>
                    <a:pt x="26367" y="4973"/>
                  </a:cubicBezTo>
                  <a:cubicBezTo>
                    <a:pt x="26384" y="4973"/>
                    <a:pt x="26402" y="4979"/>
                    <a:pt x="26414" y="4985"/>
                  </a:cubicBezTo>
                  <a:cubicBezTo>
                    <a:pt x="26473" y="4991"/>
                    <a:pt x="26532" y="5003"/>
                    <a:pt x="26597" y="5015"/>
                  </a:cubicBezTo>
                  <a:cubicBezTo>
                    <a:pt x="26739" y="5032"/>
                    <a:pt x="26869" y="5050"/>
                    <a:pt x="26981" y="5056"/>
                  </a:cubicBezTo>
                  <a:lnTo>
                    <a:pt x="27022" y="5056"/>
                  </a:lnTo>
                  <a:cubicBezTo>
                    <a:pt x="27093" y="5060"/>
                    <a:pt x="27158" y="5064"/>
                    <a:pt x="27218" y="5064"/>
                  </a:cubicBezTo>
                  <a:cubicBezTo>
                    <a:pt x="27242" y="5064"/>
                    <a:pt x="27266" y="5063"/>
                    <a:pt x="27288" y="5062"/>
                  </a:cubicBezTo>
                  <a:lnTo>
                    <a:pt x="27318" y="5062"/>
                  </a:lnTo>
                  <a:cubicBezTo>
                    <a:pt x="27377" y="5062"/>
                    <a:pt x="27436" y="5062"/>
                    <a:pt x="27507" y="5056"/>
                  </a:cubicBezTo>
                  <a:cubicBezTo>
                    <a:pt x="27648" y="5050"/>
                    <a:pt x="27701" y="5044"/>
                    <a:pt x="27855" y="5026"/>
                  </a:cubicBezTo>
                  <a:cubicBezTo>
                    <a:pt x="28014" y="5009"/>
                    <a:pt x="28162" y="4985"/>
                    <a:pt x="28328" y="4950"/>
                  </a:cubicBezTo>
                  <a:cubicBezTo>
                    <a:pt x="28339" y="4944"/>
                    <a:pt x="28351" y="4944"/>
                    <a:pt x="28369" y="4938"/>
                  </a:cubicBezTo>
                  <a:cubicBezTo>
                    <a:pt x="28387" y="4938"/>
                    <a:pt x="28404" y="4932"/>
                    <a:pt x="28422" y="4926"/>
                  </a:cubicBezTo>
                  <a:cubicBezTo>
                    <a:pt x="28428" y="4926"/>
                    <a:pt x="28434" y="4926"/>
                    <a:pt x="28446" y="4920"/>
                  </a:cubicBezTo>
                  <a:lnTo>
                    <a:pt x="28463" y="4920"/>
                  </a:lnTo>
                  <a:cubicBezTo>
                    <a:pt x="28469" y="4914"/>
                    <a:pt x="28475" y="4914"/>
                    <a:pt x="28481" y="4914"/>
                  </a:cubicBezTo>
                  <a:cubicBezTo>
                    <a:pt x="28552" y="4896"/>
                    <a:pt x="28617" y="4879"/>
                    <a:pt x="28676" y="4861"/>
                  </a:cubicBezTo>
                  <a:cubicBezTo>
                    <a:pt x="28682" y="4861"/>
                    <a:pt x="28688" y="4861"/>
                    <a:pt x="28694" y="4855"/>
                  </a:cubicBezTo>
                  <a:cubicBezTo>
                    <a:pt x="28865" y="4808"/>
                    <a:pt x="28983" y="4766"/>
                    <a:pt x="28983" y="4766"/>
                  </a:cubicBezTo>
                  <a:cubicBezTo>
                    <a:pt x="29007" y="4761"/>
                    <a:pt x="29024" y="4749"/>
                    <a:pt x="29048" y="4743"/>
                  </a:cubicBezTo>
                  <a:cubicBezTo>
                    <a:pt x="29078" y="4731"/>
                    <a:pt x="29101" y="4725"/>
                    <a:pt x="29125" y="4713"/>
                  </a:cubicBezTo>
                  <a:cubicBezTo>
                    <a:pt x="29178" y="4696"/>
                    <a:pt x="29231" y="4678"/>
                    <a:pt x="29278" y="4660"/>
                  </a:cubicBezTo>
                  <a:cubicBezTo>
                    <a:pt x="29503" y="4572"/>
                    <a:pt x="29686" y="4483"/>
                    <a:pt x="29816" y="4418"/>
                  </a:cubicBezTo>
                  <a:cubicBezTo>
                    <a:pt x="29899" y="4377"/>
                    <a:pt x="30023" y="4312"/>
                    <a:pt x="30164" y="4235"/>
                  </a:cubicBezTo>
                  <a:cubicBezTo>
                    <a:pt x="30324" y="4146"/>
                    <a:pt x="30460" y="4064"/>
                    <a:pt x="30596" y="3969"/>
                  </a:cubicBezTo>
                  <a:cubicBezTo>
                    <a:pt x="30690" y="3910"/>
                    <a:pt x="30773" y="3845"/>
                    <a:pt x="30844" y="3786"/>
                  </a:cubicBezTo>
                  <a:cubicBezTo>
                    <a:pt x="30844" y="3786"/>
                    <a:pt x="30844" y="3780"/>
                    <a:pt x="30850" y="3780"/>
                  </a:cubicBezTo>
                  <a:cubicBezTo>
                    <a:pt x="30891" y="3745"/>
                    <a:pt x="30932" y="3709"/>
                    <a:pt x="30974" y="3674"/>
                  </a:cubicBezTo>
                  <a:cubicBezTo>
                    <a:pt x="30991" y="3662"/>
                    <a:pt x="30997" y="3650"/>
                    <a:pt x="31015" y="3638"/>
                  </a:cubicBezTo>
                  <a:cubicBezTo>
                    <a:pt x="31103" y="3556"/>
                    <a:pt x="31163" y="3497"/>
                    <a:pt x="31245" y="3402"/>
                  </a:cubicBezTo>
                  <a:cubicBezTo>
                    <a:pt x="31304" y="3343"/>
                    <a:pt x="31357" y="3284"/>
                    <a:pt x="31405" y="3225"/>
                  </a:cubicBezTo>
                  <a:cubicBezTo>
                    <a:pt x="31434" y="3189"/>
                    <a:pt x="31464" y="3148"/>
                    <a:pt x="31493" y="3107"/>
                  </a:cubicBezTo>
                  <a:cubicBezTo>
                    <a:pt x="31617" y="2953"/>
                    <a:pt x="31694" y="2817"/>
                    <a:pt x="31747" y="2735"/>
                  </a:cubicBezTo>
                  <a:cubicBezTo>
                    <a:pt x="31765" y="2705"/>
                    <a:pt x="31854" y="2563"/>
                    <a:pt x="31948" y="2345"/>
                  </a:cubicBezTo>
                  <a:cubicBezTo>
                    <a:pt x="31960" y="2327"/>
                    <a:pt x="31966" y="2309"/>
                    <a:pt x="31972" y="2292"/>
                  </a:cubicBezTo>
                  <a:cubicBezTo>
                    <a:pt x="31984" y="2274"/>
                    <a:pt x="31989" y="2250"/>
                    <a:pt x="32001" y="2221"/>
                  </a:cubicBezTo>
                  <a:cubicBezTo>
                    <a:pt x="32001" y="2221"/>
                    <a:pt x="32007" y="2215"/>
                    <a:pt x="32007" y="2209"/>
                  </a:cubicBezTo>
                  <a:cubicBezTo>
                    <a:pt x="32007" y="2209"/>
                    <a:pt x="32007" y="2203"/>
                    <a:pt x="32007" y="2203"/>
                  </a:cubicBezTo>
                  <a:cubicBezTo>
                    <a:pt x="32048" y="2115"/>
                    <a:pt x="32084" y="2020"/>
                    <a:pt x="32113" y="1914"/>
                  </a:cubicBezTo>
                  <a:cubicBezTo>
                    <a:pt x="32119" y="1902"/>
                    <a:pt x="32119" y="1896"/>
                    <a:pt x="32125" y="1884"/>
                  </a:cubicBezTo>
                  <a:cubicBezTo>
                    <a:pt x="32137" y="1849"/>
                    <a:pt x="32149" y="1813"/>
                    <a:pt x="32155" y="1772"/>
                  </a:cubicBezTo>
                  <a:cubicBezTo>
                    <a:pt x="32167" y="1737"/>
                    <a:pt x="32178" y="1695"/>
                    <a:pt x="32190" y="1660"/>
                  </a:cubicBezTo>
                  <a:cubicBezTo>
                    <a:pt x="32232" y="1471"/>
                    <a:pt x="32261" y="1323"/>
                    <a:pt x="32273" y="1199"/>
                  </a:cubicBezTo>
                  <a:cubicBezTo>
                    <a:pt x="32285" y="1099"/>
                    <a:pt x="32297" y="998"/>
                    <a:pt x="32302" y="892"/>
                  </a:cubicBezTo>
                  <a:cubicBezTo>
                    <a:pt x="32302" y="886"/>
                    <a:pt x="32302" y="886"/>
                    <a:pt x="32302" y="880"/>
                  </a:cubicBezTo>
                  <a:cubicBezTo>
                    <a:pt x="32308" y="809"/>
                    <a:pt x="32308" y="744"/>
                    <a:pt x="32308" y="679"/>
                  </a:cubicBezTo>
                  <a:cubicBezTo>
                    <a:pt x="32308" y="650"/>
                    <a:pt x="32308" y="614"/>
                    <a:pt x="32308" y="585"/>
                  </a:cubicBezTo>
                  <a:cubicBezTo>
                    <a:pt x="32308" y="573"/>
                    <a:pt x="32302" y="561"/>
                    <a:pt x="32302" y="549"/>
                  </a:cubicBezTo>
                  <a:cubicBezTo>
                    <a:pt x="32302" y="496"/>
                    <a:pt x="32297" y="443"/>
                    <a:pt x="32297" y="384"/>
                  </a:cubicBezTo>
                  <a:cubicBezTo>
                    <a:pt x="32297" y="349"/>
                    <a:pt x="32285" y="236"/>
                    <a:pt x="32267" y="112"/>
                  </a:cubicBezTo>
                  <a:cubicBezTo>
                    <a:pt x="32267" y="95"/>
                    <a:pt x="32261" y="53"/>
                    <a:pt x="322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2"/>
            <p:cNvSpPr/>
            <p:nvPr/>
          </p:nvSpPr>
          <p:spPr>
            <a:xfrm>
              <a:off x="1452050" y="4296350"/>
              <a:ext cx="79900" cy="14600"/>
            </a:xfrm>
            <a:custGeom>
              <a:avLst/>
              <a:gdLst/>
              <a:ahLst/>
              <a:cxnLst/>
              <a:rect l="l" t="t" r="r" b="b"/>
              <a:pathLst>
                <a:path w="3196" h="584" extrusionOk="0">
                  <a:moveTo>
                    <a:pt x="1603" y="0"/>
                  </a:moveTo>
                  <a:cubicBezTo>
                    <a:pt x="1465" y="0"/>
                    <a:pt x="1325" y="8"/>
                    <a:pt x="1188" y="24"/>
                  </a:cubicBezTo>
                  <a:cubicBezTo>
                    <a:pt x="786" y="65"/>
                    <a:pt x="402" y="177"/>
                    <a:pt x="89" y="361"/>
                  </a:cubicBezTo>
                  <a:cubicBezTo>
                    <a:pt x="1" y="414"/>
                    <a:pt x="1" y="496"/>
                    <a:pt x="89" y="544"/>
                  </a:cubicBezTo>
                  <a:cubicBezTo>
                    <a:pt x="133" y="570"/>
                    <a:pt x="191" y="584"/>
                    <a:pt x="249" y="584"/>
                  </a:cubicBezTo>
                  <a:cubicBezTo>
                    <a:pt x="306" y="584"/>
                    <a:pt x="364" y="570"/>
                    <a:pt x="408" y="544"/>
                  </a:cubicBezTo>
                  <a:cubicBezTo>
                    <a:pt x="573" y="449"/>
                    <a:pt x="762" y="378"/>
                    <a:pt x="963" y="331"/>
                  </a:cubicBezTo>
                  <a:cubicBezTo>
                    <a:pt x="1168" y="284"/>
                    <a:pt x="1383" y="260"/>
                    <a:pt x="1599" y="260"/>
                  </a:cubicBezTo>
                  <a:cubicBezTo>
                    <a:pt x="1706" y="260"/>
                    <a:pt x="1814" y="266"/>
                    <a:pt x="1920" y="278"/>
                  </a:cubicBezTo>
                  <a:cubicBezTo>
                    <a:pt x="2239" y="313"/>
                    <a:pt x="2546" y="402"/>
                    <a:pt x="2794" y="544"/>
                  </a:cubicBezTo>
                  <a:cubicBezTo>
                    <a:pt x="2836" y="570"/>
                    <a:pt x="2893" y="584"/>
                    <a:pt x="2951" y="584"/>
                  </a:cubicBezTo>
                  <a:cubicBezTo>
                    <a:pt x="3008" y="584"/>
                    <a:pt x="3066" y="570"/>
                    <a:pt x="3107" y="544"/>
                  </a:cubicBezTo>
                  <a:cubicBezTo>
                    <a:pt x="3196" y="496"/>
                    <a:pt x="3196" y="414"/>
                    <a:pt x="3107" y="361"/>
                  </a:cubicBezTo>
                  <a:cubicBezTo>
                    <a:pt x="2901" y="242"/>
                    <a:pt x="2658" y="148"/>
                    <a:pt x="2398" y="89"/>
                  </a:cubicBezTo>
                  <a:cubicBezTo>
                    <a:pt x="2144" y="30"/>
                    <a:pt x="1875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2"/>
            <p:cNvSpPr/>
            <p:nvPr/>
          </p:nvSpPr>
          <p:spPr>
            <a:xfrm>
              <a:off x="1540350" y="4322025"/>
              <a:ext cx="26900" cy="45625"/>
            </a:xfrm>
            <a:custGeom>
              <a:avLst/>
              <a:gdLst/>
              <a:ahLst/>
              <a:cxnLst/>
              <a:rect l="l" t="t" r="r" b="b"/>
              <a:pathLst>
                <a:path w="1076" h="1825" extrusionOk="0">
                  <a:moveTo>
                    <a:pt x="243" y="1"/>
                  </a:moveTo>
                  <a:cubicBezTo>
                    <a:pt x="187" y="1"/>
                    <a:pt x="130" y="13"/>
                    <a:pt x="89" y="36"/>
                  </a:cubicBezTo>
                  <a:cubicBezTo>
                    <a:pt x="0" y="90"/>
                    <a:pt x="0" y="172"/>
                    <a:pt x="89" y="225"/>
                  </a:cubicBezTo>
                  <a:cubicBezTo>
                    <a:pt x="254" y="320"/>
                    <a:pt x="378" y="426"/>
                    <a:pt x="461" y="544"/>
                  </a:cubicBezTo>
                  <a:cubicBezTo>
                    <a:pt x="585" y="722"/>
                    <a:pt x="615" y="916"/>
                    <a:pt x="556" y="1100"/>
                  </a:cubicBezTo>
                  <a:cubicBezTo>
                    <a:pt x="497" y="1283"/>
                    <a:pt x="343" y="1460"/>
                    <a:pt x="95" y="1602"/>
                  </a:cubicBezTo>
                  <a:cubicBezTo>
                    <a:pt x="6" y="1655"/>
                    <a:pt x="6" y="1737"/>
                    <a:pt x="95" y="1785"/>
                  </a:cubicBezTo>
                  <a:cubicBezTo>
                    <a:pt x="139" y="1811"/>
                    <a:pt x="197" y="1825"/>
                    <a:pt x="254" y="1825"/>
                  </a:cubicBezTo>
                  <a:cubicBezTo>
                    <a:pt x="312" y="1825"/>
                    <a:pt x="370" y="1811"/>
                    <a:pt x="414" y="1785"/>
                  </a:cubicBezTo>
                  <a:cubicBezTo>
                    <a:pt x="621" y="1667"/>
                    <a:pt x="780" y="1525"/>
                    <a:pt x="881" y="1377"/>
                  </a:cubicBezTo>
                  <a:cubicBezTo>
                    <a:pt x="1034" y="1153"/>
                    <a:pt x="1075" y="911"/>
                    <a:pt x="993" y="674"/>
                  </a:cubicBezTo>
                  <a:cubicBezTo>
                    <a:pt x="916" y="444"/>
                    <a:pt x="715" y="220"/>
                    <a:pt x="408" y="36"/>
                  </a:cubicBezTo>
                  <a:lnTo>
                    <a:pt x="402" y="36"/>
                  </a:lnTo>
                  <a:cubicBezTo>
                    <a:pt x="358" y="13"/>
                    <a:pt x="30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2"/>
            <p:cNvSpPr/>
            <p:nvPr/>
          </p:nvSpPr>
          <p:spPr>
            <a:xfrm>
              <a:off x="1432400" y="4174275"/>
              <a:ext cx="165550" cy="140700"/>
            </a:xfrm>
            <a:custGeom>
              <a:avLst/>
              <a:gdLst/>
              <a:ahLst/>
              <a:cxnLst/>
              <a:rect l="l" t="t" r="r" b="b"/>
              <a:pathLst>
                <a:path w="6622" h="5628" extrusionOk="0">
                  <a:moveTo>
                    <a:pt x="5589" y="1"/>
                  </a:moveTo>
                  <a:cubicBezTo>
                    <a:pt x="5027" y="1"/>
                    <a:pt x="4415" y="194"/>
                    <a:pt x="3805" y="548"/>
                  </a:cubicBezTo>
                  <a:cubicBezTo>
                    <a:pt x="2736" y="1162"/>
                    <a:pt x="1661" y="2279"/>
                    <a:pt x="887" y="3714"/>
                  </a:cubicBezTo>
                  <a:lnTo>
                    <a:pt x="113" y="5125"/>
                  </a:lnTo>
                  <a:cubicBezTo>
                    <a:pt x="1" y="5332"/>
                    <a:pt x="13" y="5557"/>
                    <a:pt x="137" y="5616"/>
                  </a:cubicBezTo>
                  <a:cubicBezTo>
                    <a:pt x="157" y="5624"/>
                    <a:pt x="179" y="5628"/>
                    <a:pt x="203" y="5628"/>
                  </a:cubicBezTo>
                  <a:cubicBezTo>
                    <a:pt x="248" y="5628"/>
                    <a:pt x="297" y="5613"/>
                    <a:pt x="344" y="5586"/>
                  </a:cubicBezTo>
                  <a:cubicBezTo>
                    <a:pt x="426" y="5539"/>
                    <a:pt x="509" y="5450"/>
                    <a:pt x="574" y="5338"/>
                  </a:cubicBezTo>
                  <a:lnTo>
                    <a:pt x="1342" y="3926"/>
                  </a:lnTo>
                  <a:cubicBezTo>
                    <a:pt x="1997" y="2716"/>
                    <a:pt x="2901" y="1777"/>
                    <a:pt x="3805" y="1251"/>
                  </a:cubicBezTo>
                  <a:cubicBezTo>
                    <a:pt x="4317" y="955"/>
                    <a:pt x="4829" y="795"/>
                    <a:pt x="5301" y="795"/>
                  </a:cubicBezTo>
                  <a:cubicBezTo>
                    <a:pt x="5575" y="795"/>
                    <a:pt x="5834" y="849"/>
                    <a:pt x="6073" y="961"/>
                  </a:cubicBezTo>
                  <a:cubicBezTo>
                    <a:pt x="6093" y="970"/>
                    <a:pt x="6115" y="974"/>
                    <a:pt x="6137" y="974"/>
                  </a:cubicBezTo>
                  <a:cubicBezTo>
                    <a:pt x="6181" y="974"/>
                    <a:pt x="6229" y="959"/>
                    <a:pt x="6279" y="932"/>
                  </a:cubicBezTo>
                  <a:cubicBezTo>
                    <a:pt x="6362" y="885"/>
                    <a:pt x="6445" y="796"/>
                    <a:pt x="6504" y="684"/>
                  </a:cubicBezTo>
                  <a:cubicBezTo>
                    <a:pt x="6622" y="477"/>
                    <a:pt x="6610" y="259"/>
                    <a:pt x="6486" y="194"/>
                  </a:cubicBezTo>
                  <a:cubicBezTo>
                    <a:pt x="6210" y="63"/>
                    <a:pt x="5908" y="1"/>
                    <a:pt x="5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2"/>
            <p:cNvSpPr/>
            <p:nvPr/>
          </p:nvSpPr>
          <p:spPr>
            <a:xfrm>
              <a:off x="1520125" y="4245750"/>
              <a:ext cx="164950" cy="139725"/>
            </a:xfrm>
            <a:custGeom>
              <a:avLst/>
              <a:gdLst/>
              <a:ahLst/>
              <a:cxnLst/>
              <a:rect l="l" t="t" r="r" b="b"/>
              <a:pathLst>
                <a:path w="6598" h="5589" extrusionOk="0">
                  <a:moveTo>
                    <a:pt x="5558" y="0"/>
                  </a:moveTo>
                  <a:cubicBezTo>
                    <a:pt x="4995" y="0"/>
                    <a:pt x="4382" y="192"/>
                    <a:pt x="3769" y="542"/>
                  </a:cubicBezTo>
                  <a:cubicBezTo>
                    <a:pt x="2705" y="1156"/>
                    <a:pt x="1648" y="2261"/>
                    <a:pt x="874" y="3678"/>
                  </a:cubicBezTo>
                  <a:lnTo>
                    <a:pt x="113" y="5084"/>
                  </a:lnTo>
                  <a:cubicBezTo>
                    <a:pt x="0" y="5296"/>
                    <a:pt x="6" y="5515"/>
                    <a:pt x="130" y="5574"/>
                  </a:cubicBezTo>
                  <a:cubicBezTo>
                    <a:pt x="150" y="5584"/>
                    <a:pt x="173" y="5589"/>
                    <a:pt x="196" y="5589"/>
                  </a:cubicBezTo>
                  <a:cubicBezTo>
                    <a:pt x="242" y="5589"/>
                    <a:pt x="292" y="5572"/>
                    <a:pt x="343" y="5544"/>
                  </a:cubicBezTo>
                  <a:cubicBezTo>
                    <a:pt x="426" y="5497"/>
                    <a:pt x="508" y="5409"/>
                    <a:pt x="567" y="5296"/>
                  </a:cubicBezTo>
                  <a:lnTo>
                    <a:pt x="1335" y="3897"/>
                  </a:lnTo>
                  <a:cubicBezTo>
                    <a:pt x="1985" y="2698"/>
                    <a:pt x="2871" y="1770"/>
                    <a:pt x="3774" y="1251"/>
                  </a:cubicBezTo>
                  <a:cubicBezTo>
                    <a:pt x="4287" y="955"/>
                    <a:pt x="4802" y="792"/>
                    <a:pt x="5276" y="792"/>
                  </a:cubicBezTo>
                  <a:cubicBezTo>
                    <a:pt x="5550" y="792"/>
                    <a:pt x="5810" y="846"/>
                    <a:pt x="6048" y="961"/>
                  </a:cubicBezTo>
                  <a:cubicBezTo>
                    <a:pt x="6069" y="969"/>
                    <a:pt x="6090" y="973"/>
                    <a:pt x="6113" y="973"/>
                  </a:cubicBezTo>
                  <a:cubicBezTo>
                    <a:pt x="6157" y="973"/>
                    <a:pt x="6205" y="959"/>
                    <a:pt x="6255" y="932"/>
                  </a:cubicBezTo>
                  <a:cubicBezTo>
                    <a:pt x="6338" y="884"/>
                    <a:pt x="6420" y="796"/>
                    <a:pt x="6480" y="684"/>
                  </a:cubicBezTo>
                  <a:cubicBezTo>
                    <a:pt x="6598" y="477"/>
                    <a:pt x="6586" y="258"/>
                    <a:pt x="6462" y="193"/>
                  </a:cubicBezTo>
                  <a:cubicBezTo>
                    <a:pt x="6183" y="63"/>
                    <a:pt x="5879" y="0"/>
                    <a:pt x="5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2"/>
            <p:cNvSpPr/>
            <p:nvPr/>
          </p:nvSpPr>
          <p:spPr>
            <a:xfrm>
              <a:off x="739150" y="4281800"/>
              <a:ext cx="807875" cy="705375"/>
            </a:xfrm>
            <a:custGeom>
              <a:avLst/>
              <a:gdLst/>
              <a:ahLst/>
              <a:cxnLst/>
              <a:rect l="l" t="t" r="r" b="b"/>
              <a:pathLst>
                <a:path w="32315" h="28215" extrusionOk="0">
                  <a:moveTo>
                    <a:pt x="28266" y="1"/>
                  </a:moveTo>
                  <a:cubicBezTo>
                    <a:pt x="28213" y="1"/>
                    <a:pt x="28156" y="3"/>
                    <a:pt x="28097" y="3"/>
                  </a:cubicBezTo>
                  <a:cubicBezTo>
                    <a:pt x="28079" y="3"/>
                    <a:pt x="28062" y="9"/>
                    <a:pt x="28044" y="9"/>
                  </a:cubicBezTo>
                  <a:cubicBezTo>
                    <a:pt x="27885" y="15"/>
                    <a:pt x="27749" y="33"/>
                    <a:pt x="27648" y="51"/>
                  </a:cubicBezTo>
                  <a:cubicBezTo>
                    <a:pt x="27524" y="68"/>
                    <a:pt x="27388" y="92"/>
                    <a:pt x="27282" y="127"/>
                  </a:cubicBezTo>
                  <a:lnTo>
                    <a:pt x="27264" y="127"/>
                  </a:lnTo>
                  <a:cubicBezTo>
                    <a:pt x="27170" y="151"/>
                    <a:pt x="27069" y="181"/>
                    <a:pt x="26987" y="210"/>
                  </a:cubicBezTo>
                  <a:cubicBezTo>
                    <a:pt x="26957" y="222"/>
                    <a:pt x="26922" y="240"/>
                    <a:pt x="26886" y="252"/>
                  </a:cubicBezTo>
                  <a:cubicBezTo>
                    <a:pt x="26869" y="257"/>
                    <a:pt x="26851" y="263"/>
                    <a:pt x="26839" y="269"/>
                  </a:cubicBezTo>
                  <a:cubicBezTo>
                    <a:pt x="26751" y="299"/>
                    <a:pt x="26638" y="346"/>
                    <a:pt x="26550" y="387"/>
                  </a:cubicBezTo>
                  <a:cubicBezTo>
                    <a:pt x="26491" y="423"/>
                    <a:pt x="26438" y="452"/>
                    <a:pt x="26378" y="476"/>
                  </a:cubicBezTo>
                  <a:cubicBezTo>
                    <a:pt x="26378" y="482"/>
                    <a:pt x="26373" y="482"/>
                    <a:pt x="26367" y="488"/>
                  </a:cubicBezTo>
                  <a:cubicBezTo>
                    <a:pt x="26184" y="588"/>
                    <a:pt x="26048" y="671"/>
                    <a:pt x="25989" y="712"/>
                  </a:cubicBezTo>
                  <a:cubicBezTo>
                    <a:pt x="25965" y="724"/>
                    <a:pt x="25947" y="736"/>
                    <a:pt x="25930" y="754"/>
                  </a:cubicBezTo>
                  <a:cubicBezTo>
                    <a:pt x="25882" y="783"/>
                    <a:pt x="25835" y="813"/>
                    <a:pt x="25788" y="842"/>
                  </a:cubicBezTo>
                  <a:cubicBezTo>
                    <a:pt x="25764" y="860"/>
                    <a:pt x="25735" y="878"/>
                    <a:pt x="25705" y="895"/>
                  </a:cubicBezTo>
                  <a:cubicBezTo>
                    <a:pt x="25693" y="907"/>
                    <a:pt x="25682" y="913"/>
                    <a:pt x="25670" y="925"/>
                  </a:cubicBezTo>
                  <a:cubicBezTo>
                    <a:pt x="25599" y="972"/>
                    <a:pt x="25534" y="1019"/>
                    <a:pt x="25475" y="1067"/>
                  </a:cubicBezTo>
                  <a:lnTo>
                    <a:pt x="25469" y="1067"/>
                  </a:lnTo>
                  <a:cubicBezTo>
                    <a:pt x="25404" y="1114"/>
                    <a:pt x="25327" y="1179"/>
                    <a:pt x="25256" y="1232"/>
                  </a:cubicBezTo>
                  <a:cubicBezTo>
                    <a:pt x="25162" y="1309"/>
                    <a:pt x="25085" y="1380"/>
                    <a:pt x="25032" y="1427"/>
                  </a:cubicBezTo>
                  <a:cubicBezTo>
                    <a:pt x="24961" y="1492"/>
                    <a:pt x="24872" y="1575"/>
                    <a:pt x="24807" y="1640"/>
                  </a:cubicBezTo>
                  <a:cubicBezTo>
                    <a:pt x="24736" y="1704"/>
                    <a:pt x="24654" y="1799"/>
                    <a:pt x="24589" y="1870"/>
                  </a:cubicBezTo>
                  <a:cubicBezTo>
                    <a:pt x="24553" y="1905"/>
                    <a:pt x="24506" y="1964"/>
                    <a:pt x="24453" y="2023"/>
                  </a:cubicBezTo>
                  <a:cubicBezTo>
                    <a:pt x="24453" y="2029"/>
                    <a:pt x="24453" y="2029"/>
                    <a:pt x="24447" y="2035"/>
                  </a:cubicBezTo>
                  <a:cubicBezTo>
                    <a:pt x="24447" y="2035"/>
                    <a:pt x="24394" y="2100"/>
                    <a:pt x="24311" y="2201"/>
                  </a:cubicBezTo>
                  <a:cubicBezTo>
                    <a:pt x="24282" y="2248"/>
                    <a:pt x="24252" y="2289"/>
                    <a:pt x="24229" y="2313"/>
                  </a:cubicBezTo>
                  <a:cubicBezTo>
                    <a:pt x="24229" y="2319"/>
                    <a:pt x="24229" y="2319"/>
                    <a:pt x="24229" y="2319"/>
                  </a:cubicBezTo>
                  <a:cubicBezTo>
                    <a:pt x="24181" y="2378"/>
                    <a:pt x="24140" y="2449"/>
                    <a:pt x="24093" y="2525"/>
                  </a:cubicBezTo>
                  <a:cubicBezTo>
                    <a:pt x="24081" y="2531"/>
                    <a:pt x="24081" y="2543"/>
                    <a:pt x="24075" y="2555"/>
                  </a:cubicBezTo>
                  <a:cubicBezTo>
                    <a:pt x="24040" y="2608"/>
                    <a:pt x="24004" y="2661"/>
                    <a:pt x="23975" y="2720"/>
                  </a:cubicBezTo>
                  <a:cubicBezTo>
                    <a:pt x="23963" y="2738"/>
                    <a:pt x="23951" y="2756"/>
                    <a:pt x="23939" y="2779"/>
                  </a:cubicBezTo>
                  <a:cubicBezTo>
                    <a:pt x="23927" y="2803"/>
                    <a:pt x="23910" y="2833"/>
                    <a:pt x="23892" y="2862"/>
                  </a:cubicBezTo>
                  <a:cubicBezTo>
                    <a:pt x="23874" y="2903"/>
                    <a:pt x="23851" y="2945"/>
                    <a:pt x="23833" y="2980"/>
                  </a:cubicBezTo>
                  <a:cubicBezTo>
                    <a:pt x="23827" y="2992"/>
                    <a:pt x="23821" y="2998"/>
                    <a:pt x="23821" y="3010"/>
                  </a:cubicBezTo>
                  <a:cubicBezTo>
                    <a:pt x="23803" y="3033"/>
                    <a:pt x="23786" y="3075"/>
                    <a:pt x="23762" y="3128"/>
                  </a:cubicBezTo>
                  <a:cubicBezTo>
                    <a:pt x="23744" y="3163"/>
                    <a:pt x="23732" y="3205"/>
                    <a:pt x="23715" y="3240"/>
                  </a:cubicBezTo>
                  <a:cubicBezTo>
                    <a:pt x="23709" y="3246"/>
                    <a:pt x="23709" y="3258"/>
                    <a:pt x="23703" y="3270"/>
                  </a:cubicBezTo>
                  <a:cubicBezTo>
                    <a:pt x="23685" y="3317"/>
                    <a:pt x="23662" y="3364"/>
                    <a:pt x="23644" y="3411"/>
                  </a:cubicBezTo>
                  <a:cubicBezTo>
                    <a:pt x="23632" y="3453"/>
                    <a:pt x="23614" y="3494"/>
                    <a:pt x="23602" y="3530"/>
                  </a:cubicBezTo>
                  <a:cubicBezTo>
                    <a:pt x="23597" y="3547"/>
                    <a:pt x="23591" y="3571"/>
                    <a:pt x="23585" y="3589"/>
                  </a:cubicBezTo>
                  <a:cubicBezTo>
                    <a:pt x="23585" y="3589"/>
                    <a:pt x="23585" y="3594"/>
                    <a:pt x="23579" y="3600"/>
                  </a:cubicBezTo>
                  <a:cubicBezTo>
                    <a:pt x="23579" y="3606"/>
                    <a:pt x="23579" y="3612"/>
                    <a:pt x="23573" y="3624"/>
                  </a:cubicBezTo>
                  <a:cubicBezTo>
                    <a:pt x="23561" y="3659"/>
                    <a:pt x="23549" y="3695"/>
                    <a:pt x="23538" y="3730"/>
                  </a:cubicBezTo>
                  <a:cubicBezTo>
                    <a:pt x="23520" y="3724"/>
                    <a:pt x="23496" y="3724"/>
                    <a:pt x="23478" y="3719"/>
                  </a:cubicBezTo>
                  <a:cubicBezTo>
                    <a:pt x="23455" y="3713"/>
                    <a:pt x="23431" y="3707"/>
                    <a:pt x="23408" y="3701"/>
                  </a:cubicBezTo>
                  <a:cubicBezTo>
                    <a:pt x="23384" y="3695"/>
                    <a:pt x="23366" y="3689"/>
                    <a:pt x="23343" y="3683"/>
                  </a:cubicBezTo>
                  <a:cubicBezTo>
                    <a:pt x="23307" y="3677"/>
                    <a:pt x="23272" y="3671"/>
                    <a:pt x="23236" y="3659"/>
                  </a:cubicBezTo>
                  <a:cubicBezTo>
                    <a:pt x="23219" y="3659"/>
                    <a:pt x="23207" y="3654"/>
                    <a:pt x="23195" y="3654"/>
                  </a:cubicBezTo>
                  <a:cubicBezTo>
                    <a:pt x="23154" y="3642"/>
                    <a:pt x="23112" y="3636"/>
                    <a:pt x="23071" y="3630"/>
                  </a:cubicBezTo>
                  <a:cubicBezTo>
                    <a:pt x="23053" y="3624"/>
                    <a:pt x="23041" y="3624"/>
                    <a:pt x="23024" y="3618"/>
                  </a:cubicBezTo>
                  <a:cubicBezTo>
                    <a:pt x="22988" y="3612"/>
                    <a:pt x="22953" y="3606"/>
                    <a:pt x="22917" y="3600"/>
                  </a:cubicBezTo>
                  <a:cubicBezTo>
                    <a:pt x="22888" y="3594"/>
                    <a:pt x="22858" y="3589"/>
                    <a:pt x="22829" y="3583"/>
                  </a:cubicBezTo>
                  <a:cubicBezTo>
                    <a:pt x="22805" y="3583"/>
                    <a:pt x="22782" y="3577"/>
                    <a:pt x="22758" y="3571"/>
                  </a:cubicBezTo>
                  <a:cubicBezTo>
                    <a:pt x="22728" y="3571"/>
                    <a:pt x="22699" y="3565"/>
                    <a:pt x="22669" y="3559"/>
                  </a:cubicBezTo>
                  <a:cubicBezTo>
                    <a:pt x="22640" y="3553"/>
                    <a:pt x="22593" y="3547"/>
                    <a:pt x="22533" y="3541"/>
                  </a:cubicBezTo>
                  <a:cubicBezTo>
                    <a:pt x="22244" y="3506"/>
                    <a:pt x="21990" y="3500"/>
                    <a:pt x="21961" y="3494"/>
                  </a:cubicBezTo>
                  <a:lnTo>
                    <a:pt x="21553" y="3494"/>
                  </a:lnTo>
                  <a:cubicBezTo>
                    <a:pt x="21541" y="3494"/>
                    <a:pt x="21529" y="3500"/>
                    <a:pt x="21523" y="3500"/>
                  </a:cubicBezTo>
                  <a:lnTo>
                    <a:pt x="21482" y="3500"/>
                  </a:lnTo>
                  <a:cubicBezTo>
                    <a:pt x="21423" y="3500"/>
                    <a:pt x="21370" y="3506"/>
                    <a:pt x="21317" y="3506"/>
                  </a:cubicBezTo>
                  <a:cubicBezTo>
                    <a:pt x="21293" y="3512"/>
                    <a:pt x="21275" y="3512"/>
                    <a:pt x="21252" y="3512"/>
                  </a:cubicBezTo>
                  <a:cubicBezTo>
                    <a:pt x="21246" y="3512"/>
                    <a:pt x="21240" y="3512"/>
                    <a:pt x="21228" y="3518"/>
                  </a:cubicBezTo>
                  <a:lnTo>
                    <a:pt x="21210" y="3518"/>
                  </a:lnTo>
                  <a:cubicBezTo>
                    <a:pt x="21169" y="3518"/>
                    <a:pt x="21122" y="3524"/>
                    <a:pt x="21069" y="3530"/>
                  </a:cubicBezTo>
                  <a:cubicBezTo>
                    <a:pt x="21057" y="3530"/>
                    <a:pt x="21039" y="3535"/>
                    <a:pt x="21027" y="3535"/>
                  </a:cubicBezTo>
                  <a:cubicBezTo>
                    <a:pt x="20921" y="3547"/>
                    <a:pt x="20791" y="3565"/>
                    <a:pt x="20649" y="3589"/>
                  </a:cubicBezTo>
                  <a:cubicBezTo>
                    <a:pt x="20643" y="3594"/>
                    <a:pt x="20638" y="3594"/>
                    <a:pt x="20632" y="3594"/>
                  </a:cubicBezTo>
                  <a:cubicBezTo>
                    <a:pt x="20602" y="3600"/>
                    <a:pt x="20573" y="3606"/>
                    <a:pt x="20543" y="3612"/>
                  </a:cubicBezTo>
                  <a:cubicBezTo>
                    <a:pt x="20531" y="3612"/>
                    <a:pt x="20513" y="3618"/>
                    <a:pt x="20496" y="3618"/>
                  </a:cubicBezTo>
                  <a:cubicBezTo>
                    <a:pt x="20484" y="3624"/>
                    <a:pt x="20466" y="3624"/>
                    <a:pt x="20454" y="3630"/>
                  </a:cubicBezTo>
                  <a:cubicBezTo>
                    <a:pt x="20389" y="3642"/>
                    <a:pt x="20307" y="3659"/>
                    <a:pt x="20230" y="3683"/>
                  </a:cubicBezTo>
                  <a:cubicBezTo>
                    <a:pt x="20183" y="3695"/>
                    <a:pt x="20135" y="3707"/>
                    <a:pt x="20100" y="3719"/>
                  </a:cubicBezTo>
                  <a:cubicBezTo>
                    <a:pt x="20076" y="3724"/>
                    <a:pt x="20053" y="3730"/>
                    <a:pt x="20023" y="3736"/>
                  </a:cubicBezTo>
                  <a:cubicBezTo>
                    <a:pt x="20023" y="3736"/>
                    <a:pt x="20017" y="3736"/>
                    <a:pt x="20011" y="3742"/>
                  </a:cubicBezTo>
                  <a:cubicBezTo>
                    <a:pt x="19964" y="3754"/>
                    <a:pt x="19905" y="3772"/>
                    <a:pt x="19852" y="3789"/>
                  </a:cubicBezTo>
                  <a:cubicBezTo>
                    <a:pt x="19811" y="3801"/>
                    <a:pt x="19769" y="3813"/>
                    <a:pt x="19734" y="3825"/>
                  </a:cubicBezTo>
                  <a:cubicBezTo>
                    <a:pt x="19586" y="3872"/>
                    <a:pt x="19486" y="3908"/>
                    <a:pt x="19338" y="3973"/>
                  </a:cubicBezTo>
                  <a:cubicBezTo>
                    <a:pt x="19226" y="4020"/>
                    <a:pt x="19096" y="4079"/>
                    <a:pt x="18954" y="4144"/>
                  </a:cubicBezTo>
                  <a:cubicBezTo>
                    <a:pt x="18942" y="4150"/>
                    <a:pt x="18925" y="4162"/>
                    <a:pt x="18907" y="4167"/>
                  </a:cubicBezTo>
                  <a:cubicBezTo>
                    <a:pt x="18765" y="4232"/>
                    <a:pt x="18582" y="4333"/>
                    <a:pt x="18446" y="4415"/>
                  </a:cubicBezTo>
                  <a:cubicBezTo>
                    <a:pt x="18381" y="4451"/>
                    <a:pt x="18310" y="4498"/>
                    <a:pt x="18240" y="4540"/>
                  </a:cubicBezTo>
                  <a:cubicBezTo>
                    <a:pt x="18175" y="4581"/>
                    <a:pt x="18116" y="4622"/>
                    <a:pt x="18051" y="4664"/>
                  </a:cubicBezTo>
                  <a:cubicBezTo>
                    <a:pt x="18039" y="4675"/>
                    <a:pt x="18027" y="4681"/>
                    <a:pt x="18015" y="4693"/>
                  </a:cubicBezTo>
                  <a:cubicBezTo>
                    <a:pt x="17968" y="4723"/>
                    <a:pt x="17921" y="4758"/>
                    <a:pt x="17873" y="4788"/>
                  </a:cubicBezTo>
                  <a:cubicBezTo>
                    <a:pt x="17850" y="4805"/>
                    <a:pt x="17826" y="4823"/>
                    <a:pt x="17808" y="4835"/>
                  </a:cubicBezTo>
                  <a:cubicBezTo>
                    <a:pt x="17773" y="4864"/>
                    <a:pt x="17738" y="4888"/>
                    <a:pt x="17702" y="4918"/>
                  </a:cubicBezTo>
                  <a:cubicBezTo>
                    <a:pt x="17673" y="4935"/>
                    <a:pt x="17643" y="4959"/>
                    <a:pt x="17619" y="4982"/>
                  </a:cubicBezTo>
                  <a:cubicBezTo>
                    <a:pt x="17590" y="5000"/>
                    <a:pt x="17560" y="5024"/>
                    <a:pt x="17531" y="5047"/>
                  </a:cubicBezTo>
                  <a:cubicBezTo>
                    <a:pt x="17501" y="5071"/>
                    <a:pt x="17472" y="5095"/>
                    <a:pt x="17442" y="5118"/>
                  </a:cubicBezTo>
                  <a:cubicBezTo>
                    <a:pt x="17413" y="5142"/>
                    <a:pt x="17383" y="5166"/>
                    <a:pt x="17360" y="5189"/>
                  </a:cubicBezTo>
                  <a:cubicBezTo>
                    <a:pt x="17330" y="5213"/>
                    <a:pt x="17300" y="5236"/>
                    <a:pt x="17271" y="5260"/>
                  </a:cubicBezTo>
                  <a:cubicBezTo>
                    <a:pt x="17247" y="5284"/>
                    <a:pt x="17218" y="5301"/>
                    <a:pt x="17194" y="5325"/>
                  </a:cubicBezTo>
                  <a:cubicBezTo>
                    <a:pt x="17147" y="5366"/>
                    <a:pt x="17100" y="5408"/>
                    <a:pt x="17052" y="5449"/>
                  </a:cubicBezTo>
                  <a:cubicBezTo>
                    <a:pt x="17052" y="5449"/>
                    <a:pt x="17052" y="5455"/>
                    <a:pt x="17046" y="5455"/>
                  </a:cubicBezTo>
                  <a:cubicBezTo>
                    <a:pt x="17046" y="5455"/>
                    <a:pt x="17041" y="5455"/>
                    <a:pt x="17041" y="5461"/>
                  </a:cubicBezTo>
                  <a:cubicBezTo>
                    <a:pt x="17029" y="5473"/>
                    <a:pt x="17011" y="5485"/>
                    <a:pt x="16999" y="5502"/>
                  </a:cubicBezTo>
                  <a:cubicBezTo>
                    <a:pt x="16438" y="6004"/>
                    <a:pt x="16054" y="6471"/>
                    <a:pt x="15907" y="6654"/>
                  </a:cubicBezTo>
                  <a:cubicBezTo>
                    <a:pt x="15865" y="6707"/>
                    <a:pt x="15830" y="6754"/>
                    <a:pt x="15812" y="6784"/>
                  </a:cubicBezTo>
                  <a:cubicBezTo>
                    <a:pt x="15765" y="6837"/>
                    <a:pt x="15718" y="6908"/>
                    <a:pt x="15664" y="6979"/>
                  </a:cubicBezTo>
                  <a:cubicBezTo>
                    <a:pt x="15558" y="7121"/>
                    <a:pt x="15487" y="7227"/>
                    <a:pt x="15387" y="7380"/>
                  </a:cubicBezTo>
                  <a:cubicBezTo>
                    <a:pt x="15381" y="7392"/>
                    <a:pt x="15375" y="7404"/>
                    <a:pt x="15363" y="7416"/>
                  </a:cubicBezTo>
                  <a:cubicBezTo>
                    <a:pt x="15357" y="7428"/>
                    <a:pt x="15351" y="7440"/>
                    <a:pt x="15340" y="7457"/>
                  </a:cubicBezTo>
                  <a:cubicBezTo>
                    <a:pt x="15328" y="7475"/>
                    <a:pt x="15316" y="7493"/>
                    <a:pt x="15304" y="7510"/>
                  </a:cubicBezTo>
                  <a:cubicBezTo>
                    <a:pt x="15298" y="7528"/>
                    <a:pt x="15286" y="7546"/>
                    <a:pt x="15275" y="7564"/>
                  </a:cubicBezTo>
                  <a:cubicBezTo>
                    <a:pt x="15269" y="7575"/>
                    <a:pt x="15263" y="7587"/>
                    <a:pt x="15257" y="7599"/>
                  </a:cubicBezTo>
                  <a:cubicBezTo>
                    <a:pt x="15092" y="7871"/>
                    <a:pt x="15009" y="8048"/>
                    <a:pt x="14985" y="8089"/>
                  </a:cubicBezTo>
                  <a:cubicBezTo>
                    <a:pt x="14979" y="8101"/>
                    <a:pt x="14979" y="8107"/>
                    <a:pt x="14973" y="8119"/>
                  </a:cubicBezTo>
                  <a:cubicBezTo>
                    <a:pt x="14967" y="8119"/>
                    <a:pt x="14962" y="8119"/>
                    <a:pt x="14962" y="8113"/>
                  </a:cubicBezTo>
                  <a:cubicBezTo>
                    <a:pt x="14867" y="8077"/>
                    <a:pt x="14773" y="8036"/>
                    <a:pt x="14684" y="8007"/>
                  </a:cubicBezTo>
                  <a:cubicBezTo>
                    <a:pt x="14572" y="7959"/>
                    <a:pt x="14436" y="7918"/>
                    <a:pt x="14306" y="7882"/>
                  </a:cubicBezTo>
                  <a:cubicBezTo>
                    <a:pt x="14282" y="7871"/>
                    <a:pt x="14253" y="7865"/>
                    <a:pt x="14229" y="7859"/>
                  </a:cubicBezTo>
                  <a:cubicBezTo>
                    <a:pt x="14223" y="7859"/>
                    <a:pt x="14223" y="7859"/>
                    <a:pt x="14217" y="7853"/>
                  </a:cubicBezTo>
                  <a:cubicBezTo>
                    <a:pt x="14206" y="7853"/>
                    <a:pt x="14188" y="7847"/>
                    <a:pt x="14176" y="7841"/>
                  </a:cubicBezTo>
                  <a:cubicBezTo>
                    <a:pt x="14164" y="7841"/>
                    <a:pt x="14147" y="7835"/>
                    <a:pt x="14135" y="7829"/>
                  </a:cubicBezTo>
                  <a:cubicBezTo>
                    <a:pt x="14111" y="7829"/>
                    <a:pt x="14087" y="7818"/>
                    <a:pt x="14070" y="7818"/>
                  </a:cubicBezTo>
                  <a:cubicBezTo>
                    <a:pt x="14017" y="7800"/>
                    <a:pt x="13963" y="7788"/>
                    <a:pt x="13910" y="7776"/>
                  </a:cubicBezTo>
                  <a:cubicBezTo>
                    <a:pt x="13774" y="7747"/>
                    <a:pt x="13633" y="7717"/>
                    <a:pt x="13515" y="7699"/>
                  </a:cubicBezTo>
                  <a:cubicBezTo>
                    <a:pt x="13190" y="7634"/>
                    <a:pt x="12753" y="7593"/>
                    <a:pt x="12422" y="7587"/>
                  </a:cubicBezTo>
                  <a:cubicBezTo>
                    <a:pt x="12357" y="7587"/>
                    <a:pt x="12286" y="7581"/>
                    <a:pt x="12209" y="7581"/>
                  </a:cubicBezTo>
                  <a:lnTo>
                    <a:pt x="12044" y="7581"/>
                  </a:lnTo>
                  <a:cubicBezTo>
                    <a:pt x="11938" y="7581"/>
                    <a:pt x="11825" y="7581"/>
                    <a:pt x="11707" y="7587"/>
                  </a:cubicBezTo>
                  <a:cubicBezTo>
                    <a:pt x="11654" y="7587"/>
                    <a:pt x="11607" y="7593"/>
                    <a:pt x="11560" y="7593"/>
                  </a:cubicBezTo>
                  <a:cubicBezTo>
                    <a:pt x="11430" y="7599"/>
                    <a:pt x="11282" y="7611"/>
                    <a:pt x="11134" y="7629"/>
                  </a:cubicBezTo>
                  <a:cubicBezTo>
                    <a:pt x="10987" y="7640"/>
                    <a:pt x="10839" y="7658"/>
                    <a:pt x="10709" y="7670"/>
                  </a:cubicBezTo>
                  <a:cubicBezTo>
                    <a:pt x="10674" y="7676"/>
                    <a:pt x="10632" y="7682"/>
                    <a:pt x="10597" y="7688"/>
                  </a:cubicBezTo>
                  <a:cubicBezTo>
                    <a:pt x="10307" y="7717"/>
                    <a:pt x="9935" y="7782"/>
                    <a:pt x="9658" y="7853"/>
                  </a:cubicBezTo>
                  <a:cubicBezTo>
                    <a:pt x="9410" y="7912"/>
                    <a:pt x="9126" y="7983"/>
                    <a:pt x="8843" y="8060"/>
                  </a:cubicBezTo>
                  <a:cubicBezTo>
                    <a:pt x="8813" y="8066"/>
                    <a:pt x="8784" y="8071"/>
                    <a:pt x="8754" y="8077"/>
                  </a:cubicBezTo>
                  <a:cubicBezTo>
                    <a:pt x="8654" y="8107"/>
                    <a:pt x="8536" y="8142"/>
                    <a:pt x="8423" y="8178"/>
                  </a:cubicBezTo>
                  <a:cubicBezTo>
                    <a:pt x="8329" y="8207"/>
                    <a:pt x="8246" y="8237"/>
                    <a:pt x="8163" y="8266"/>
                  </a:cubicBezTo>
                  <a:cubicBezTo>
                    <a:pt x="8116" y="8284"/>
                    <a:pt x="8063" y="8302"/>
                    <a:pt x="8016" y="8320"/>
                  </a:cubicBezTo>
                  <a:cubicBezTo>
                    <a:pt x="7880" y="8367"/>
                    <a:pt x="7750" y="8414"/>
                    <a:pt x="7632" y="8455"/>
                  </a:cubicBezTo>
                  <a:cubicBezTo>
                    <a:pt x="7100" y="8633"/>
                    <a:pt x="6439" y="8940"/>
                    <a:pt x="5901" y="9235"/>
                  </a:cubicBezTo>
                  <a:cubicBezTo>
                    <a:pt x="5594" y="9394"/>
                    <a:pt x="5252" y="9589"/>
                    <a:pt x="4992" y="9767"/>
                  </a:cubicBezTo>
                  <a:cubicBezTo>
                    <a:pt x="4915" y="9814"/>
                    <a:pt x="4832" y="9873"/>
                    <a:pt x="4750" y="9926"/>
                  </a:cubicBezTo>
                  <a:cubicBezTo>
                    <a:pt x="4567" y="10050"/>
                    <a:pt x="4383" y="10168"/>
                    <a:pt x="4224" y="10280"/>
                  </a:cubicBezTo>
                  <a:cubicBezTo>
                    <a:pt x="3958" y="10464"/>
                    <a:pt x="3616" y="10729"/>
                    <a:pt x="3373" y="10948"/>
                  </a:cubicBezTo>
                  <a:cubicBezTo>
                    <a:pt x="3350" y="10971"/>
                    <a:pt x="3320" y="10995"/>
                    <a:pt x="3291" y="11019"/>
                  </a:cubicBezTo>
                  <a:cubicBezTo>
                    <a:pt x="3279" y="11031"/>
                    <a:pt x="3267" y="11042"/>
                    <a:pt x="3249" y="11054"/>
                  </a:cubicBezTo>
                  <a:cubicBezTo>
                    <a:pt x="3049" y="11220"/>
                    <a:pt x="2806" y="11450"/>
                    <a:pt x="2606" y="11657"/>
                  </a:cubicBezTo>
                  <a:cubicBezTo>
                    <a:pt x="2564" y="11698"/>
                    <a:pt x="2523" y="11739"/>
                    <a:pt x="2487" y="11781"/>
                  </a:cubicBezTo>
                  <a:cubicBezTo>
                    <a:pt x="2180" y="12117"/>
                    <a:pt x="1791" y="12584"/>
                    <a:pt x="1519" y="12944"/>
                  </a:cubicBezTo>
                  <a:cubicBezTo>
                    <a:pt x="1318" y="13216"/>
                    <a:pt x="1070" y="13600"/>
                    <a:pt x="916" y="13901"/>
                  </a:cubicBezTo>
                  <a:cubicBezTo>
                    <a:pt x="916" y="13907"/>
                    <a:pt x="911" y="13913"/>
                    <a:pt x="911" y="13919"/>
                  </a:cubicBezTo>
                  <a:cubicBezTo>
                    <a:pt x="722" y="14273"/>
                    <a:pt x="503" y="14728"/>
                    <a:pt x="344" y="15230"/>
                  </a:cubicBezTo>
                  <a:cubicBezTo>
                    <a:pt x="279" y="15413"/>
                    <a:pt x="225" y="15602"/>
                    <a:pt x="184" y="15773"/>
                  </a:cubicBezTo>
                  <a:cubicBezTo>
                    <a:pt x="143" y="15945"/>
                    <a:pt x="101" y="16145"/>
                    <a:pt x="72" y="16370"/>
                  </a:cubicBezTo>
                  <a:cubicBezTo>
                    <a:pt x="66" y="16388"/>
                    <a:pt x="66" y="16411"/>
                    <a:pt x="60" y="16429"/>
                  </a:cubicBezTo>
                  <a:cubicBezTo>
                    <a:pt x="36" y="16577"/>
                    <a:pt x="19" y="16777"/>
                    <a:pt x="13" y="16931"/>
                  </a:cubicBezTo>
                  <a:cubicBezTo>
                    <a:pt x="13" y="16949"/>
                    <a:pt x="7" y="16972"/>
                    <a:pt x="7" y="16996"/>
                  </a:cubicBezTo>
                  <a:cubicBezTo>
                    <a:pt x="7" y="16996"/>
                    <a:pt x="7" y="17002"/>
                    <a:pt x="7" y="17002"/>
                  </a:cubicBezTo>
                  <a:cubicBezTo>
                    <a:pt x="7" y="17020"/>
                    <a:pt x="7" y="17043"/>
                    <a:pt x="7" y="17061"/>
                  </a:cubicBezTo>
                  <a:cubicBezTo>
                    <a:pt x="1" y="17167"/>
                    <a:pt x="1" y="17274"/>
                    <a:pt x="1" y="17380"/>
                  </a:cubicBezTo>
                  <a:cubicBezTo>
                    <a:pt x="1" y="17498"/>
                    <a:pt x="7" y="17657"/>
                    <a:pt x="19" y="17776"/>
                  </a:cubicBezTo>
                  <a:cubicBezTo>
                    <a:pt x="30" y="17870"/>
                    <a:pt x="36" y="17947"/>
                    <a:pt x="42" y="18012"/>
                  </a:cubicBezTo>
                  <a:cubicBezTo>
                    <a:pt x="48" y="18047"/>
                    <a:pt x="54" y="18089"/>
                    <a:pt x="54" y="18124"/>
                  </a:cubicBezTo>
                  <a:cubicBezTo>
                    <a:pt x="54" y="18124"/>
                    <a:pt x="54" y="18130"/>
                    <a:pt x="60" y="18136"/>
                  </a:cubicBezTo>
                  <a:cubicBezTo>
                    <a:pt x="72" y="18254"/>
                    <a:pt x="90" y="18343"/>
                    <a:pt x="113" y="18449"/>
                  </a:cubicBezTo>
                  <a:cubicBezTo>
                    <a:pt x="113" y="18455"/>
                    <a:pt x="113" y="18455"/>
                    <a:pt x="113" y="18455"/>
                  </a:cubicBezTo>
                  <a:cubicBezTo>
                    <a:pt x="131" y="18555"/>
                    <a:pt x="155" y="18656"/>
                    <a:pt x="178" y="18744"/>
                  </a:cubicBezTo>
                  <a:cubicBezTo>
                    <a:pt x="202" y="18851"/>
                    <a:pt x="219" y="18910"/>
                    <a:pt x="255" y="18998"/>
                  </a:cubicBezTo>
                  <a:cubicBezTo>
                    <a:pt x="279" y="19075"/>
                    <a:pt x="308" y="19175"/>
                    <a:pt x="338" y="19246"/>
                  </a:cubicBezTo>
                  <a:cubicBezTo>
                    <a:pt x="338" y="19252"/>
                    <a:pt x="338" y="19252"/>
                    <a:pt x="338" y="19258"/>
                  </a:cubicBezTo>
                  <a:cubicBezTo>
                    <a:pt x="391" y="19394"/>
                    <a:pt x="456" y="19547"/>
                    <a:pt x="533" y="19713"/>
                  </a:cubicBezTo>
                  <a:cubicBezTo>
                    <a:pt x="538" y="19731"/>
                    <a:pt x="550" y="19742"/>
                    <a:pt x="556" y="19760"/>
                  </a:cubicBezTo>
                  <a:cubicBezTo>
                    <a:pt x="556" y="19766"/>
                    <a:pt x="556" y="19766"/>
                    <a:pt x="562" y="19766"/>
                  </a:cubicBezTo>
                  <a:cubicBezTo>
                    <a:pt x="574" y="19790"/>
                    <a:pt x="586" y="19813"/>
                    <a:pt x="597" y="19843"/>
                  </a:cubicBezTo>
                  <a:cubicBezTo>
                    <a:pt x="609" y="19860"/>
                    <a:pt x="615" y="19872"/>
                    <a:pt x="621" y="19890"/>
                  </a:cubicBezTo>
                  <a:cubicBezTo>
                    <a:pt x="627" y="19896"/>
                    <a:pt x="627" y="19896"/>
                    <a:pt x="633" y="19902"/>
                  </a:cubicBezTo>
                  <a:cubicBezTo>
                    <a:pt x="662" y="19961"/>
                    <a:pt x="698" y="20026"/>
                    <a:pt x="733" y="20085"/>
                  </a:cubicBezTo>
                  <a:cubicBezTo>
                    <a:pt x="733" y="20091"/>
                    <a:pt x="733" y="20091"/>
                    <a:pt x="739" y="20091"/>
                  </a:cubicBezTo>
                  <a:cubicBezTo>
                    <a:pt x="804" y="20209"/>
                    <a:pt x="887" y="20333"/>
                    <a:pt x="970" y="20451"/>
                  </a:cubicBezTo>
                  <a:cubicBezTo>
                    <a:pt x="970" y="20451"/>
                    <a:pt x="975" y="20457"/>
                    <a:pt x="981" y="20463"/>
                  </a:cubicBezTo>
                  <a:cubicBezTo>
                    <a:pt x="981" y="20463"/>
                    <a:pt x="981" y="20469"/>
                    <a:pt x="981" y="20469"/>
                  </a:cubicBezTo>
                  <a:cubicBezTo>
                    <a:pt x="999" y="20492"/>
                    <a:pt x="1023" y="20522"/>
                    <a:pt x="1046" y="20557"/>
                  </a:cubicBezTo>
                  <a:cubicBezTo>
                    <a:pt x="1082" y="20599"/>
                    <a:pt x="1111" y="20640"/>
                    <a:pt x="1147" y="20681"/>
                  </a:cubicBezTo>
                  <a:cubicBezTo>
                    <a:pt x="1153" y="20687"/>
                    <a:pt x="1153" y="20693"/>
                    <a:pt x="1159" y="20699"/>
                  </a:cubicBezTo>
                  <a:cubicBezTo>
                    <a:pt x="1182" y="20729"/>
                    <a:pt x="1206" y="20758"/>
                    <a:pt x="1229" y="20788"/>
                  </a:cubicBezTo>
                  <a:cubicBezTo>
                    <a:pt x="1336" y="20912"/>
                    <a:pt x="1478" y="21065"/>
                    <a:pt x="1643" y="21225"/>
                  </a:cubicBezTo>
                  <a:cubicBezTo>
                    <a:pt x="1649" y="21225"/>
                    <a:pt x="1655" y="21231"/>
                    <a:pt x="1655" y="21237"/>
                  </a:cubicBezTo>
                  <a:lnTo>
                    <a:pt x="1661" y="21237"/>
                  </a:lnTo>
                  <a:lnTo>
                    <a:pt x="1661" y="21243"/>
                  </a:lnTo>
                  <a:cubicBezTo>
                    <a:pt x="1743" y="21319"/>
                    <a:pt x="1897" y="21455"/>
                    <a:pt x="2109" y="21615"/>
                  </a:cubicBezTo>
                  <a:cubicBezTo>
                    <a:pt x="2145" y="21644"/>
                    <a:pt x="2180" y="21668"/>
                    <a:pt x="2210" y="21691"/>
                  </a:cubicBezTo>
                  <a:cubicBezTo>
                    <a:pt x="2216" y="21697"/>
                    <a:pt x="2216" y="21697"/>
                    <a:pt x="2222" y="21703"/>
                  </a:cubicBezTo>
                  <a:cubicBezTo>
                    <a:pt x="2369" y="21804"/>
                    <a:pt x="2464" y="21863"/>
                    <a:pt x="2464" y="21863"/>
                  </a:cubicBezTo>
                  <a:cubicBezTo>
                    <a:pt x="2470" y="21869"/>
                    <a:pt x="2476" y="21875"/>
                    <a:pt x="2487" y="21880"/>
                  </a:cubicBezTo>
                  <a:cubicBezTo>
                    <a:pt x="2558" y="21928"/>
                    <a:pt x="2641" y="21975"/>
                    <a:pt x="2724" y="22022"/>
                  </a:cubicBezTo>
                  <a:cubicBezTo>
                    <a:pt x="2741" y="22034"/>
                    <a:pt x="2753" y="22040"/>
                    <a:pt x="2765" y="22046"/>
                  </a:cubicBezTo>
                  <a:cubicBezTo>
                    <a:pt x="2777" y="22052"/>
                    <a:pt x="2789" y="22058"/>
                    <a:pt x="2801" y="22069"/>
                  </a:cubicBezTo>
                  <a:cubicBezTo>
                    <a:pt x="2806" y="22069"/>
                    <a:pt x="2806" y="22069"/>
                    <a:pt x="2812" y="22075"/>
                  </a:cubicBezTo>
                  <a:cubicBezTo>
                    <a:pt x="2818" y="22075"/>
                    <a:pt x="2830" y="22081"/>
                    <a:pt x="2836" y="22087"/>
                  </a:cubicBezTo>
                  <a:cubicBezTo>
                    <a:pt x="2871" y="22105"/>
                    <a:pt x="2919" y="22129"/>
                    <a:pt x="2960" y="22152"/>
                  </a:cubicBezTo>
                  <a:cubicBezTo>
                    <a:pt x="3049" y="22193"/>
                    <a:pt x="3131" y="22241"/>
                    <a:pt x="3214" y="22276"/>
                  </a:cubicBezTo>
                  <a:cubicBezTo>
                    <a:pt x="3226" y="22282"/>
                    <a:pt x="3243" y="22288"/>
                    <a:pt x="3255" y="22294"/>
                  </a:cubicBezTo>
                  <a:cubicBezTo>
                    <a:pt x="3362" y="22347"/>
                    <a:pt x="3503" y="22406"/>
                    <a:pt x="3627" y="22453"/>
                  </a:cubicBezTo>
                  <a:cubicBezTo>
                    <a:pt x="3639" y="22459"/>
                    <a:pt x="3657" y="22465"/>
                    <a:pt x="3669" y="22465"/>
                  </a:cubicBezTo>
                  <a:cubicBezTo>
                    <a:pt x="3681" y="22471"/>
                    <a:pt x="3692" y="22477"/>
                    <a:pt x="3704" y="22483"/>
                  </a:cubicBezTo>
                  <a:cubicBezTo>
                    <a:pt x="3852" y="22536"/>
                    <a:pt x="4041" y="22595"/>
                    <a:pt x="4212" y="22648"/>
                  </a:cubicBezTo>
                  <a:cubicBezTo>
                    <a:pt x="4230" y="22648"/>
                    <a:pt x="4248" y="22654"/>
                    <a:pt x="4259" y="22660"/>
                  </a:cubicBezTo>
                  <a:cubicBezTo>
                    <a:pt x="4507" y="22731"/>
                    <a:pt x="4767" y="22784"/>
                    <a:pt x="4998" y="22820"/>
                  </a:cubicBezTo>
                  <a:cubicBezTo>
                    <a:pt x="5163" y="22849"/>
                    <a:pt x="5352" y="22873"/>
                    <a:pt x="5541" y="22890"/>
                  </a:cubicBezTo>
                  <a:cubicBezTo>
                    <a:pt x="5547" y="22890"/>
                    <a:pt x="5553" y="22890"/>
                    <a:pt x="5559" y="22896"/>
                  </a:cubicBezTo>
                  <a:lnTo>
                    <a:pt x="5588" y="22896"/>
                  </a:lnTo>
                  <a:cubicBezTo>
                    <a:pt x="5647" y="22902"/>
                    <a:pt x="5683" y="22902"/>
                    <a:pt x="5689" y="22902"/>
                  </a:cubicBezTo>
                  <a:lnTo>
                    <a:pt x="5695" y="22902"/>
                  </a:lnTo>
                  <a:cubicBezTo>
                    <a:pt x="5783" y="22914"/>
                    <a:pt x="5872" y="22914"/>
                    <a:pt x="5954" y="22920"/>
                  </a:cubicBezTo>
                  <a:cubicBezTo>
                    <a:pt x="6002" y="22920"/>
                    <a:pt x="6055" y="22926"/>
                    <a:pt x="6108" y="22926"/>
                  </a:cubicBezTo>
                  <a:lnTo>
                    <a:pt x="6120" y="22926"/>
                  </a:lnTo>
                  <a:cubicBezTo>
                    <a:pt x="6207" y="22928"/>
                    <a:pt x="6289" y="22929"/>
                    <a:pt x="6369" y="22929"/>
                  </a:cubicBezTo>
                  <a:cubicBezTo>
                    <a:pt x="6680" y="22929"/>
                    <a:pt x="6948" y="22912"/>
                    <a:pt x="7254" y="22879"/>
                  </a:cubicBezTo>
                  <a:cubicBezTo>
                    <a:pt x="7295" y="22879"/>
                    <a:pt x="7337" y="22873"/>
                    <a:pt x="7378" y="22867"/>
                  </a:cubicBezTo>
                  <a:cubicBezTo>
                    <a:pt x="7626" y="22849"/>
                    <a:pt x="7951" y="22802"/>
                    <a:pt x="8211" y="22743"/>
                  </a:cubicBezTo>
                  <a:cubicBezTo>
                    <a:pt x="8500" y="22684"/>
                    <a:pt x="8801" y="22613"/>
                    <a:pt x="9067" y="22536"/>
                  </a:cubicBezTo>
                  <a:cubicBezTo>
                    <a:pt x="9215" y="22501"/>
                    <a:pt x="9362" y="22459"/>
                    <a:pt x="9486" y="22412"/>
                  </a:cubicBezTo>
                  <a:cubicBezTo>
                    <a:pt x="9752" y="22329"/>
                    <a:pt x="10042" y="22235"/>
                    <a:pt x="10266" y="22134"/>
                  </a:cubicBezTo>
                  <a:cubicBezTo>
                    <a:pt x="10408" y="22075"/>
                    <a:pt x="10555" y="22010"/>
                    <a:pt x="10703" y="21940"/>
                  </a:cubicBezTo>
                  <a:cubicBezTo>
                    <a:pt x="10993" y="21815"/>
                    <a:pt x="11270" y="21691"/>
                    <a:pt x="11506" y="21573"/>
                  </a:cubicBezTo>
                  <a:cubicBezTo>
                    <a:pt x="11737" y="21461"/>
                    <a:pt x="12003" y="21319"/>
                    <a:pt x="12268" y="21160"/>
                  </a:cubicBezTo>
                  <a:cubicBezTo>
                    <a:pt x="12493" y="21036"/>
                    <a:pt x="12747" y="20870"/>
                    <a:pt x="12989" y="20705"/>
                  </a:cubicBezTo>
                  <a:cubicBezTo>
                    <a:pt x="13302" y="20498"/>
                    <a:pt x="13591" y="20292"/>
                    <a:pt x="13828" y="20103"/>
                  </a:cubicBezTo>
                  <a:cubicBezTo>
                    <a:pt x="14058" y="19920"/>
                    <a:pt x="14365" y="19683"/>
                    <a:pt x="14595" y="19471"/>
                  </a:cubicBezTo>
                  <a:cubicBezTo>
                    <a:pt x="14773" y="19317"/>
                    <a:pt x="14950" y="19152"/>
                    <a:pt x="15092" y="19010"/>
                  </a:cubicBezTo>
                  <a:cubicBezTo>
                    <a:pt x="15239" y="18862"/>
                    <a:pt x="15405" y="18691"/>
                    <a:pt x="15564" y="18520"/>
                  </a:cubicBezTo>
                  <a:cubicBezTo>
                    <a:pt x="15759" y="18319"/>
                    <a:pt x="15936" y="18118"/>
                    <a:pt x="16090" y="17929"/>
                  </a:cubicBezTo>
                  <a:cubicBezTo>
                    <a:pt x="16090" y="17923"/>
                    <a:pt x="16096" y="17923"/>
                    <a:pt x="16101" y="17917"/>
                  </a:cubicBezTo>
                  <a:cubicBezTo>
                    <a:pt x="16184" y="17811"/>
                    <a:pt x="16279" y="17693"/>
                    <a:pt x="16379" y="17569"/>
                  </a:cubicBezTo>
                  <a:lnTo>
                    <a:pt x="17472" y="17894"/>
                  </a:lnTo>
                  <a:lnTo>
                    <a:pt x="15794" y="25223"/>
                  </a:lnTo>
                  <a:cubicBezTo>
                    <a:pt x="15741" y="25466"/>
                    <a:pt x="15794" y="25779"/>
                    <a:pt x="15948" y="26080"/>
                  </a:cubicBezTo>
                  <a:cubicBezTo>
                    <a:pt x="16096" y="26387"/>
                    <a:pt x="16326" y="26647"/>
                    <a:pt x="16562" y="26783"/>
                  </a:cubicBezTo>
                  <a:lnTo>
                    <a:pt x="18854" y="28106"/>
                  </a:lnTo>
                  <a:cubicBezTo>
                    <a:pt x="18981" y="28180"/>
                    <a:pt x="19101" y="28214"/>
                    <a:pt x="19207" y="28214"/>
                  </a:cubicBezTo>
                  <a:cubicBezTo>
                    <a:pt x="19467" y="28214"/>
                    <a:pt x="19645" y="28007"/>
                    <a:pt x="19645" y="27651"/>
                  </a:cubicBezTo>
                  <a:cubicBezTo>
                    <a:pt x="19651" y="27149"/>
                    <a:pt x="19297" y="26535"/>
                    <a:pt x="18860" y="26287"/>
                  </a:cubicBezTo>
                  <a:lnTo>
                    <a:pt x="17566" y="25536"/>
                  </a:lnTo>
                  <a:lnTo>
                    <a:pt x="19303" y="17917"/>
                  </a:lnTo>
                  <a:cubicBezTo>
                    <a:pt x="19368" y="17646"/>
                    <a:pt x="19285" y="17279"/>
                    <a:pt x="19090" y="16943"/>
                  </a:cubicBezTo>
                  <a:cubicBezTo>
                    <a:pt x="18937" y="16689"/>
                    <a:pt x="18742" y="16476"/>
                    <a:pt x="18535" y="16358"/>
                  </a:cubicBezTo>
                  <a:cubicBezTo>
                    <a:pt x="18470" y="16323"/>
                    <a:pt x="18411" y="16293"/>
                    <a:pt x="18346" y="16275"/>
                  </a:cubicBezTo>
                  <a:lnTo>
                    <a:pt x="17383" y="15992"/>
                  </a:lnTo>
                  <a:cubicBezTo>
                    <a:pt x="17419" y="15915"/>
                    <a:pt x="17460" y="15838"/>
                    <a:pt x="17489" y="15767"/>
                  </a:cubicBezTo>
                  <a:cubicBezTo>
                    <a:pt x="17501" y="15750"/>
                    <a:pt x="17507" y="15732"/>
                    <a:pt x="17513" y="15714"/>
                  </a:cubicBezTo>
                  <a:cubicBezTo>
                    <a:pt x="17554" y="15632"/>
                    <a:pt x="17590" y="15549"/>
                    <a:pt x="17619" y="15478"/>
                  </a:cubicBezTo>
                  <a:cubicBezTo>
                    <a:pt x="17714" y="15265"/>
                    <a:pt x="17791" y="15065"/>
                    <a:pt x="17850" y="14881"/>
                  </a:cubicBezTo>
                  <a:cubicBezTo>
                    <a:pt x="17856" y="14864"/>
                    <a:pt x="17862" y="14852"/>
                    <a:pt x="17862" y="14840"/>
                  </a:cubicBezTo>
                  <a:cubicBezTo>
                    <a:pt x="17867" y="14834"/>
                    <a:pt x="17867" y="14822"/>
                    <a:pt x="17873" y="14811"/>
                  </a:cubicBezTo>
                  <a:cubicBezTo>
                    <a:pt x="17879" y="14787"/>
                    <a:pt x="17885" y="14763"/>
                    <a:pt x="17897" y="14740"/>
                  </a:cubicBezTo>
                  <a:cubicBezTo>
                    <a:pt x="17932" y="14610"/>
                    <a:pt x="17986" y="14427"/>
                    <a:pt x="18033" y="14220"/>
                  </a:cubicBezTo>
                  <a:cubicBezTo>
                    <a:pt x="18045" y="14173"/>
                    <a:pt x="18068" y="14084"/>
                    <a:pt x="18086" y="13960"/>
                  </a:cubicBezTo>
                  <a:cubicBezTo>
                    <a:pt x="18104" y="13889"/>
                    <a:pt x="18116" y="13812"/>
                    <a:pt x="18121" y="13736"/>
                  </a:cubicBezTo>
                  <a:cubicBezTo>
                    <a:pt x="18127" y="13712"/>
                    <a:pt x="18127" y="13688"/>
                    <a:pt x="18133" y="13671"/>
                  </a:cubicBezTo>
                  <a:lnTo>
                    <a:pt x="22604" y="15194"/>
                  </a:lnTo>
                  <a:lnTo>
                    <a:pt x="20915" y="22577"/>
                  </a:lnTo>
                  <a:cubicBezTo>
                    <a:pt x="20862" y="22820"/>
                    <a:pt x="20915" y="23133"/>
                    <a:pt x="21069" y="23440"/>
                  </a:cubicBezTo>
                  <a:cubicBezTo>
                    <a:pt x="21216" y="23741"/>
                    <a:pt x="21447" y="24001"/>
                    <a:pt x="21689" y="24137"/>
                  </a:cubicBezTo>
                  <a:lnTo>
                    <a:pt x="23975" y="25460"/>
                  </a:lnTo>
                  <a:cubicBezTo>
                    <a:pt x="24102" y="25534"/>
                    <a:pt x="24222" y="25568"/>
                    <a:pt x="24328" y="25568"/>
                  </a:cubicBezTo>
                  <a:cubicBezTo>
                    <a:pt x="24588" y="25568"/>
                    <a:pt x="24768" y="25361"/>
                    <a:pt x="24772" y="25005"/>
                  </a:cubicBezTo>
                  <a:cubicBezTo>
                    <a:pt x="24772" y="24503"/>
                    <a:pt x="24418" y="23889"/>
                    <a:pt x="23980" y="23641"/>
                  </a:cubicBezTo>
                  <a:lnTo>
                    <a:pt x="22687" y="22890"/>
                  </a:lnTo>
                  <a:lnTo>
                    <a:pt x="24423" y="15271"/>
                  </a:lnTo>
                  <a:cubicBezTo>
                    <a:pt x="24488" y="15005"/>
                    <a:pt x="24412" y="14645"/>
                    <a:pt x="24223" y="14314"/>
                  </a:cubicBezTo>
                  <a:cubicBezTo>
                    <a:pt x="24069" y="14049"/>
                    <a:pt x="23868" y="13836"/>
                    <a:pt x="23656" y="13712"/>
                  </a:cubicBezTo>
                  <a:cubicBezTo>
                    <a:pt x="23602" y="13682"/>
                    <a:pt x="23549" y="13659"/>
                    <a:pt x="23496" y="13641"/>
                  </a:cubicBezTo>
                  <a:lnTo>
                    <a:pt x="21695" y="13027"/>
                  </a:lnTo>
                  <a:cubicBezTo>
                    <a:pt x="21707" y="13021"/>
                    <a:pt x="21724" y="13015"/>
                    <a:pt x="21742" y="13009"/>
                  </a:cubicBezTo>
                  <a:cubicBezTo>
                    <a:pt x="21789" y="12991"/>
                    <a:pt x="21831" y="12974"/>
                    <a:pt x="21878" y="12956"/>
                  </a:cubicBezTo>
                  <a:cubicBezTo>
                    <a:pt x="21896" y="12950"/>
                    <a:pt x="21913" y="12944"/>
                    <a:pt x="21931" y="12932"/>
                  </a:cubicBezTo>
                  <a:cubicBezTo>
                    <a:pt x="21990" y="12915"/>
                    <a:pt x="22043" y="12891"/>
                    <a:pt x="22096" y="12867"/>
                  </a:cubicBezTo>
                  <a:cubicBezTo>
                    <a:pt x="22120" y="12862"/>
                    <a:pt x="22144" y="12850"/>
                    <a:pt x="22167" y="12844"/>
                  </a:cubicBezTo>
                  <a:cubicBezTo>
                    <a:pt x="22215" y="12820"/>
                    <a:pt x="22268" y="12802"/>
                    <a:pt x="22309" y="12779"/>
                  </a:cubicBezTo>
                  <a:cubicBezTo>
                    <a:pt x="22339" y="12767"/>
                    <a:pt x="22368" y="12755"/>
                    <a:pt x="22392" y="12743"/>
                  </a:cubicBezTo>
                  <a:cubicBezTo>
                    <a:pt x="22421" y="12732"/>
                    <a:pt x="22451" y="12720"/>
                    <a:pt x="22474" y="12708"/>
                  </a:cubicBezTo>
                  <a:cubicBezTo>
                    <a:pt x="22516" y="12684"/>
                    <a:pt x="22563" y="12667"/>
                    <a:pt x="22604" y="12649"/>
                  </a:cubicBezTo>
                  <a:cubicBezTo>
                    <a:pt x="22622" y="12637"/>
                    <a:pt x="22646" y="12625"/>
                    <a:pt x="22663" y="12619"/>
                  </a:cubicBezTo>
                  <a:cubicBezTo>
                    <a:pt x="22705" y="12596"/>
                    <a:pt x="22740" y="12578"/>
                    <a:pt x="22782" y="12560"/>
                  </a:cubicBezTo>
                  <a:cubicBezTo>
                    <a:pt x="22817" y="12543"/>
                    <a:pt x="22852" y="12525"/>
                    <a:pt x="22888" y="12507"/>
                  </a:cubicBezTo>
                  <a:cubicBezTo>
                    <a:pt x="22900" y="12495"/>
                    <a:pt x="22917" y="12489"/>
                    <a:pt x="22929" y="12478"/>
                  </a:cubicBezTo>
                  <a:cubicBezTo>
                    <a:pt x="22994" y="12448"/>
                    <a:pt x="23047" y="12419"/>
                    <a:pt x="23083" y="12395"/>
                  </a:cubicBezTo>
                  <a:cubicBezTo>
                    <a:pt x="23219" y="12318"/>
                    <a:pt x="23402" y="12206"/>
                    <a:pt x="23526" y="12117"/>
                  </a:cubicBezTo>
                  <a:cubicBezTo>
                    <a:pt x="23579" y="12076"/>
                    <a:pt x="23626" y="12041"/>
                    <a:pt x="23673" y="12011"/>
                  </a:cubicBezTo>
                  <a:cubicBezTo>
                    <a:pt x="23709" y="11987"/>
                    <a:pt x="23750" y="11958"/>
                    <a:pt x="23786" y="11934"/>
                  </a:cubicBezTo>
                  <a:cubicBezTo>
                    <a:pt x="23845" y="11887"/>
                    <a:pt x="23921" y="11834"/>
                    <a:pt x="23992" y="11775"/>
                  </a:cubicBezTo>
                  <a:cubicBezTo>
                    <a:pt x="24075" y="11710"/>
                    <a:pt x="24146" y="11645"/>
                    <a:pt x="24234" y="11568"/>
                  </a:cubicBezTo>
                  <a:cubicBezTo>
                    <a:pt x="24258" y="11538"/>
                    <a:pt x="24294" y="11509"/>
                    <a:pt x="24323" y="11485"/>
                  </a:cubicBezTo>
                  <a:cubicBezTo>
                    <a:pt x="24364" y="11444"/>
                    <a:pt x="24406" y="11403"/>
                    <a:pt x="24441" y="11373"/>
                  </a:cubicBezTo>
                  <a:cubicBezTo>
                    <a:pt x="24447" y="11367"/>
                    <a:pt x="24453" y="11361"/>
                    <a:pt x="24453" y="11361"/>
                  </a:cubicBezTo>
                  <a:cubicBezTo>
                    <a:pt x="24471" y="11338"/>
                    <a:pt x="24494" y="11320"/>
                    <a:pt x="24506" y="11308"/>
                  </a:cubicBezTo>
                  <a:cubicBezTo>
                    <a:pt x="24536" y="11279"/>
                    <a:pt x="24571" y="11243"/>
                    <a:pt x="24601" y="11208"/>
                  </a:cubicBezTo>
                  <a:cubicBezTo>
                    <a:pt x="24660" y="11149"/>
                    <a:pt x="24713" y="11090"/>
                    <a:pt x="24760" y="11036"/>
                  </a:cubicBezTo>
                  <a:cubicBezTo>
                    <a:pt x="24772" y="11031"/>
                    <a:pt x="24778" y="11019"/>
                    <a:pt x="24790" y="11007"/>
                  </a:cubicBezTo>
                  <a:cubicBezTo>
                    <a:pt x="24801" y="10995"/>
                    <a:pt x="24813" y="10983"/>
                    <a:pt x="24819" y="10971"/>
                  </a:cubicBezTo>
                  <a:cubicBezTo>
                    <a:pt x="24843" y="10948"/>
                    <a:pt x="24861" y="10924"/>
                    <a:pt x="24878" y="10901"/>
                  </a:cubicBezTo>
                  <a:cubicBezTo>
                    <a:pt x="24884" y="10895"/>
                    <a:pt x="24884" y="10895"/>
                    <a:pt x="24890" y="10889"/>
                  </a:cubicBezTo>
                  <a:cubicBezTo>
                    <a:pt x="24985" y="10777"/>
                    <a:pt x="25061" y="10676"/>
                    <a:pt x="25126" y="10588"/>
                  </a:cubicBezTo>
                  <a:cubicBezTo>
                    <a:pt x="25132" y="10576"/>
                    <a:pt x="25144" y="10564"/>
                    <a:pt x="25150" y="10552"/>
                  </a:cubicBezTo>
                  <a:cubicBezTo>
                    <a:pt x="25179" y="10511"/>
                    <a:pt x="25209" y="10469"/>
                    <a:pt x="25233" y="10434"/>
                  </a:cubicBezTo>
                  <a:cubicBezTo>
                    <a:pt x="25239" y="10434"/>
                    <a:pt x="25239" y="10428"/>
                    <a:pt x="25244" y="10422"/>
                  </a:cubicBezTo>
                  <a:cubicBezTo>
                    <a:pt x="25244" y="10416"/>
                    <a:pt x="25250" y="10416"/>
                    <a:pt x="25250" y="10410"/>
                  </a:cubicBezTo>
                  <a:cubicBezTo>
                    <a:pt x="25262" y="10387"/>
                    <a:pt x="25280" y="10369"/>
                    <a:pt x="25292" y="10351"/>
                  </a:cubicBezTo>
                  <a:cubicBezTo>
                    <a:pt x="25345" y="10269"/>
                    <a:pt x="25398" y="10192"/>
                    <a:pt x="25445" y="10109"/>
                  </a:cubicBezTo>
                  <a:lnTo>
                    <a:pt x="30129" y="11503"/>
                  </a:lnTo>
                  <a:lnTo>
                    <a:pt x="28457" y="18833"/>
                  </a:lnTo>
                  <a:cubicBezTo>
                    <a:pt x="28404" y="19069"/>
                    <a:pt x="28457" y="19388"/>
                    <a:pt x="28605" y="19689"/>
                  </a:cubicBezTo>
                  <a:cubicBezTo>
                    <a:pt x="28759" y="19996"/>
                    <a:pt x="28989" y="20256"/>
                    <a:pt x="29225" y="20392"/>
                  </a:cubicBezTo>
                  <a:lnTo>
                    <a:pt x="31517" y="21715"/>
                  </a:lnTo>
                  <a:cubicBezTo>
                    <a:pt x="31644" y="21789"/>
                    <a:pt x="31764" y="21824"/>
                    <a:pt x="31871" y="21824"/>
                  </a:cubicBezTo>
                  <a:cubicBezTo>
                    <a:pt x="32130" y="21824"/>
                    <a:pt x="32308" y="21616"/>
                    <a:pt x="32308" y="21260"/>
                  </a:cubicBezTo>
                  <a:cubicBezTo>
                    <a:pt x="32314" y="20758"/>
                    <a:pt x="31960" y="20144"/>
                    <a:pt x="31523" y="19896"/>
                  </a:cubicBezTo>
                  <a:lnTo>
                    <a:pt x="30223" y="19146"/>
                  </a:lnTo>
                  <a:lnTo>
                    <a:pt x="31966" y="11527"/>
                  </a:lnTo>
                  <a:cubicBezTo>
                    <a:pt x="32025" y="11255"/>
                    <a:pt x="31948" y="10889"/>
                    <a:pt x="31753" y="10552"/>
                  </a:cubicBezTo>
                  <a:cubicBezTo>
                    <a:pt x="31600" y="10292"/>
                    <a:pt x="31405" y="10086"/>
                    <a:pt x="31198" y="9967"/>
                  </a:cubicBezTo>
                  <a:cubicBezTo>
                    <a:pt x="31133" y="9932"/>
                    <a:pt x="31068" y="9902"/>
                    <a:pt x="31009" y="9885"/>
                  </a:cubicBezTo>
                  <a:lnTo>
                    <a:pt x="26160" y="8449"/>
                  </a:lnTo>
                  <a:cubicBezTo>
                    <a:pt x="26160" y="8444"/>
                    <a:pt x="26160" y="8444"/>
                    <a:pt x="26160" y="8438"/>
                  </a:cubicBezTo>
                  <a:cubicBezTo>
                    <a:pt x="26166" y="8414"/>
                    <a:pt x="26172" y="8390"/>
                    <a:pt x="26184" y="8367"/>
                  </a:cubicBezTo>
                  <a:cubicBezTo>
                    <a:pt x="26189" y="8349"/>
                    <a:pt x="26195" y="8325"/>
                    <a:pt x="26201" y="8308"/>
                  </a:cubicBezTo>
                  <a:cubicBezTo>
                    <a:pt x="26219" y="8308"/>
                    <a:pt x="26237" y="8314"/>
                    <a:pt x="26254" y="8320"/>
                  </a:cubicBezTo>
                  <a:cubicBezTo>
                    <a:pt x="26296" y="8325"/>
                    <a:pt x="26331" y="8337"/>
                    <a:pt x="26367" y="8343"/>
                  </a:cubicBezTo>
                  <a:cubicBezTo>
                    <a:pt x="26384" y="8349"/>
                    <a:pt x="26396" y="8349"/>
                    <a:pt x="26414" y="8355"/>
                  </a:cubicBezTo>
                  <a:cubicBezTo>
                    <a:pt x="26473" y="8367"/>
                    <a:pt x="26532" y="8373"/>
                    <a:pt x="26597" y="8385"/>
                  </a:cubicBezTo>
                  <a:cubicBezTo>
                    <a:pt x="26739" y="8408"/>
                    <a:pt x="26869" y="8420"/>
                    <a:pt x="26981" y="8426"/>
                  </a:cubicBezTo>
                  <a:lnTo>
                    <a:pt x="27022" y="8426"/>
                  </a:lnTo>
                  <a:cubicBezTo>
                    <a:pt x="27093" y="8430"/>
                    <a:pt x="27158" y="8434"/>
                    <a:pt x="27218" y="8434"/>
                  </a:cubicBezTo>
                  <a:cubicBezTo>
                    <a:pt x="27242" y="8434"/>
                    <a:pt x="27266" y="8433"/>
                    <a:pt x="27288" y="8432"/>
                  </a:cubicBezTo>
                  <a:lnTo>
                    <a:pt x="27318" y="8432"/>
                  </a:lnTo>
                  <a:cubicBezTo>
                    <a:pt x="27377" y="8432"/>
                    <a:pt x="27436" y="8432"/>
                    <a:pt x="27507" y="8426"/>
                  </a:cubicBezTo>
                  <a:cubicBezTo>
                    <a:pt x="27648" y="8420"/>
                    <a:pt x="27701" y="8420"/>
                    <a:pt x="27855" y="8396"/>
                  </a:cubicBezTo>
                  <a:cubicBezTo>
                    <a:pt x="28014" y="8379"/>
                    <a:pt x="28162" y="8355"/>
                    <a:pt x="28328" y="8320"/>
                  </a:cubicBezTo>
                  <a:cubicBezTo>
                    <a:pt x="28339" y="8320"/>
                    <a:pt x="28351" y="8314"/>
                    <a:pt x="28369" y="8308"/>
                  </a:cubicBezTo>
                  <a:cubicBezTo>
                    <a:pt x="28387" y="8308"/>
                    <a:pt x="28404" y="8302"/>
                    <a:pt x="28416" y="8302"/>
                  </a:cubicBezTo>
                  <a:cubicBezTo>
                    <a:pt x="28428" y="8296"/>
                    <a:pt x="28434" y="8296"/>
                    <a:pt x="28446" y="8290"/>
                  </a:cubicBezTo>
                  <a:lnTo>
                    <a:pt x="28463" y="8290"/>
                  </a:lnTo>
                  <a:cubicBezTo>
                    <a:pt x="28469" y="8290"/>
                    <a:pt x="28475" y="8284"/>
                    <a:pt x="28475" y="8284"/>
                  </a:cubicBezTo>
                  <a:cubicBezTo>
                    <a:pt x="28552" y="8266"/>
                    <a:pt x="28617" y="8249"/>
                    <a:pt x="28676" y="8231"/>
                  </a:cubicBezTo>
                  <a:cubicBezTo>
                    <a:pt x="28682" y="8231"/>
                    <a:pt x="28688" y="8231"/>
                    <a:pt x="28694" y="8225"/>
                  </a:cubicBezTo>
                  <a:cubicBezTo>
                    <a:pt x="28865" y="8178"/>
                    <a:pt x="28983" y="8136"/>
                    <a:pt x="28983" y="8136"/>
                  </a:cubicBezTo>
                  <a:cubicBezTo>
                    <a:pt x="29007" y="8131"/>
                    <a:pt x="29024" y="8119"/>
                    <a:pt x="29048" y="8113"/>
                  </a:cubicBezTo>
                  <a:cubicBezTo>
                    <a:pt x="29078" y="8101"/>
                    <a:pt x="29101" y="8095"/>
                    <a:pt x="29125" y="8083"/>
                  </a:cubicBezTo>
                  <a:cubicBezTo>
                    <a:pt x="29178" y="8066"/>
                    <a:pt x="29231" y="8048"/>
                    <a:pt x="29278" y="8030"/>
                  </a:cubicBezTo>
                  <a:cubicBezTo>
                    <a:pt x="29503" y="7942"/>
                    <a:pt x="29686" y="7853"/>
                    <a:pt x="29816" y="7788"/>
                  </a:cubicBezTo>
                  <a:cubicBezTo>
                    <a:pt x="29899" y="7747"/>
                    <a:pt x="30023" y="7688"/>
                    <a:pt x="30164" y="7605"/>
                  </a:cubicBezTo>
                  <a:cubicBezTo>
                    <a:pt x="30324" y="7522"/>
                    <a:pt x="30460" y="7434"/>
                    <a:pt x="30596" y="7339"/>
                  </a:cubicBezTo>
                  <a:cubicBezTo>
                    <a:pt x="30690" y="7280"/>
                    <a:pt x="30773" y="7215"/>
                    <a:pt x="30844" y="7156"/>
                  </a:cubicBezTo>
                  <a:cubicBezTo>
                    <a:pt x="30844" y="7156"/>
                    <a:pt x="30844" y="7156"/>
                    <a:pt x="30850" y="7150"/>
                  </a:cubicBezTo>
                  <a:cubicBezTo>
                    <a:pt x="30891" y="7115"/>
                    <a:pt x="30932" y="7079"/>
                    <a:pt x="30974" y="7044"/>
                  </a:cubicBezTo>
                  <a:cubicBezTo>
                    <a:pt x="30991" y="7032"/>
                    <a:pt x="30997" y="7020"/>
                    <a:pt x="31015" y="7008"/>
                  </a:cubicBezTo>
                  <a:cubicBezTo>
                    <a:pt x="31103" y="6926"/>
                    <a:pt x="31163" y="6867"/>
                    <a:pt x="31245" y="6778"/>
                  </a:cubicBezTo>
                  <a:cubicBezTo>
                    <a:pt x="31304" y="6713"/>
                    <a:pt x="31357" y="6654"/>
                    <a:pt x="31405" y="6595"/>
                  </a:cubicBezTo>
                  <a:cubicBezTo>
                    <a:pt x="31434" y="6559"/>
                    <a:pt x="31464" y="6518"/>
                    <a:pt x="31493" y="6477"/>
                  </a:cubicBezTo>
                  <a:cubicBezTo>
                    <a:pt x="31611" y="6323"/>
                    <a:pt x="31694" y="6187"/>
                    <a:pt x="31747" y="6105"/>
                  </a:cubicBezTo>
                  <a:cubicBezTo>
                    <a:pt x="31765" y="6075"/>
                    <a:pt x="31854" y="5933"/>
                    <a:pt x="31948" y="5715"/>
                  </a:cubicBezTo>
                  <a:cubicBezTo>
                    <a:pt x="31960" y="5697"/>
                    <a:pt x="31966" y="5679"/>
                    <a:pt x="31972" y="5668"/>
                  </a:cubicBezTo>
                  <a:cubicBezTo>
                    <a:pt x="31984" y="5644"/>
                    <a:pt x="31989" y="5620"/>
                    <a:pt x="32001" y="5591"/>
                  </a:cubicBezTo>
                  <a:cubicBezTo>
                    <a:pt x="32001" y="5591"/>
                    <a:pt x="32007" y="5585"/>
                    <a:pt x="32007" y="5579"/>
                  </a:cubicBezTo>
                  <a:cubicBezTo>
                    <a:pt x="32007" y="5579"/>
                    <a:pt x="32007" y="5573"/>
                    <a:pt x="32007" y="5573"/>
                  </a:cubicBezTo>
                  <a:cubicBezTo>
                    <a:pt x="32043" y="5485"/>
                    <a:pt x="32084" y="5390"/>
                    <a:pt x="32113" y="5284"/>
                  </a:cubicBezTo>
                  <a:cubicBezTo>
                    <a:pt x="32119" y="5272"/>
                    <a:pt x="32119" y="5266"/>
                    <a:pt x="32125" y="5254"/>
                  </a:cubicBezTo>
                  <a:cubicBezTo>
                    <a:pt x="32137" y="5219"/>
                    <a:pt x="32149" y="5183"/>
                    <a:pt x="32155" y="5142"/>
                  </a:cubicBezTo>
                  <a:cubicBezTo>
                    <a:pt x="32167" y="5107"/>
                    <a:pt x="32178" y="5065"/>
                    <a:pt x="32190" y="5030"/>
                  </a:cubicBezTo>
                  <a:cubicBezTo>
                    <a:pt x="32232" y="4841"/>
                    <a:pt x="32261" y="4693"/>
                    <a:pt x="32273" y="4569"/>
                  </a:cubicBezTo>
                  <a:cubicBezTo>
                    <a:pt x="32285" y="4469"/>
                    <a:pt x="32297" y="4368"/>
                    <a:pt x="32302" y="4262"/>
                  </a:cubicBezTo>
                  <a:cubicBezTo>
                    <a:pt x="32302" y="4256"/>
                    <a:pt x="32302" y="4256"/>
                    <a:pt x="32302" y="4250"/>
                  </a:cubicBezTo>
                  <a:cubicBezTo>
                    <a:pt x="32308" y="4179"/>
                    <a:pt x="32308" y="4114"/>
                    <a:pt x="32308" y="4049"/>
                  </a:cubicBezTo>
                  <a:cubicBezTo>
                    <a:pt x="32308" y="4014"/>
                    <a:pt x="32308" y="3984"/>
                    <a:pt x="32308" y="3955"/>
                  </a:cubicBezTo>
                  <a:cubicBezTo>
                    <a:pt x="32308" y="3943"/>
                    <a:pt x="32302" y="3931"/>
                    <a:pt x="32302" y="3919"/>
                  </a:cubicBezTo>
                  <a:cubicBezTo>
                    <a:pt x="32302" y="3866"/>
                    <a:pt x="32297" y="3813"/>
                    <a:pt x="32297" y="3754"/>
                  </a:cubicBezTo>
                  <a:cubicBezTo>
                    <a:pt x="32297" y="3719"/>
                    <a:pt x="32285" y="3606"/>
                    <a:pt x="32267" y="3482"/>
                  </a:cubicBezTo>
                  <a:cubicBezTo>
                    <a:pt x="32267" y="3465"/>
                    <a:pt x="32255" y="3411"/>
                    <a:pt x="32243" y="3335"/>
                  </a:cubicBezTo>
                  <a:cubicBezTo>
                    <a:pt x="32243" y="3335"/>
                    <a:pt x="32243" y="3329"/>
                    <a:pt x="32243" y="3323"/>
                  </a:cubicBezTo>
                  <a:cubicBezTo>
                    <a:pt x="32208" y="3152"/>
                    <a:pt x="32143" y="2862"/>
                    <a:pt x="32019" y="2543"/>
                  </a:cubicBezTo>
                  <a:cubicBezTo>
                    <a:pt x="32013" y="2543"/>
                    <a:pt x="32013" y="2537"/>
                    <a:pt x="32013" y="2537"/>
                  </a:cubicBezTo>
                  <a:cubicBezTo>
                    <a:pt x="31984" y="2460"/>
                    <a:pt x="31948" y="2384"/>
                    <a:pt x="31913" y="2307"/>
                  </a:cubicBezTo>
                  <a:cubicBezTo>
                    <a:pt x="31895" y="2271"/>
                    <a:pt x="31877" y="2242"/>
                    <a:pt x="31859" y="2207"/>
                  </a:cubicBezTo>
                  <a:cubicBezTo>
                    <a:pt x="31848" y="2177"/>
                    <a:pt x="31836" y="2153"/>
                    <a:pt x="31818" y="2124"/>
                  </a:cubicBezTo>
                  <a:cubicBezTo>
                    <a:pt x="31800" y="2094"/>
                    <a:pt x="31789" y="2065"/>
                    <a:pt x="31771" y="2035"/>
                  </a:cubicBezTo>
                  <a:cubicBezTo>
                    <a:pt x="31765" y="2023"/>
                    <a:pt x="31759" y="2012"/>
                    <a:pt x="31747" y="2000"/>
                  </a:cubicBezTo>
                  <a:cubicBezTo>
                    <a:pt x="31741" y="1982"/>
                    <a:pt x="31730" y="1964"/>
                    <a:pt x="31718" y="1947"/>
                  </a:cubicBezTo>
                  <a:cubicBezTo>
                    <a:pt x="31665" y="1852"/>
                    <a:pt x="31606" y="1764"/>
                    <a:pt x="31546" y="1687"/>
                  </a:cubicBezTo>
                  <a:cubicBezTo>
                    <a:pt x="31541" y="1687"/>
                    <a:pt x="31476" y="1586"/>
                    <a:pt x="31369" y="1462"/>
                  </a:cubicBezTo>
                  <a:cubicBezTo>
                    <a:pt x="31310" y="1391"/>
                    <a:pt x="31245" y="1315"/>
                    <a:pt x="31174" y="1244"/>
                  </a:cubicBezTo>
                  <a:cubicBezTo>
                    <a:pt x="31174" y="1244"/>
                    <a:pt x="31174" y="1244"/>
                    <a:pt x="31174" y="1238"/>
                  </a:cubicBezTo>
                  <a:cubicBezTo>
                    <a:pt x="31168" y="1238"/>
                    <a:pt x="31168" y="1238"/>
                    <a:pt x="31168" y="1232"/>
                  </a:cubicBezTo>
                  <a:cubicBezTo>
                    <a:pt x="31068" y="1132"/>
                    <a:pt x="30938" y="1002"/>
                    <a:pt x="30696" y="813"/>
                  </a:cubicBezTo>
                  <a:cubicBezTo>
                    <a:pt x="30259" y="482"/>
                    <a:pt x="29828" y="316"/>
                    <a:pt x="29745" y="281"/>
                  </a:cubicBezTo>
                  <a:cubicBezTo>
                    <a:pt x="29721" y="275"/>
                    <a:pt x="29704" y="269"/>
                    <a:pt x="29680" y="257"/>
                  </a:cubicBezTo>
                  <a:cubicBezTo>
                    <a:pt x="29662" y="252"/>
                    <a:pt x="29639" y="246"/>
                    <a:pt x="29627" y="240"/>
                  </a:cubicBezTo>
                  <a:cubicBezTo>
                    <a:pt x="29568" y="216"/>
                    <a:pt x="29509" y="198"/>
                    <a:pt x="29444" y="175"/>
                  </a:cubicBezTo>
                  <a:lnTo>
                    <a:pt x="29438" y="175"/>
                  </a:lnTo>
                  <a:cubicBezTo>
                    <a:pt x="29326" y="139"/>
                    <a:pt x="29213" y="110"/>
                    <a:pt x="29113" y="92"/>
                  </a:cubicBezTo>
                  <a:cubicBezTo>
                    <a:pt x="29107" y="92"/>
                    <a:pt x="29107" y="92"/>
                    <a:pt x="29101" y="86"/>
                  </a:cubicBezTo>
                  <a:lnTo>
                    <a:pt x="29089" y="86"/>
                  </a:lnTo>
                  <a:cubicBezTo>
                    <a:pt x="29036" y="74"/>
                    <a:pt x="28977" y="63"/>
                    <a:pt x="28912" y="51"/>
                  </a:cubicBezTo>
                  <a:cubicBezTo>
                    <a:pt x="28895" y="51"/>
                    <a:pt x="28871" y="45"/>
                    <a:pt x="28853" y="45"/>
                  </a:cubicBezTo>
                  <a:cubicBezTo>
                    <a:pt x="28747" y="27"/>
                    <a:pt x="28635" y="15"/>
                    <a:pt x="28540" y="9"/>
                  </a:cubicBezTo>
                  <a:cubicBezTo>
                    <a:pt x="28481" y="9"/>
                    <a:pt x="28428" y="3"/>
                    <a:pt x="28375" y="3"/>
                  </a:cubicBezTo>
                  <a:lnTo>
                    <a:pt x="28345" y="3"/>
                  </a:lnTo>
                  <a:cubicBezTo>
                    <a:pt x="28320" y="1"/>
                    <a:pt x="28293" y="1"/>
                    <a:pt x="28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2"/>
            <p:cNvSpPr/>
            <p:nvPr/>
          </p:nvSpPr>
          <p:spPr>
            <a:xfrm>
              <a:off x="1112300" y="4263525"/>
              <a:ext cx="231550" cy="321950"/>
            </a:xfrm>
            <a:custGeom>
              <a:avLst/>
              <a:gdLst/>
              <a:ahLst/>
              <a:cxnLst/>
              <a:rect l="l" t="t" r="r" b="b"/>
              <a:pathLst>
                <a:path w="9262" h="12878" extrusionOk="0">
                  <a:moveTo>
                    <a:pt x="817" y="0"/>
                  </a:moveTo>
                  <a:cubicBezTo>
                    <a:pt x="744" y="0"/>
                    <a:pt x="675" y="16"/>
                    <a:pt x="614" y="49"/>
                  </a:cubicBezTo>
                  <a:cubicBezTo>
                    <a:pt x="419" y="162"/>
                    <a:pt x="337" y="433"/>
                    <a:pt x="396" y="776"/>
                  </a:cubicBezTo>
                  <a:lnTo>
                    <a:pt x="2091" y="10374"/>
                  </a:lnTo>
                  <a:lnTo>
                    <a:pt x="792" y="9629"/>
                  </a:lnTo>
                  <a:cubicBezTo>
                    <a:pt x="663" y="9555"/>
                    <a:pt x="542" y="9519"/>
                    <a:pt x="435" y="9519"/>
                  </a:cubicBezTo>
                  <a:cubicBezTo>
                    <a:pt x="177" y="9519"/>
                    <a:pt x="0" y="9724"/>
                    <a:pt x="0" y="10078"/>
                  </a:cubicBezTo>
                  <a:cubicBezTo>
                    <a:pt x="0" y="10580"/>
                    <a:pt x="349" y="11195"/>
                    <a:pt x="792" y="11449"/>
                  </a:cubicBezTo>
                  <a:lnTo>
                    <a:pt x="3077" y="12772"/>
                  </a:lnTo>
                  <a:cubicBezTo>
                    <a:pt x="3202" y="12842"/>
                    <a:pt x="3324" y="12877"/>
                    <a:pt x="3433" y="12877"/>
                  </a:cubicBezTo>
                  <a:cubicBezTo>
                    <a:pt x="3535" y="12877"/>
                    <a:pt x="3626" y="12846"/>
                    <a:pt x="3697" y="12783"/>
                  </a:cubicBezTo>
                  <a:cubicBezTo>
                    <a:pt x="3851" y="12653"/>
                    <a:pt x="3904" y="12405"/>
                    <a:pt x="3851" y="12104"/>
                  </a:cubicBezTo>
                  <a:lnTo>
                    <a:pt x="2227" y="2867"/>
                  </a:lnTo>
                  <a:lnTo>
                    <a:pt x="8192" y="7987"/>
                  </a:lnTo>
                  <a:cubicBezTo>
                    <a:pt x="8257" y="8041"/>
                    <a:pt x="8322" y="8088"/>
                    <a:pt x="8381" y="8123"/>
                  </a:cubicBezTo>
                  <a:cubicBezTo>
                    <a:pt x="8507" y="8195"/>
                    <a:pt x="8628" y="8231"/>
                    <a:pt x="8737" y="8231"/>
                  </a:cubicBezTo>
                  <a:cubicBezTo>
                    <a:pt x="8939" y="8231"/>
                    <a:pt x="9097" y="8108"/>
                    <a:pt x="9155" y="7869"/>
                  </a:cubicBezTo>
                  <a:cubicBezTo>
                    <a:pt x="9261" y="7444"/>
                    <a:pt x="9001" y="6800"/>
                    <a:pt x="8576" y="6434"/>
                  </a:cubicBezTo>
                  <a:lnTo>
                    <a:pt x="1364" y="244"/>
                  </a:lnTo>
                  <a:cubicBezTo>
                    <a:pt x="1300" y="191"/>
                    <a:pt x="1235" y="144"/>
                    <a:pt x="1175" y="108"/>
                  </a:cubicBezTo>
                  <a:cubicBezTo>
                    <a:pt x="1051" y="37"/>
                    <a:pt x="929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2"/>
            <p:cNvSpPr/>
            <p:nvPr/>
          </p:nvSpPr>
          <p:spPr>
            <a:xfrm>
              <a:off x="788625" y="4420950"/>
              <a:ext cx="231550" cy="321925"/>
            </a:xfrm>
            <a:custGeom>
              <a:avLst/>
              <a:gdLst/>
              <a:ahLst/>
              <a:cxnLst/>
              <a:rect l="l" t="t" r="r" b="b"/>
              <a:pathLst>
                <a:path w="9262" h="12877" extrusionOk="0">
                  <a:moveTo>
                    <a:pt x="829" y="1"/>
                  </a:moveTo>
                  <a:cubicBezTo>
                    <a:pt x="754" y="1"/>
                    <a:pt x="683" y="18"/>
                    <a:pt x="621" y="54"/>
                  </a:cubicBezTo>
                  <a:cubicBezTo>
                    <a:pt x="426" y="161"/>
                    <a:pt x="343" y="432"/>
                    <a:pt x="402" y="781"/>
                  </a:cubicBezTo>
                  <a:lnTo>
                    <a:pt x="2091" y="10373"/>
                  </a:lnTo>
                  <a:lnTo>
                    <a:pt x="798" y="9628"/>
                  </a:lnTo>
                  <a:cubicBezTo>
                    <a:pt x="671" y="9555"/>
                    <a:pt x="551" y="9520"/>
                    <a:pt x="444" y="9520"/>
                  </a:cubicBezTo>
                  <a:cubicBezTo>
                    <a:pt x="185" y="9520"/>
                    <a:pt x="6" y="9727"/>
                    <a:pt x="6" y="10083"/>
                  </a:cubicBezTo>
                  <a:cubicBezTo>
                    <a:pt x="1" y="10585"/>
                    <a:pt x="355" y="11194"/>
                    <a:pt x="792" y="11448"/>
                  </a:cubicBezTo>
                  <a:lnTo>
                    <a:pt x="3084" y="12771"/>
                  </a:lnTo>
                  <a:cubicBezTo>
                    <a:pt x="3209" y="12841"/>
                    <a:pt x="3331" y="12876"/>
                    <a:pt x="3440" y="12876"/>
                  </a:cubicBezTo>
                  <a:cubicBezTo>
                    <a:pt x="3542" y="12876"/>
                    <a:pt x="3632" y="12845"/>
                    <a:pt x="3704" y="12782"/>
                  </a:cubicBezTo>
                  <a:cubicBezTo>
                    <a:pt x="3857" y="12658"/>
                    <a:pt x="3911" y="12404"/>
                    <a:pt x="3857" y="12103"/>
                  </a:cubicBezTo>
                  <a:lnTo>
                    <a:pt x="2233" y="2866"/>
                  </a:lnTo>
                  <a:lnTo>
                    <a:pt x="8198" y="7987"/>
                  </a:lnTo>
                  <a:cubicBezTo>
                    <a:pt x="8263" y="8040"/>
                    <a:pt x="8328" y="8087"/>
                    <a:pt x="8387" y="8122"/>
                  </a:cubicBezTo>
                  <a:cubicBezTo>
                    <a:pt x="8515" y="8196"/>
                    <a:pt x="8638" y="8232"/>
                    <a:pt x="8748" y="8232"/>
                  </a:cubicBezTo>
                  <a:cubicBezTo>
                    <a:pt x="8948" y="8232"/>
                    <a:pt x="9104" y="8111"/>
                    <a:pt x="9161" y="7874"/>
                  </a:cubicBezTo>
                  <a:cubicBezTo>
                    <a:pt x="9262" y="7443"/>
                    <a:pt x="9002" y="6799"/>
                    <a:pt x="8582" y="6439"/>
                  </a:cubicBezTo>
                  <a:lnTo>
                    <a:pt x="1365" y="243"/>
                  </a:lnTo>
                  <a:cubicBezTo>
                    <a:pt x="1306" y="190"/>
                    <a:pt x="1241" y="149"/>
                    <a:pt x="1182" y="108"/>
                  </a:cubicBezTo>
                  <a:cubicBezTo>
                    <a:pt x="1059" y="38"/>
                    <a:pt x="939" y="1"/>
                    <a:pt x="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32"/>
            <p:cNvSpPr/>
            <p:nvPr/>
          </p:nvSpPr>
          <p:spPr>
            <a:xfrm>
              <a:off x="920475" y="4311575"/>
              <a:ext cx="265675" cy="322000"/>
            </a:xfrm>
            <a:custGeom>
              <a:avLst/>
              <a:gdLst/>
              <a:ahLst/>
              <a:cxnLst/>
              <a:rect l="l" t="t" r="r" b="b"/>
              <a:pathLst>
                <a:path w="10627" h="12880" extrusionOk="0">
                  <a:moveTo>
                    <a:pt x="819" y="1"/>
                  </a:moveTo>
                  <a:cubicBezTo>
                    <a:pt x="741" y="1"/>
                    <a:pt x="670" y="20"/>
                    <a:pt x="609" y="59"/>
                  </a:cubicBezTo>
                  <a:cubicBezTo>
                    <a:pt x="420" y="171"/>
                    <a:pt x="343" y="443"/>
                    <a:pt x="402" y="779"/>
                  </a:cubicBezTo>
                  <a:lnTo>
                    <a:pt x="2092" y="10377"/>
                  </a:lnTo>
                  <a:lnTo>
                    <a:pt x="798" y="9627"/>
                  </a:lnTo>
                  <a:cubicBezTo>
                    <a:pt x="671" y="9553"/>
                    <a:pt x="550" y="9518"/>
                    <a:pt x="443" y="9518"/>
                  </a:cubicBezTo>
                  <a:cubicBezTo>
                    <a:pt x="182" y="9518"/>
                    <a:pt x="1" y="9726"/>
                    <a:pt x="1" y="10082"/>
                  </a:cubicBezTo>
                  <a:cubicBezTo>
                    <a:pt x="1" y="10584"/>
                    <a:pt x="355" y="11198"/>
                    <a:pt x="792" y="11446"/>
                  </a:cubicBezTo>
                  <a:lnTo>
                    <a:pt x="3078" y="12769"/>
                  </a:lnTo>
                  <a:cubicBezTo>
                    <a:pt x="3204" y="12843"/>
                    <a:pt x="3328" y="12880"/>
                    <a:pt x="3437" y="12880"/>
                  </a:cubicBezTo>
                  <a:cubicBezTo>
                    <a:pt x="3538" y="12880"/>
                    <a:pt x="3628" y="12849"/>
                    <a:pt x="3698" y="12787"/>
                  </a:cubicBezTo>
                  <a:cubicBezTo>
                    <a:pt x="3852" y="12657"/>
                    <a:pt x="3905" y="12403"/>
                    <a:pt x="3858" y="12102"/>
                  </a:cubicBezTo>
                  <a:lnTo>
                    <a:pt x="2216" y="2799"/>
                  </a:lnTo>
                  <a:lnTo>
                    <a:pt x="2216" y="2799"/>
                  </a:lnTo>
                  <a:lnTo>
                    <a:pt x="9599" y="8806"/>
                  </a:lnTo>
                  <a:cubicBezTo>
                    <a:pt x="9652" y="8847"/>
                    <a:pt x="9705" y="8883"/>
                    <a:pt x="9758" y="8912"/>
                  </a:cubicBezTo>
                  <a:cubicBezTo>
                    <a:pt x="9883" y="8985"/>
                    <a:pt x="10004" y="9020"/>
                    <a:pt x="10112" y="9020"/>
                  </a:cubicBezTo>
                  <a:cubicBezTo>
                    <a:pt x="10320" y="9020"/>
                    <a:pt x="10481" y="8888"/>
                    <a:pt x="10532" y="8635"/>
                  </a:cubicBezTo>
                  <a:cubicBezTo>
                    <a:pt x="10626" y="8192"/>
                    <a:pt x="10349" y="7554"/>
                    <a:pt x="9918" y="7205"/>
                  </a:cubicBezTo>
                  <a:lnTo>
                    <a:pt x="1336" y="218"/>
                  </a:lnTo>
                  <a:cubicBezTo>
                    <a:pt x="1283" y="177"/>
                    <a:pt x="1229" y="141"/>
                    <a:pt x="1176" y="112"/>
                  </a:cubicBezTo>
                  <a:cubicBezTo>
                    <a:pt x="1051" y="39"/>
                    <a:pt x="929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4" name="Google Shape;2394;p32"/>
          <p:cNvGrpSpPr/>
          <p:nvPr/>
        </p:nvGrpSpPr>
        <p:grpSpPr>
          <a:xfrm flipH="1">
            <a:off x="8295576" y="4607090"/>
            <a:ext cx="271841" cy="180809"/>
            <a:chOff x="6558494" y="1981996"/>
            <a:chExt cx="358109" cy="238157"/>
          </a:xfrm>
        </p:grpSpPr>
        <p:sp>
          <p:nvSpPr>
            <p:cNvPr id="2395" name="Google Shape;2395;p32"/>
            <p:cNvSpPr/>
            <p:nvPr/>
          </p:nvSpPr>
          <p:spPr>
            <a:xfrm>
              <a:off x="6817639" y="2005619"/>
              <a:ext cx="17764" cy="68702"/>
            </a:xfrm>
            <a:custGeom>
              <a:avLst/>
              <a:gdLst/>
              <a:ahLst/>
              <a:cxnLst/>
              <a:rect l="l" t="t" r="r" b="b"/>
              <a:pathLst>
                <a:path w="573" h="2216" extrusionOk="0">
                  <a:moveTo>
                    <a:pt x="572" y="1"/>
                  </a:moveTo>
                  <a:lnTo>
                    <a:pt x="571" y="44"/>
                  </a:lnTo>
                  <a:lnTo>
                    <a:pt x="571" y="44"/>
                  </a:lnTo>
                  <a:cubicBezTo>
                    <a:pt x="572" y="29"/>
                    <a:pt x="572" y="15"/>
                    <a:pt x="572" y="1"/>
                  </a:cubicBezTo>
                  <a:close/>
                  <a:moveTo>
                    <a:pt x="571" y="44"/>
                  </a:moveTo>
                  <a:cubicBezTo>
                    <a:pt x="555" y="431"/>
                    <a:pt x="322" y="774"/>
                    <a:pt x="1" y="1072"/>
                  </a:cubicBezTo>
                  <a:lnTo>
                    <a:pt x="1" y="2215"/>
                  </a:lnTo>
                  <a:cubicBezTo>
                    <a:pt x="334" y="1906"/>
                    <a:pt x="549" y="1549"/>
                    <a:pt x="549" y="1144"/>
                  </a:cubicBezTo>
                  <a:lnTo>
                    <a:pt x="571" y="4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2"/>
            <p:cNvSpPr/>
            <p:nvPr/>
          </p:nvSpPr>
          <p:spPr>
            <a:xfrm>
              <a:off x="6686222" y="2005619"/>
              <a:ext cx="17764" cy="68702"/>
            </a:xfrm>
            <a:custGeom>
              <a:avLst/>
              <a:gdLst/>
              <a:ahLst/>
              <a:cxnLst/>
              <a:rect l="l" t="t" r="r" b="b"/>
              <a:pathLst>
                <a:path w="573" h="2216" extrusionOk="0">
                  <a:moveTo>
                    <a:pt x="1" y="1"/>
                  </a:moveTo>
                  <a:lnTo>
                    <a:pt x="1" y="1144"/>
                  </a:lnTo>
                  <a:cubicBezTo>
                    <a:pt x="1" y="1549"/>
                    <a:pt x="239" y="1906"/>
                    <a:pt x="572" y="2215"/>
                  </a:cubicBezTo>
                  <a:lnTo>
                    <a:pt x="572" y="1072"/>
                  </a:lnTo>
                  <a:cubicBezTo>
                    <a:pt x="239" y="763"/>
                    <a:pt x="1" y="405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2"/>
            <p:cNvSpPr/>
            <p:nvPr/>
          </p:nvSpPr>
          <p:spPr>
            <a:xfrm>
              <a:off x="6900352" y="2052866"/>
              <a:ext cx="15532" cy="53944"/>
            </a:xfrm>
            <a:custGeom>
              <a:avLst/>
              <a:gdLst/>
              <a:ahLst/>
              <a:cxnLst/>
              <a:rect l="l" t="t" r="r" b="b"/>
              <a:pathLst>
                <a:path w="501" h="1740" extrusionOk="0">
                  <a:moveTo>
                    <a:pt x="500" y="1"/>
                  </a:moveTo>
                  <a:cubicBezTo>
                    <a:pt x="500" y="239"/>
                    <a:pt x="310" y="477"/>
                    <a:pt x="0" y="620"/>
                  </a:cubicBezTo>
                  <a:lnTo>
                    <a:pt x="0" y="1739"/>
                  </a:lnTo>
                  <a:cubicBezTo>
                    <a:pt x="310" y="1620"/>
                    <a:pt x="500" y="1382"/>
                    <a:pt x="500" y="1144"/>
                  </a:cubicBezTo>
                  <a:lnTo>
                    <a:pt x="50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2"/>
            <p:cNvSpPr/>
            <p:nvPr/>
          </p:nvSpPr>
          <p:spPr>
            <a:xfrm>
              <a:off x="6605772" y="2052866"/>
              <a:ext cx="16245" cy="53944"/>
            </a:xfrm>
            <a:custGeom>
              <a:avLst/>
              <a:gdLst/>
              <a:ahLst/>
              <a:cxnLst/>
              <a:rect l="l" t="t" r="r" b="b"/>
              <a:pathLst>
                <a:path w="524" h="1740" extrusionOk="0">
                  <a:moveTo>
                    <a:pt x="0" y="1"/>
                  </a:moveTo>
                  <a:lnTo>
                    <a:pt x="0" y="1144"/>
                  </a:lnTo>
                  <a:cubicBezTo>
                    <a:pt x="0" y="1358"/>
                    <a:pt x="143" y="1549"/>
                    <a:pt x="381" y="1692"/>
                  </a:cubicBezTo>
                  <a:cubicBezTo>
                    <a:pt x="429" y="1715"/>
                    <a:pt x="476" y="1739"/>
                    <a:pt x="500" y="1739"/>
                  </a:cubicBezTo>
                  <a:lnTo>
                    <a:pt x="524" y="620"/>
                  </a:lnTo>
                  <a:cubicBezTo>
                    <a:pt x="476" y="596"/>
                    <a:pt x="429" y="572"/>
                    <a:pt x="381" y="548"/>
                  </a:cubicBezTo>
                  <a:cubicBezTo>
                    <a:pt x="143" y="406"/>
                    <a:pt x="0" y="215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2"/>
            <p:cNvSpPr/>
            <p:nvPr/>
          </p:nvSpPr>
          <p:spPr>
            <a:xfrm>
              <a:off x="6817639" y="2090534"/>
              <a:ext cx="98960" cy="59835"/>
            </a:xfrm>
            <a:custGeom>
              <a:avLst/>
              <a:gdLst/>
              <a:ahLst/>
              <a:cxnLst/>
              <a:rect l="l" t="t" r="r" b="b"/>
              <a:pathLst>
                <a:path w="3192" h="1930" extrusionOk="0">
                  <a:moveTo>
                    <a:pt x="3192" y="0"/>
                  </a:moveTo>
                  <a:lnTo>
                    <a:pt x="3192" y="19"/>
                  </a:lnTo>
                  <a:lnTo>
                    <a:pt x="3192" y="19"/>
                  </a:lnTo>
                  <a:cubicBezTo>
                    <a:pt x="3192" y="13"/>
                    <a:pt x="3192" y="6"/>
                    <a:pt x="3192" y="0"/>
                  </a:cubicBezTo>
                  <a:close/>
                  <a:moveTo>
                    <a:pt x="3192" y="19"/>
                  </a:moveTo>
                  <a:lnTo>
                    <a:pt x="3192" y="19"/>
                  </a:lnTo>
                  <a:cubicBezTo>
                    <a:pt x="3174" y="439"/>
                    <a:pt x="2562" y="786"/>
                    <a:pt x="1835" y="786"/>
                  </a:cubicBezTo>
                  <a:cubicBezTo>
                    <a:pt x="1168" y="786"/>
                    <a:pt x="549" y="643"/>
                    <a:pt x="25" y="453"/>
                  </a:cubicBezTo>
                  <a:lnTo>
                    <a:pt x="1" y="1596"/>
                  </a:lnTo>
                  <a:cubicBezTo>
                    <a:pt x="549" y="1786"/>
                    <a:pt x="1168" y="1929"/>
                    <a:pt x="1835" y="1929"/>
                  </a:cubicBezTo>
                  <a:cubicBezTo>
                    <a:pt x="2573" y="1929"/>
                    <a:pt x="3168" y="1572"/>
                    <a:pt x="3168" y="1143"/>
                  </a:cubicBezTo>
                  <a:lnTo>
                    <a:pt x="3192" y="1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2"/>
            <p:cNvSpPr/>
            <p:nvPr/>
          </p:nvSpPr>
          <p:spPr>
            <a:xfrm>
              <a:off x="6605772" y="2090534"/>
              <a:ext cx="98216" cy="59835"/>
            </a:xfrm>
            <a:custGeom>
              <a:avLst/>
              <a:gdLst/>
              <a:ahLst/>
              <a:cxnLst/>
              <a:rect l="l" t="t" r="r" b="b"/>
              <a:pathLst>
                <a:path w="3168" h="1930" extrusionOk="0">
                  <a:moveTo>
                    <a:pt x="0" y="0"/>
                  </a:moveTo>
                  <a:lnTo>
                    <a:pt x="0" y="1143"/>
                  </a:lnTo>
                  <a:cubicBezTo>
                    <a:pt x="0" y="1358"/>
                    <a:pt x="143" y="1548"/>
                    <a:pt x="405" y="1691"/>
                  </a:cubicBezTo>
                  <a:cubicBezTo>
                    <a:pt x="643" y="1834"/>
                    <a:pt x="976" y="1929"/>
                    <a:pt x="1357" y="1929"/>
                  </a:cubicBezTo>
                  <a:cubicBezTo>
                    <a:pt x="2024" y="1929"/>
                    <a:pt x="2643" y="1786"/>
                    <a:pt x="3167" y="1596"/>
                  </a:cubicBezTo>
                  <a:lnTo>
                    <a:pt x="3167" y="453"/>
                  </a:lnTo>
                  <a:cubicBezTo>
                    <a:pt x="2643" y="643"/>
                    <a:pt x="2024" y="786"/>
                    <a:pt x="1357" y="786"/>
                  </a:cubicBezTo>
                  <a:cubicBezTo>
                    <a:pt x="976" y="786"/>
                    <a:pt x="643" y="691"/>
                    <a:pt x="405" y="548"/>
                  </a:cubicBezTo>
                  <a:cubicBezTo>
                    <a:pt x="143" y="429"/>
                    <a:pt x="0" y="215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2"/>
            <p:cNvSpPr/>
            <p:nvPr/>
          </p:nvSpPr>
          <p:spPr>
            <a:xfrm>
              <a:off x="6691400" y="2114498"/>
              <a:ext cx="19966" cy="26073"/>
            </a:xfrm>
            <a:custGeom>
              <a:avLst/>
              <a:gdLst/>
              <a:ahLst/>
              <a:cxnLst/>
              <a:rect l="l" t="t" r="r" b="b"/>
              <a:pathLst>
                <a:path w="644" h="841" extrusionOk="0">
                  <a:moveTo>
                    <a:pt x="186" y="0"/>
                  </a:moveTo>
                  <a:cubicBezTo>
                    <a:pt x="78" y="0"/>
                    <a:pt x="1" y="93"/>
                    <a:pt x="1" y="251"/>
                  </a:cubicBezTo>
                  <a:cubicBezTo>
                    <a:pt x="1" y="442"/>
                    <a:pt x="143" y="704"/>
                    <a:pt x="334" y="799"/>
                  </a:cubicBezTo>
                  <a:cubicBezTo>
                    <a:pt x="383" y="827"/>
                    <a:pt x="429" y="840"/>
                    <a:pt x="471" y="840"/>
                  </a:cubicBezTo>
                  <a:cubicBezTo>
                    <a:pt x="572" y="840"/>
                    <a:pt x="644" y="760"/>
                    <a:pt x="644" y="609"/>
                  </a:cubicBezTo>
                  <a:cubicBezTo>
                    <a:pt x="644" y="394"/>
                    <a:pt x="501" y="156"/>
                    <a:pt x="310" y="37"/>
                  </a:cubicBezTo>
                  <a:cubicBezTo>
                    <a:pt x="266" y="12"/>
                    <a:pt x="224" y="0"/>
                    <a:pt x="186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2"/>
            <p:cNvSpPr/>
            <p:nvPr/>
          </p:nvSpPr>
          <p:spPr>
            <a:xfrm>
              <a:off x="6559238" y="2122280"/>
              <a:ext cx="149184" cy="97782"/>
            </a:xfrm>
            <a:custGeom>
              <a:avLst/>
              <a:gdLst/>
              <a:ahLst/>
              <a:cxnLst/>
              <a:rect l="l" t="t" r="r" b="b"/>
              <a:pathLst>
                <a:path w="4812" h="3154" extrusionOk="0">
                  <a:moveTo>
                    <a:pt x="4264" y="0"/>
                  </a:moveTo>
                  <a:lnTo>
                    <a:pt x="1" y="2334"/>
                  </a:lnTo>
                  <a:cubicBezTo>
                    <a:pt x="1" y="2620"/>
                    <a:pt x="191" y="2953"/>
                    <a:pt x="429" y="3096"/>
                  </a:cubicBezTo>
                  <a:cubicBezTo>
                    <a:pt x="495" y="3135"/>
                    <a:pt x="560" y="3153"/>
                    <a:pt x="618" y="3153"/>
                  </a:cubicBezTo>
                  <a:cubicBezTo>
                    <a:pt x="665" y="3153"/>
                    <a:pt x="707" y="3141"/>
                    <a:pt x="739" y="3120"/>
                  </a:cubicBezTo>
                  <a:cubicBezTo>
                    <a:pt x="2096" y="2263"/>
                    <a:pt x="3454" y="1405"/>
                    <a:pt x="4811" y="572"/>
                  </a:cubicBezTo>
                  <a:lnTo>
                    <a:pt x="4811" y="572"/>
                  </a:lnTo>
                  <a:cubicBezTo>
                    <a:pt x="4792" y="582"/>
                    <a:pt x="4764" y="587"/>
                    <a:pt x="4733" y="587"/>
                  </a:cubicBezTo>
                  <a:cubicBezTo>
                    <a:pt x="4689" y="587"/>
                    <a:pt x="4639" y="576"/>
                    <a:pt x="4597" y="548"/>
                  </a:cubicBezTo>
                  <a:cubicBezTo>
                    <a:pt x="4406" y="453"/>
                    <a:pt x="4264" y="191"/>
                    <a:pt x="42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2"/>
            <p:cNvSpPr/>
            <p:nvPr/>
          </p:nvSpPr>
          <p:spPr>
            <a:xfrm>
              <a:off x="6558494" y="2115614"/>
              <a:ext cx="135884" cy="79056"/>
            </a:xfrm>
            <a:custGeom>
              <a:avLst/>
              <a:gdLst/>
              <a:ahLst/>
              <a:cxnLst/>
              <a:rect l="l" t="t" r="r" b="b"/>
              <a:pathLst>
                <a:path w="4383" h="2550" extrusionOk="0">
                  <a:moveTo>
                    <a:pt x="4383" y="1"/>
                  </a:moveTo>
                  <a:lnTo>
                    <a:pt x="4383" y="1"/>
                  </a:lnTo>
                  <a:cubicBezTo>
                    <a:pt x="4369" y="6"/>
                    <a:pt x="4357" y="12"/>
                    <a:pt x="4347" y="20"/>
                  </a:cubicBezTo>
                  <a:lnTo>
                    <a:pt x="4347" y="20"/>
                  </a:lnTo>
                  <a:cubicBezTo>
                    <a:pt x="4359" y="14"/>
                    <a:pt x="4371" y="7"/>
                    <a:pt x="4383" y="1"/>
                  </a:cubicBezTo>
                  <a:close/>
                  <a:moveTo>
                    <a:pt x="4347" y="20"/>
                  </a:moveTo>
                  <a:cubicBezTo>
                    <a:pt x="2953" y="752"/>
                    <a:pt x="1537" y="1508"/>
                    <a:pt x="144" y="2263"/>
                  </a:cubicBezTo>
                  <a:cubicBezTo>
                    <a:pt x="72" y="2311"/>
                    <a:pt x="1" y="2406"/>
                    <a:pt x="25" y="2549"/>
                  </a:cubicBezTo>
                  <a:lnTo>
                    <a:pt x="4288" y="215"/>
                  </a:lnTo>
                  <a:cubicBezTo>
                    <a:pt x="4288" y="119"/>
                    <a:pt x="4303" y="54"/>
                    <a:pt x="4347" y="2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2"/>
            <p:cNvSpPr/>
            <p:nvPr/>
          </p:nvSpPr>
          <p:spPr>
            <a:xfrm>
              <a:off x="6562928" y="2114529"/>
              <a:ext cx="148440" cy="104478"/>
            </a:xfrm>
            <a:custGeom>
              <a:avLst/>
              <a:gdLst/>
              <a:ahLst/>
              <a:cxnLst/>
              <a:rect l="l" t="t" r="r" b="b"/>
              <a:pathLst>
                <a:path w="4788" h="3370" extrusionOk="0">
                  <a:moveTo>
                    <a:pt x="22" y="2287"/>
                  </a:moveTo>
                  <a:lnTo>
                    <a:pt x="22" y="2287"/>
                  </a:lnTo>
                  <a:cubicBezTo>
                    <a:pt x="15" y="2290"/>
                    <a:pt x="7" y="2294"/>
                    <a:pt x="1" y="2298"/>
                  </a:cubicBezTo>
                  <a:cubicBezTo>
                    <a:pt x="8" y="2294"/>
                    <a:pt x="15" y="2291"/>
                    <a:pt x="22" y="2287"/>
                  </a:cubicBezTo>
                  <a:close/>
                  <a:moveTo>
                    <a:pt x="4338" y="0"/>
                  </a:moveTo>
                  <a:cubicBezTo>
                    <a:pt x="4299" y="0"/>
                    <a:pt x="4264" y="12"/>
                    <a:pt x="4240" y="36"/>
                  </a:cubicBezTo>
                  <a:cubicBezTo>
                    <a:pt x="2842" y="770"/>
                    <a:pt x="1420" y="1529"/>
                    <a:pt x="22" y="2287"/>
                  </a:cubicBezTo>
                  <a:lnTo>
                    <a:pt x="22" y="2287"/>
                  </a:lnTo>
                  <a:cubicBezTo>
                    <a:pt x="45" y="2277"/>
                    <a:pt x="72" y="2272"/>
                    <a:pt x="101" y="2272"/>
                  </a:cubicBezTo>
                  <a:cubicBezTo>
                    <a:pt x="163" y="2272"/>
                    <a:pt x="237" y="2293"/>
                    <a:pt x="310" y="2322"/>
                  </a:cubicBezTo>
                  <a:cubicBezTo>
                    <a:pt x="549" y="2465"/>
                    <a:pt x="739" y="2798"/>
                    <a:pt x="739" y="3084"/>
                  </a:cubicBezTo>
                  <a:cubicBezTo>
                    <a:pt x="739" y="3227"/>
                    <a:pt x="691" y="3322"/>
                    <a:pt x="620" y="3370"/>
                  </a:cubicBezTo>
                  <a:cubicBezTo>
                    <a:pt x="1977" y="2513"/>
                    <a:pt x="3335" y="1655"/>
                    <a:pt x="4692" y="822"/>
                  </a:cubicBezTo>
                  <a:cubicBezTo>
                    <a:pt x="4764" y="774"/>
                    <a:pt x="4788" y="703"/>
                    <a:pt x="4788" y="608"/>
                  </a:cubicBezTo>
                  <a:cubicBezTo>
                    <a:pt x="4788" y="393"/>
                    <a:pt x="4645" y="155"/>
                    <a:pt x="4454" y="36"/>
                  </a:cubicBezTo>
                  <a:cubicBezTo>
                    <a:pt x="4418" y="12"/>
                    <a:pt x="4377" y="0"/>
                    <a:pt x="4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2"/>
            <p:cNvSpPr/>
            <p:nvPr/>
          </p:nvSpPr>
          <p:spPr>
            <a:xfrm>
              <a:off x="6558711" y="2185058"/>
              <a:ext cx="27158" cy="35095"/>
            </a:xfrm>
            <a:custGeom>
              <a:avLst/>
              <a:gdLst/>
              <a:ahLst/>
              <a:cxnLst/>
              <a:rect l="l" t="t" r="r" b="b"/>
              <a:pathLst>
                <a:path w="876" h="1132" extrusionOk="0">
                  <a:moveTo>
                    <a:pt x="257" y="1"/>
                  </a:moveTo>
                  <a:cubicBezTo>
                    <a:pt x="99" y="1"/>
                    <a:pt x="0" y="116"/>
                    <a:pt x="18" y="309"/>
                  </a:cubicBezTo>
                  <a:cubicBezTo>
                    <a:pt x="18" y="595"/>
                    <a:pt x="208" y="928"/>
                    <a:pt x="446" y="1071"/>
                  </a:cubicBezTo>
                  <a:cubicBezTo>
                    <a:pt x="515" y="1112"/>
                    <a:pt x="580" y="1132"/>
                    <a:pt x="637" y="1132"/>
                  </a:cubicBezTo>
                  <a:cubicBezTo>
                    <a:pt x="778" y="1132"/>
                    <a:pt x="875" y="1013"/>
                    <a:pt x="875" y="809"/>
                  </a:cubicBezTo>
                  <a:cubicBezTo>
                    <a:pt x="875" y="523"/>
                    <a:pt x="685" y="190"/>
                    <a:pt x="446" y="47"/>
                  </a:cubicBezTo>
                  <a:cubicBezTo>
                    <a:pt x="377" y="16"/>
                    <a:pt x="313" y="1"/>
                    <a:pt x="2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2"/>
            <p:cNvSpPr/>
            <p:nvPr/>
          </p:nvSpPr>
          <p:spPr>
            <a:xfrm>
              <a:off x="6761526" y="2137780"/>
              <a:ext cx="74623" cy="59091"/>
            </a:xfrm>
            <a:custGeom>
              <a:avLst/>
              <a:gdLst/>
              <a:ahLst/>
              <a:cxnLst/>
              <a:rect l="l" t="t" r="r" b="b"/>
              <a:pathLst>
                <a:path w="2407" h="1906" extrusionOk="0">
                  <a:moveTo>
                    <a:pt x="2406" y="0"/>
                  </a:moveTo>
                  <a:lnTo>
                    <a:pt x="2406" y="19"/>
                  </a:lnTo>
                  <a:lnTo>
                    <a:pt x="2406" y="19"/>
                  </a:lnTo>
                  <a:cubicBezTo>
                    <a:pt x="2406" y="13"/>
                    <a:pt x="2406" y="7"/>
                    <a:pt x="2406" y="0"/>
                  </a:cubicBezTo>
                  <a:close/>
                  <a:moveTo>
                    <a:pt x="2406" y="19"/>
                  </a:moveTo>
                  <a:lnTo>
                    <a:pt x="2406" y="19"/>
                  </a:lnTo>
                  <a:cubicBezTo>
                    <a:pt x="2388" y="439"/>
                    <a:pt x="1776" y="762"/>
                    <a:pt x="1049" y="762"/>
                  </a:cubicBezTo>
                  <a:cubicBezTo>
                    <a:pt x="692" y="762"/>
                    <a:pt x="358" y="691"/>
                    <a:pt x="96" y="548"/>
                  </a:cubicBezTo>
                  <a:cubicBezTo>
                    <a:pt x="72" y="524"/>
                    <a:pt x="25" y="500"/>
                    <a:pt x="1" y="477"/>
                  </a:cubicBezTo>
                  <a:lnTo>
                    <a:pt x="1" y="1620"/>
                  </a:lnTo>
                  <a:cubicBezTo>
                    <a:pt x="25" y="1644"/>
                    <a:pt x="72" y="1667"/>
                    <a:pt x="96" y="1691"/>
                  </a:cubicBezTo>
                  <a:cubicBezTo>
                    <a:pt x="334" y="1834"/>
                    <a:pt x="692" y="1906"/>
                    <a:pt x="1049" y="1906"/>
                  </a:cubicBezTo>
                  <a:cubicBezTo>
                    <a:pt x="1787" y="1906"/>
                    <a:pt x="2382" y="1572"/>
                    <a:pt x="2382" y="1143"/>
                  </a:cubicBezTo>
                  <a:lnTo>
                    <a:pt x="2406" y="1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2"/>
            <p:cNvSpPr/>
            <p:nvPr/>
          </p:nvSpPr>
          <p:spPr>
            <a:xfrm>
              <a:off x="6686966" y="2137780"/>
              <a:ext cx="74592" cy="59091"/>
            </a:xfrm>
            <a:custGeom>
              <a:avLst/>
              <a:gdLst/>
              <a:ahLst/>
              <a:cxnLst/>
              <a:rect l="l" t="t" r="r" b="b"/>
              <a:pathLst>
                <a:path w="2406" h="1906" extrusionOk="0">
                  <a:moveTo>
                    <a:pt x="1" y="0"/>
                  </a:moveTo>
                  <a:lnTo>
                    <a:pt x="1" y="1143"/>
                  </a:lnTo>
                  <a:cubicBezTo>
                    <a:pt x="1" y="1358"/>
                    <a:pt x="144" y="1548"/>
                    <a:pt x="382" y="1691"/>
                  </a:cubicBezTo>
                  <a:cubicBezTo>
                    <a:pt x="620" y="1834"/>
                    <a:pt x="977" y="1906"/>
                    <a:pt x="1334" y="1906"/>
                  </a:cubicBezTo>
                  <a:cubicBezTo>
                    <a:pt x="1763" y="1906"/>
                    <a:pt x="2144" y="1786"/>
                    <a:pt x="2406" y="1620"/>
                  </a:cubicBezTo>
                  <a:lnTo>
                    <a:pt x="2406" y="477"/>
                  </a:lnTo>
                  <a:cubicBezTo>
                    <a:pt x="2144" y="643"/>
                    <a:pt x="1763" y="762"/>
                    <a:pt x="1334" y="762"/>
                  </a:cubicBezTo>
                  <a:cubicBezTo>
                    <a:pt x="977" y="762"/>
                    <a:pt x="644" y="691"/>
                    <a:pt x="382" y="548"/>
                  </a:cubicBezTo>
                  <a:cubicBezTo>
                    <a:pt x="144" y="405"/>
                    <a:pt x="1" y="21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2"/>
            <p:cNvSpPr/>
            <p:nvPr/>
          </p:nvSpPr>
          <p:spPr>
            <a:xfrm>
              <a:off x="6605772" y="1981996"/>
              <a:ext cx="310831" cy="179442"/>
            </a:xfrm>
            <a:custGeom>
              <a:avLst/>
              <a:gdLst/>
              <a:ahLst/>
              <a:cxnLst/>
              <a:rect l="l" t="t" r="r" b="b"/>
              <a:pathLst>
                <a:path w="10026" h="5788" extrusionOk="0">
                  <a:moveTo>
                    <a:pt x="3929" y="1"/>
                  </a:moveTo>
                  <a:cubicBezTo>
                    <a:pt x="3191" y="1"/>
                    <a:pt x="2596" y="334"/>
                    <a:pt x="2596" y="763"/>
                  </a:cubicBezTo>
                  <a:cubicBezTo>
                    <a:pt x="2596" y="1167"/>
                    <a:pt x="2834" y="1525"/>
                    <a:pt x="3167" y="1834"/>
                  </a:cubicBezTo>
                  <a:cubicBezTo>
                    <a:pt x="2620" y="1644"/>
                    <a:pt x="2000" y="1501"/>
                    <a:pt x="1334" y="1501"/>
                  </a:cubicBezTo>
                  <a:cubicBezTo>
                    <a:pt x="595" y="1501"/>
                    <a:pt x="0" y="1858"/>
                    <a:pt x="0" y="2287"/>
                  </a:cubicBezTo>
                  <a:cubicBezTo>
                    <a:pt x="0" y="2501"/>
                    <a:pt x="143" y="2692"/>
                    <a:pt x="381" y="2834"/>
                  </a:cubicBezTo>
                  <a:cubicBezTo>
                    <a:pt x="429" y="2858"/>
                    <a:pt x="476" y="2882"/>
                    <a:pt x="524" y="2906"/>
                  </a:cubicBezTo>
                  <a:cubicBezTo>
                    <a:pt x="191" y="3049"/>
                    <a:pt x="0" y="3263"/>
                    <a:pt x="0" y="3501"/>
                  </a:cubicBezTo>
                  <a:cubicBezTo>
                    <a:pt x="0" y="3716"/>
                    <a:pt x="143" y="3930"/>
                    <a:pt x="405" y="4049"/>
                  </a:cubicBezTo>
                  <a:cubicBezTo>
                    <a:pt x="643" y="4192"/>
                    <a:pt x="976" y="4287"/>
                    <a:pt x="1357" y="4287"/>
                  </a:cubicBezTo>
                  <a:cubicBezTo>
                    <a:pt x="2024" y="4287"/>
                    <a:pt x="2643" y="4144"/>
                    <a:pt x="3167" y="3954"/>
                  </a:cubicBezTo>
                  <a:lnTo>
                    <a:pt x="3167" y="3954"/>
                  </a:lnTo>
                  <a:cubicBezTo>
                    <a:pt x="2858" y="4263"/>
                    <a:pt x="2620" y="4621"/>
                    <a:pt x="2620" y="5025"/>
                  </a:cubicBezTo>
                  <a:cubicBezTo>
                    <a:pt x="2620" y="5240"/>
                    <a:pt x="2763" y="5430"/>
                    <a:pt x="3001" y="5573"/>
                  </a:cubicBezTo>
                  <a:cubicBezTo>
                    <a:pt x="3263" y="5716"/>
                    <a:pt x="3596" y="5787"/>
                    <a:pt x="3953" y="5787"/>
                  </a:cubicBezTo>
                  <a:cubicBezTo>
                    <a:pt x="4382" y="5787"/>
                    <a:pt x="4763" y="5668"/>
                    <a:pt x="5025" y="5502"/>
                  </a:cubicBezTo>
                  <a:cubicBezTo>
                    <a:pt x="5049" y="5525"/>
                    <a:pt x="5096" y="5549"/>
                    <a:pt x="5120" y="5573"/>
                  </a:cubicBezTo>
                  <a:cubicBezTo>
                    <a:pt x="5382" y="5716"/>
                    <a:pt x="5716" y="5787"/>
                    <a:pt x="6073" y="5787"/>
                  </a:cubicBezTo>
                  <a:cubicBezTo>
                    <a:pt x="6811" y="5787"/>
                    <a:pt x="7430" y="5454"/>
                    <a:pt x="7430" y="5025"/>
                  </a:cubicBezTo>
                  <a:cubicBezTo>
                    <a:pt x="7406" y="4621"/>
                    <a:pt x="7168" y="4263"/>
                    <a:pt x="6859" y="3954"/>
                  </a:cubicBezTo>
                  <a:lnTo>
                    <a:pt x="6859" y="3954"/>
                  </a:lnTo>
                  <a:cubicBezTo>
                    <a:pt x="7383" y="4144"/>
                    <a:pt x="8002" y="4287"/>
                    <a:pt x="8669" y="4287"/>
                  </a:cubicBezTo>
                  <a:cubicBezTo>
                    <a:pt x="9407" y="4287"/>
                    <a:pt x="10026" y="3930"/>
                    <a:pt x="10002" y="3501"/>
                  </a:cubicBezTo>
                  <a:cubicBezTo>
                    <a:pt x="10002" y="3287"/>
                    <a:pt x="9859" y="3096"/>
                    <a:pt x="9621" y="2954"/>
                  </a:cubicBezTo>
                  <a:cubicBezTo>
                    <a:pt x="9573" y="2930"/>
                    <a:pt x="9526" y="2906"/>
                    <a:pt x="9502" y="2906"/>
                  </a:cubicBezTo>
                  <a:cubicBezTo>
                    <a:pt x="9812" y="2763"/>
                    <a:pt x="10002" y="2525"/>
                    <a:pt x="10002" y="2287"/>
                  </a:cubicBezTo>
                  <a:cubicBezTo>
                    <a:pt x="10002" y="2072"/>
                    <a:pt x="9859" y="1882"/>
                    <a:pt x="9621" y="1739"/>
                  </a:cubicBezTo>
                  <a:cubicBezTo>
                    <a:pt x="9359" y="1596"/>
                    <a:pt x="9026" y="1501"/>
                    <a:pt x="8669" y="1501"/>
                  </a:cubicBezTo>
                  <a:cubicBezTo>
                    <a:pt x="7978" y="1501"/>
                    <a:pt x="7359" y="1644"/>
                    <a:pt x="6835" y="1834"/>
                  </a:cubicBezTo>
                  <a:cubicBezTo>
                    <a:pt x="7168" y="1525"/>
                    <a:pt x="7406" y="1167"/>
                    <a:pt x="7406" y="763"/>
                  </a:cubicBezTo>
                  <a:cubicBezTo>
                    <a:pt x="7383" y="548"/>
                    <a:pt x="7240" y="358"/>
                    <a:pt x="7002" y="215"/>
                  </a:cubicBezTo>
                  <a:cubicBezTo>
                    <a:pt x="6763" y="72"/>
                    <a:pt x="6406" y="1"/>
                    <a:pt x="6049" y="1"/>
                  </a:cubicBezTo>
                  <a:cubicBezTo>
                    <a:pt x="5620" y="1"/>
                    <a:pt x="5239" y="120"/>
                    <a:pt x="4977" y="286"/>
                  </a:cubicBezTo>
                  <a:cubicBezTo>
                    <a:pt x="4953" y="263"/>
                    <a:pt x="4930" y="239"/>
                    <a:pt x="4882" y="215"/>
                  </a:cubicBezTo>
                  <a:cubicBezTo>
                    <a:pt x="4644" y="72"/>
                    <a:pt x="4310" y="1"/>
                    <a:pt x="39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7">
    <p:spTree>
      <p:nvGrpSpPr>
        <p:cNvPr id="1" name="Shape 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0" name="Google Shape;2410;p33"/>
          <p:cNvGrpSpPr/>
          <p:nvPr/>
        </p:nvGrpSpPr>
        <p:grpSpPr>
          <a:xfrm>
            <a:off x="0" y="4221559"/>
            <a:ext cx="9144000" cy="921943"/>
            <a:chOff x="0" y="3827814"/>
            <a:chExt cx="9144000" cy="921943"/>
          </a:xfrm>
        </p:grpSpPr>
        <p:grpSp>
          <p:nvGrpSpPr>
            <p:cNvPr id="2411" name="Google Shape;2411;p33"/>
            <p:cNvGrpSpPr/>
            <p:nvPr/>
          </p:nvGrpSpPr>
          <p:grpSpPr>
            <a:xfrm>
              <a:off x="5807441" y="3839717"/>
              <a:ext cx="243969" cy="149457"/>
              <a:chOff x="5300460" y="2964804"/>
              <a:chExt cx="271832" cy="225937"/>
            </a:xfrm>
          </p:grpSpPr>
          <p:sp>
            <p:nvSpPr>
              <p:cNvPr id="2412" name="Google Shape;2412;p3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5" name="Google Shape;2415;p33"/>
            <p:cNvGrpSpPr/>
            <p:nvPr/>
          </p:nvGrpSpPr>
          <p:grpSpPr>
            <a:xfrm>
              <a:off x="8805122" y="3827814"/>
              <a:ext cx="243969" cy="149457"/>
              <a:chOff x="5300460" y="2964804"/>
              <a:chExt cx="271832" cy="225937"/>
            </a:xfrm>
          </p:grpSpPr>
          <p:sp>
            <p:nvSpPr>
              <p:cNvPr id="2416" name="Google Shape;2416;p3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9" name="Google Shape;2419;p33"/>
            <p:cNvSpPr/>
            <p:nvPr/>
          </p:nvSpPr>
          <p:spPr>
            <a:xfrm>
              <a:off x="0" y="3910657"/>
              <a:ext cx="9144000" cy="839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0" name="Google Shape;2420;p33"/>
            <p:cNvGrpSpPr/>
            <p:nvPr/>
          </p:nvGrpSpPr>
          <p:grpSpPr>
            <a:xfrm>
              <a:off x="355317" y="3839717"/>
              <a:ext cx="243969" cy="149457"/>
              <a:chOff x="5300460" y="2964804"/>
              <a:chExt cx="271832" cy="225937"/>
            </a:xfrm>
          </p:grpSpPr>
          <p:sp>
            <p:nvSpPr>
              <p:cNvPr id="2421" name="Google Shape;2421;p3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4" name="Google Shape;2424;p33"/>
            <p:cNvGrpSpPr/>
            <p:nvPr/>
          </p:nvGrpSpPr>
          <p:grpSpPr>
            <a:xfrm>
              <a:off x="1590719" y="3839717"/>
              <a:ext cx="243969" cy="149457"/>
              <a:chOff x="5300460" y="2964804"/>
              <a:chExt cx="271832" cy="225937"/>
            </a:xfrm>
          </p:grpSpPr>
          <p:sp>
            <p:nvSpPr>
              <p:cNvPr id="2425" name="Google Shape;2425;p3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8" name="Google Shape;2428;p33"/>
            <p:cNvGrpSpPr/>
            <p:nvPr/>
          </p:nvGrpSpPr>
          <p:grpSpPr>
            <a:xfrm>
              <a:off x="3027997" y="3839717"/>
              <a:ext cx="243969" cy="149457"/>
              <a:chOff x="5300460" y="2964804"/>
              <a:chExt cx="271832" cy="225937"/>
            </a:xfrm>
          </p:grpSpPr>
          <p:sp>
            <p:nvSpPr>
              <p:cNvPr id="2429" name="Google Shape;2429;p3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2" name="Google Shape;2432;p33"/>
            <p:cNvGrpSpPr/>
            <p:nvPr/>
          </p:nvGrpSpPr>
          <p:grpSpPr>
            <a:xfrm>
              <a:off x="4417713" y="3839717"/>
              <a:ext cx="243969" cy="149457"/>
              <a:chOff x="5300460" y="2964804"/>
              <a:chExt cx="271832" cy="225937"/>
            </a:xfrm>
          </p:grpSpPr>
          <p:sp>
            <p:nvSpPr>
              <p:cNvPr id="2433" name="Google Shape;2433;p33"/>
              <p:cNvSpPr/>
              <p:nvPr/>
            </p:nvSpPr>
            <p:spPr>
              <a:xfrm>
                <a:off x="5392244" y="2974687"/>
                <a:ext cx="80032" cy="216046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28720" extrusionOk="0">
                    <a:moveTo>
                      <a:pt x="2938" y="1"/>
                    </a:moveTo>
                    <a:cubicBezTo>
                      <a:pt x="2579" y="1"/>
                      <a:pt x="0" y="5366"/>
                      <a:pt x="0" y="6613"/>
                    </a:cubicBezTo>
                    <a:cubicBezTo>
                      <a:pt x="0" y="7729"/>
                      <a:pt x="1282" y="24308"/>
                      <a:pt x="1613" y="28596"/>
                    </a:cubicBezTo>
                    <a:cubicBezTo>
                      <a:pt x="2120" y="28678"/>
                      <a:pt x="2643" y="28719"/>
                      <a:pt x="3167" y="28719"/>
                    </a:cubicBezTo>
                    <a:cubicBezTo>
                      <a:pt x="3508" y="28719"/>
                      <a:pt x="3850" y="28702"/>
                      <a:pt x="4188" y="28667"/>
                    </a:cubicBezTo>
                    <a:cubicBezTo>
                      <a:pt x="4714" y="23918"/>
                      <a:pt x="6426" y="8184"/>
                      <a:pt x="6385" y="6613"/>
                    </a:cubicBezTo>
                    <a:cubicBezTo>
                      <a:pt x="6332" y="4764"/>
                      <a:pt x="3219" y="275"/>
                      <a:pt x="2959" y="10"/>
                    </a:cubicBezTo>
                    <a:cubicBezTo>
                      <a:pt x="2953" y="4"/>
                      <a:pt x="2946" y="1"/>
                      <a:pt x="2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3"/>
              <p:cNvSpPr/>
              <p:nvPr/>
            </p:nvSpPr>
            <p:spPr>
              <a:xfrm>
                <a:off x="5430994" y="2974710"/>
                <a:ext cx="141299" cy="216031"/>
              </a:xfrm>
              <a:custGeom>
                <a:avLst/>
                <a:gdLst/>
                <a:ahLst/>
                <a:cxnLst/>
                <a:rect l="l" t="t" r="r" b="b"/>
                <a:pathLst>
                  <a:path w="11347" h="28718" extrusionOk="0">
                    <a:moveTo>
                      <a:pt x="11347" y="1"/>
                    </a:moveTo>
                    <a:cubicBezTo>
                      <a:pt x="11346" y="1"/>
                      <a:pt x="6055" y="3710"/>
                      <a:pt x="4011" y="10024"/>
                    </a:cubicBezTo>
                    <a:cubicBezTo>
                      <a:pt x="2753" y="13910"/>
                      <a:pt x="438" y="26614"/>
                      <a:pt x="1" y="28717"/>
                    </a:cubicBezTo>
                    <a:cubicBezTo>
                      <a:pt x="15" y="28717"/>
                      <a:pt x="28" y="28717"/>
                      <a:pt x="42" y="28717"/>
                    </a:cubicBezTo>
                    <a:cubicBezTo>
                      <a:pt x="1499" y="28717"/>
                      <a:pt x="2959" y="28404"/>
                      <a:pt x="4082" y="27772"/>
                    </a:cubicBezTo>
                    <a:cubicBezTo>
                      <a:pt x="4248" y="27684"/>
                      <a:pt x="4395" y="27589"/>
                      <a:pt x="4531" y="27489"/>
                    </a:cubicBezTo>
                    <a:cubicBezTo>
                      <a:pt x="5641" y="23124"/>
                      <a:pt x="9587" y="11819"/>
                      <a:pt x="9959" y="10112"/>
                    </a:cubicBezTo>
                    <a:cubicBezTo>
                      <a:pt x="11028" y="5293"/>
                      <a:pt x="11347" y="1"/>
                      <a:pt x="11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3"/>
              <p:cNvSpPr/>
              <p:nvPr/>
            </p:nvSpPr>
            <p:spPr>
              <a:xfrm>
                <a:off x="5300460" y="2964804"/>
                <a:ext cx="121736" cy="225713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30005" extrusionOk="0">
                    <a:moveTo>
                      <a:pt x="0" y="1"/>
                    </a:moveTo>
                    <a:cubicBezTo>
                      <a:pt x="0" y="1"/>
                      <a:pt x="242" y="4336"/>
                      <a:pt x="1382" y="8092"/>
                    </a:cubicBezTo>
                    <a:cubicBezTo>
                      <a:pt x="1938" y="9917"/>
                      <a:pt x="6166" y="27016"/>
                      <a:pt x="6704" y="29195"/>
                    </a:cubicBezTo>
                    <a:cubicBezTo>
                      <a:pt x="7596" y="29650"/>
                      <a:pt x="8671" y="29916"/>
                      <a:pt x="9775" y="30005"/>
                    </a:cubicBezTo>
                    <a:cubicBezTo>
                      <a:pt x="9651" y="28534"/>
                      <a:pt x="8494" y="15475"/>
                      <a:pt x="7507" y="9208"/>
                    </a:cubicBezTo>
                    <a:cubicBezTo>
                      <a:pt x="6544" y="3096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6" name="Google Shape;2436;p33"/>
          <p:cNvGrpSpPr/>
          <p:nvPr/>
        </p:nvGrpSpPr>
        <p:grpSpPr>
          <a:xfrm>
            <a:off x="242305" y="238933"/>
            <a:ext cx="742482" cy="594924"/>
            <a:chOff x="4458400" y="2657663"/>
            <a:chExt cx="945475" cy="757575"/>
          </a:xfrm>
        </p:grpSpPr>
        <p:sp>
          <p:nvSpPr>
            <p:cNvPr id="2437" name="Google Shape;2437;p33"/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3"/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3"/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0" name="Google Shape;2440;p33"/>
          <p:cNvGrpSpPr/>
          <p:nvPr/>
        </p:nvGrpSpPr>
        <p:grpSpPr>
          <a:xfrm>
            <a:off x="8610561" y="751456"/>
            <a:ext cx="243987" cy="339453"/>
            <a:chOff x="4661686" y="366694"/>
            <a:chExt cx="243987" cy="339453"/>
          </a:xfrm>
        </p:grpSpPr>
        <p:sp>
          <p:nvSpPr>
            <p:cNvPr id="2441" name="Google Shape;2441;p33"/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3"/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3"/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3"/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3"/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3"/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7" name="Google Shape;2447;p33"/>
          <p:cNvGrpSpPr/>
          <p:nvPr/>
        </p:nvGrpSpPr>
        <p:grpSpPr>
          <a:xfrm>
            <a:off x="195775" y="216109"/>
            <a:ext cx="8738100" cy="2147175"/>
            <a:chOff x="195775" y="216109"/>
            <a:chExt cx="8738100" cy="2147175"/>
          </a:xfrm>
        </p:grpSpPr>
        <p:sp>
          <p:nvSpPr>
            <p:cNvPr id="2448" name="Google Shape;2448;p33"/>
            <p:cNvSpPr/>
            <p:nvPr/>
          </p:nvSpPr>
          <p:spPr>
            <a:xfrm>
              <a:off x="195775" y="1682784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3"/>
            <p:cNvSpPr/>
            <p:nvPr/>
          </p:nvSpPr>
          <p:spPr>
            <a:xfrm>
              <a:off x="1879725" y="216109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3"/>
            <p:cNvSpPr/>
            <p:nvPr/>
          </p:nvSpPr>
          <p:spPr>
            <a:xfrm>
              <a:off x="7891225" y="326259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3"/>
            <p:cNvSpPr/>
            <p:nvPr/>
          </p:nvSpPr>
          <p:spPr>
            <a:xfrm>
              <a:off x="8823725" y="2253134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2" name="Google Shape;2452;p33"/>
          <p:cNvGrpSpPr/>
          <p:nvPr/>
        </p:nvGrpSpPr>
        <p:grpSpPr>
          <a:xfrm>
            <a:off x="446277" y="4453622"/>
            <a:ext cx="243970" cy="457795"/>
            <a:chOff x="3171550" y="3868750"/>
            <a:chExt cx="317050" cy="594925"/>
          </a:xfrm>
        </p:grpSpPr>
        <p:sp>
          <p:nvSpPr>
            <p:cNvPr id="2453" name="Google Shape;2453;p33"/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3"/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3"/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3"/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3"/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3"/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3"/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3"/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33"/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3"/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33"/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3"/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3"/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6" name="Google Shape;2466;p33"/>
          <p:cNvGrpSpPr/>
          <p:nvPr/>
        </p:nvGrpSpPr>
        <p:grpSpPr>
          <a:xfrm flipH="1">
            <a:off x="8252450" y="4704126"/>
            <a:ext cx="358106" cy="207311"/>
            <a:chOff x="4085225" y="3759801"/>
            <a:chExt cx="358106" cy="207311"/>
          </a:xfrm>
        </p:grpSpPr>
        <p:sp>
          <p:nvSpPr>
            <p:cNvPr id="2467" name="Google Shape;2467;p33"/>
            <p:cNvSpPr/>
            <p:nvPr/>
          </p:nvSpPr>
          <p:spPr>
            <a:xfrm>
              <a:off x="4310392" y="3867780"/>
              <a:ext cx="132939" cy="24027"/>
            </a:xfrm>
            <a:custGeom>
              <a:avLst/>
              <a:gdLst/>
              <a:ahLst/>
              <a:cxnLst/>
              <a:rect l="l" t="t" r="r" b="b"/>
              <a:pathLst>
                <a:path w="4288" h="775" extrusionOk="0">
                  <a:moveTo>
                    <a:pt x="2850" y="0"/>
                  </a:moveTo>
                  <a:cubicBezTo>
                    <a:pt x="2835" y="0"/>
                    <a:pt x="2823" y="6"/>
                    <a:pt x="2811" y="18"/>
                  </a:cubicBezTo>
                  <a:lnTo>
                    <a:pt x="1096" y="614"/>
                  </a:lnTo>
                  <a:lnTo>
                    <a:pt x="215" y="114"/>
                  </a:lnTo>
                  <a:cubicBezTo>
                    <a:pt x="191" y="102"/>
                    <a:pt x="162" y="96"/>
                    <a:pt x="132" y="96"/>
                  </a:cubicBezTo>
                  <a:cubicBezTo>
                    <a:pt x="102" y="96"/>
                    <a:pt x="72" y="102"/>
                    <a:pt x="48" y="114"/>
                  </a:cubicBezTo>
                  <a:cubicBezTo>
                    <a:pt x="1" y="137"/>
                    <a:pt x="1" y="185"/>
                    <a:pt x="48" y="209"/>
                  </a:cubicBezTo>
                  <a:lnTo>
                    <a:pt x="977" y="756"/>
                  </a:lnTo>
                  <a:cubicBezTo>
                    <a:pt x="1001" y="768"/>
                    <a:pt x="1025" y="774"/>
                    <a:pt x="1049" y="774"/>
                  </a:cubicBezTo>
                  <a:cubicBezTo>
                    <a:pt x="1072" y="774"/>
                    <a:pt x="1096" y="768"/>
                    <a:pt x="1120" y="756"/>
                  </a:cubicBezTo>
                  <a:lnTo>
                    <a:pt x="2882" y="137"/>
                  </a:lnTo>
                  <a:lnTo>
                    <a:pt x="4145" y="304"/>
                  </a:lnTo>
                  <a:cubicBezTo>
                    <a:pt x="4157" y="310"/>
                    <a:pt x="4172" y="313"/>
                    <a:pt x="4186" y="313"/>
                  </a:cubicBezTo>
                  <a:cubicBezTo>
                    <a:pt x="4225" y="313"/>
                    <a:pt x="4264" y="291"/>
                    <a:pt x="4264" y="256"/>
                  </a:cubicBezTo>
                  <a:cubicBezTo>
                    <a:pt x="4287" y="233"/>
                    <a:pt x="4264" y="209"/>
                    <a:pt x="4240" y="209"/>
                  </a:cubicBezTo>
                  <a:cubicBezTo>
                    <a:pt x="4240" y="185"/>
                    <a:pt x="4216" y="185"/>
                    <a:pt x="4192" y="185"/>
                  </a:cubicBezTo>
                  <a:lnTo>
                    <a:pt x="2906" y="18"/>
                  </a:lnTo>
                  <a:cubicBezTo>
                    <a:pt x="2882" y="6"/>
                    <a:pt x="2864" y="0"/>
                    <a:pt x="28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3"/>
            <p:cNvSpPr/>
            <p:nvPr/>
          </p:nvSpPr>
          <p:spPr>
            <a:xfrm>
              <a:off x="4285311" y="3885482"/>
              <a:ext cx="35467" cy="67058"/>
            </a:xfrm>
            <a:custGeom>
              <a:avLst/>
              <a:gdLst/>
              <a:ahLst/>
              <a:cxnLst/>
              <a:rect l="l" t="t" r="r" b="b"/>
              <a:pathLst>
                <a:path w="1144" h="2163" extrusionOk="0">
                  <a:moveTo>
                    <a:pt x="110" y="1"/>
                  </a:moveTo>
                  <a:cubicBezTo>
                    <a:pt x="83" y="1"/>
                    <a:pt x="60" y="7"/>
                    <a:pt x="48" y="19"/>
                  </a:cubicBezTo>
                  <a:cubicBezTo>
                    <a:pt x="0" y="43"/>
                    <a:pt x="0" y="90"/>
                    <a:pt x="48" y="114"/>
                  </a:cubicBezTo>
                  <a:lnTo>
                    <a:pt x="905" y="614"/>
                  </a:lnTo>
                  <a:lnTo>
                    <a:pt x="691" y="2091"/>
                  </a:lnTo>
                  <a:cubicBezTo>
                    <a:pt x="691" y="2114"/>
                    <a:pt x="715" y="2114"/>
                    <a:pt x="738" y="2138"/>
                  </a:cubicBezTo>
                  <a:cubicBezTo>
                    <a:pt x="762" y="2138"/>
                    <a:pt x="786" y="2162"/>
                    <a:pt x="810" y="2162"/>
                  </a:cubicBezTo>
                  <a:cubicBezTo>
                    <a:pt x="857" y="2162"/>
                    <a:pt x="929" y="2138"/>
                    <a:pt x="929" y="2091"/>
                  </a:cubicBezTo>
                  <a:lnTo>
                    <a:pt x="1143" y="590"/>
                  </a:lnTo>
                  <a:cubicBezTo>
                    <a:pt x="1143" y="567"/>
                    <a:pt x="1119" y="567"/>
                    <a:pt x="1096" y="543"/>
                  </a:cubicBezTo>
                  <a:lnTo>
                    <a:pt x="191" y="19"/>
                  </a:lnTo>
                  <a:cubicBezTo>
                    <a:pt x="167" y="7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3"/>
            <p:cNvSpPr/>
            <p:nvPr/>
          </p:nvSpPr>
          <p:spPr>
            <a:xfrm>
              <a:off x="4221075" y="3899526"/>
              <a:ext cx="70903" cy="67585"/>
            </a:xfrm>
            <a:custGeom>
              <a:avLst/>
              <a:gdLst/>
              <a:ahLst/>
              <a:cxnLst/>
              <a:rect l="l" t="t" r="r" b="b"/>
              <a:pathLst>
                <a:path w="2287" h="2180" extrusionOk="0">
                  <a:moveTo>
                    <a:pt x="1346" y="0"/>
                  </a:moveTo>
                  <a:cubicBezTo>
                    <a:pt x="1316" y="0"/>
                    <a:pt x="1286" y="6"/>
                    <a:pt x="1262" y="18"/>
                  </a:cubicBezTo>
                  <a:cubicBezTo>
                    <a:pt x="1215" y="42"/>
                    <a:pt x="1215" y="90"/>
                    <a:pt x="1262" y="114"/>
                  </a:cubicBezTo>
                  <a:lnTo>
                    <a:pt x="2024" y="542"/>
                  </a:lnTo>
                  <a:lnTo>
                    <a:pt x="24" y="2066"/>
                  </a:lnTo>
                  <a:cubicBezTo>
                    <a:pt x="0" y="2090"/>
                    <a:pt x="0" y="2138"/>
                    <a:pt x="48" y="2162"/>
                  </a:cubicBezTo>
                  <a:cubicBezTo>
                    <a:pt x="72" y="2173"/>
                    <a:pt x="101" y="2179"/>
                    <a:pt x="131" y="2179"/>
                  </a:cubicBezTo>
                  <a:cubicBezTo>
                    <a:pt x="161" y="2179"/>
                    <a:pt x="191" y="2173"/>
                    <a:pt x="215" y="2162"/>
                  </a:cubicBezTo>
                  <a:lnTo>
                    <a:pt x="2263" y="566"/>
                  </a:lnTo>
                  <a:cubicBezTo>
                    <a:pt x="2286" y="542"/>
                    <a:pt x="2286" y="518"/>
                    <a:pt x="2239" y="495"/>
                  </a:cubicBezTo>
                  <a:lnTo>
                    <a:pt x="1429" y="18"/>
                  </a:lnTo>
                  <a:cubicBezTo>
                    <a:pt x="1405" y="6"/>
                    <a:pt x="1376" y="0"/>
                    <a:pt x="1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3"/>
            <p:cNvSpPr/>
            <p:nvPr/>
          </p:nvSpPr>
          <p:spPr>
            <a:xfrm>
              <a:off x="4215154" y="3759801"/>
              <a:ext cx="41388" cy="76638"/>
            </a:xfrm>
            <a:custGeom>
              <a:avLst/>
              <a:gdLst/>
              <a:ahLst/>
              <a:cxnLst/>
              <a:rect l="l" t="t" r="r" b="b"/>
              <a:pathLst>
                <a:path w="1335" h="2472" extrusionOk="0">
                  <a:moveTo>
                    <a:pt x="882" y="1"/>
                  </a:moveTo>
                  <a:cubicBezTo>
                    <a:pt x="810" y="24"/>
                    <a:pt x="787" y="48"/>
                    <a:pt x="787" y="96"/>
                  </a:cubicBezTo>
                  <a:lnTo>
                    <a:pt x="1096" y="810"/>
                  </a:lnTo>
                  <a:lnTo>
                    <a:pt x="25" y="1834"/>
                  </a:lnTo>
                  <a:cubicBezTo>
                    <a:pt x="1" y="1858"/>
                    <a:pt x="1" y="1882"/>
                    <a:pt x="48" y="1906"/>
                  </a:cubicBezTo>
                  <a:lnTo>
                    <a:pt x="977" y="2453"/>
                  </a:lnTo>
                  <a:cubicBezTo>
                    <a:pt x="1001" y="2465"/>
                    <a:pt x="1031" y="2471"/>
                    <a:pt x="1060" y="2471"/>
                  </a:cubicBezTo>
                  <a:cubicBezTo>
                    <a:pt x="1090" y="2471"/>
                    <a:pt x="1120" y="2465"/>
                    <a:pt x="1144" y="2453"/>
                  </a:cubicBezTo>
                  <a:cubicBezTo>
                    <a:pt x="1191" y="2430"/>
                    <a:pt x="1191" y="2382"/>
                    <a:pt x="1144" y="2358"/>
                  </a:cubicBezTo>
                  <a:lnTo>
                    <a:pt x="263" y="1858"/>
                  </a:lnTo>
                  <a:lnTo>
                    <a:pt x="1311" y="858"/>
                  </a:lnTo>
                  <a:cubicBezTo>
                    <a:pt x="1311" y="834"/>
                    <a:pt x="1334" y="834"/>
                    <a:pt x="1311" y="810"/>
                  </a:cubicBezTo>
                  <a:lnTo>
                    <a:pt x="1001" y="48"/>
                  </a:lnTo>
                  <a:cubicBezTo>
                    <a:pt x="1001" y="48"/>
                    <a:pt x="1001" y="24"/>
                    <a:pt x="977" y="24"/>
                  </a:cubicBezTo>
                  <a:cubicBezTo>
                    <a:pt x="953" y="1"/>
                    <a:pt x="906" y="1"/>
                    <a:pt x="8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3"/>
            <p:cNvSpPr/>
            <p:nvPr/>
          </p:nvSpPr>
          <p:spPr>
            <a:xfrm>
              <a:off x="4110336" y="3830671"/>
              <a:ext cx="115918" cy="20524"/>
            </a:xfrm>
            <a:custGeom>
              <a:avLst/>
              <a:gdLst/>
              <a:ahLst/>
              <a:cxnLst/>
              <a:rect l="l" t="t" r="r" b="b"/>
              <a:pathLst>
                <a:path w="3739" h="662" extrusionOk="0">
                  <a:moveTo>
                    <a:pt x="2715" y="1"/>
                  </a:moveTo>
                  <a:lnTo>
                    <a:pt x="119" y="144"/>
                  </a:lnTo>
                  <a:cubicBezTo>
                    <a:pt x="48" y="144"/>
                    <a:pt x="0" y="167"/>
                    <a:pt x="24" y="215"/>
                  </a:cubicBezTo>
                  <a:cubicBezTo>
                    <a:pt x="24" y="215"/>
                    <a:pt x="24" y="239"/>
                    <a:pt x="48" y="239"/>
                  </a:cubicBezTo>
                  <a:cubicBezTo>
                    <a:pt x="72" y="263"/>
                    <a:pt x="95" y="263"/>
                    <a:pt x="143" y="263"/>
                  </a:cubicBezTo>
                  <a:lnTo>
                    <a:pt x="2667" y="144"/>
                  </a:lnTo>
                  <a:lnTo>
                    <a:pt x="3548" y="644"/>
                  </a:lnTo>
                  <a:cubicBezTo>
                    <a:pt x="3572" y="656"/>
                    <a:pt x="3602" y="662"/>
                    <a:pt x="3632" y="662"/>
                  </a:cubicBezTo>
                  <a:cubicBezTo>
                    <a:pt x="3662" y="662"/>
                    <a:pt x="3691" y="656"/>
                    <a:pt x="3715" y="644"/>
                  </a:cubicBezTo>
                  <a:cubicBezTo>
                    <a:pt x="3739" y="620"/>
                    <a:pt x="3739" y="572"/>
                    <a:pt x="3691" y="548"/>
                  </a:cubicBezTo>
                  <a:lnTo>
                    <a:pt x="2786" y="25"/>
                  </a:lnTo>
                  <a:cubicBezTo>
                    <a:pt x="2763" y="25"/>
                    <a:pt x="2739" y="1"/>
                    <a:pt x="27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3"/>
            <p:cNvSpPr/>
            <p:nvPr/>
          </p:nvSpPr>
          <p:spPr>
            <a:xfrm>
              <a:off x="4085225" y="3847846"/>
              <a:ext cx="117406" cy="41016"/>
            </a:xfrm>
            <a:custGeom>
              <a:avLst/>
              <a:gdLst/>
              <a:ahLst/>
              <a:cxnLst/>
              <a:rect l="l" t="t" r="r" b="b"/>
              <a:pathLst>
                <a:path w="3787" h="1323" extrusionOk="0">
                  <a:moveTo>
                    <a:pt x="2846" y="0"/>
                  </a:moveTo>
                  <a:cubicBezTo>
                    <a:pt x="2816" y="0"/>
                    <a:pt x="2787" y="6"/>
                    <a:pt x="2763" y="18"/>
                  </a:cubicBezTo>
                  <a:lnTo>
                    <a:pt x="48" y="1209"/>
                  </a:lnTo>
                  <a:cubicBezTo>
                    <a:pt x="0" y="1233"/>
                    <a:pt x="0" y="1257"/>
                    <a:pt x="24" y="1280"/>
                  </a:cubicBezTo>
                  <a:cubicBezTo>
                    <a:pt x="48" y="1304"/>
                    <a:pt x="48" y="1304"/>
                    <a:pt x="48" y="1304"/>
                  </a:cubicBezTo>
                  <a:cubicBezTo>
                    <a:pt x="72" y="1316"/>
                    <a:pt x="96" y="1322"/>
                    <a:pt x="119" y="1322"/>
                  </a:cubicBezTo>
                  <a:cubicBezTo>
                    <a:pt x="143" y="1322"/>
                    <a:pt x="167" y="1316"/>
                    <a:pt x="191" y="1304"/>
                  </a:cubicBezTo>
                  <a:lnTo>
                    <a:pt x="2834" y="161"/>
                  </a:lnTo>
                  <a:lnTo>
                    <a:pt x="3573" y="590"/>
                  </a:lnTo>
                  <a:cubicBezTo>
                    <a:pt x="3596" y="602"/>
                    <a:pt x="3626" y="608"/>
                    <a:pt x="3656" y="608"/>
                  </a:cubicBezTo>
                  <a:cubicBezTo>
                    <a:pt x="3686" y="608"/>
                    <a:pt x="3715" y="602"/>
                    <a:pt x="3739" y="590"/>
                  </a:cubicBezTo>
                  <a:cubicBezTo>
                    <a:pt x="3787" y="566"/>
                    <a:pt x="3787" y="518"/>
                    <a:pt x="3739" y="495"/>
                  </a:cubicBezTo>
                  <a:lnTo>
                    <a:pt x="2930" y="18"/>
                  </a:lnTo>
                  <a:cubicBezTo>
                    <a:pt x="2906" y="6"/>
                    <a:pt x="2876" y="0"/>
                    <a:pt x="2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3"/>
            <p:cNvSpPr/>
            <p:nvPr/>
          </p:nvSpPr>
          <p:spPr>
            <a:xfrm>
              <a:off x="4302269" y="3760545"/>
              <a:ext cx="139573" cy="81227"/>
            </a:xfrm>
            <a:custGeom>
              <a:avLst/>
              <a:gdLst/>
              <a:ahLst/>
              <a:cxnLst/>
              <a:rect l="l" t="t" r="r" b="b"/>
              <a:pathLst>
                <a:path w="4502" h="2620" extrusionOk="0">
                  <a:moveTo>
                    <a:pt x="2597" y="0"/>
                  </a:moveTo>
                  <a:cubicBezTo>
                    <a:pt x="2549" y="0"/>
                    <a:pt x="2478" y="24"/>
                    <a:pt x="2430" y="24"/>
                  </a:cubicBezTo>
                  <a:cubicBezTo>
                    <a:pt x="2239" y="48"/>
                    <a:pt x="2073" y="72"/>
                    <a:pt x="1882" y="119"/>
                  </a:cubicBezTo>
                  <a:cubicBezTo>
                    <a:pt x="1715" y="167"/>
                    <a:pt x="1549" y="215"/>
                    <a:pt x="1382" y="262"/>
                  </a:cubicBezTo>
                  <a:cubicBezTo>
                    <a:pt x="1192" y="334"/>
                    <a:pt x="1025" y="429"/>
                    <a:pt x="858" y="524"/>
                  </a:cubicBezTo>
                  <a:cubicBezTo>
                    <a:pt x="787" y="548"/>
                    <a:pt x="739" y="596"/>
                    <a:pt x="644" y="643"/>
                  </a:cubicBezTo>
                  <a:cubicBezTo>
                    <a:pt x="572" y="715"/>
                    <a:pt x="501" y="762"/>
                    <a:pt x="430" y="834"/>
                  </a:cubicBezTo>
                  <a:cubicBezTo>
                    <a:pt x="382" y="881"/>
                    <a:pt x="334" y="929"/>
                    <a:pt x="287" y="1001"/>
                  </a:cubicBezTo>
                  <a:cubicBezTo>
                    <a:pt x="215" y="1072"/>
                    <a:pt x="144" y="1143"/>
                    <a:pt x="96" y="1239"/>
                  </a:cubicBezTo>
                  <a:cubicBezTo>
                    <a:pt x="48" y="1358"/>
                    <a:pt x="1" y="1477"/>
                    <a:pt x="1" y="1596"/>
                  </a:cubicBezTo>
                  <a:cubicBezTo>
                    <a:pt x="1" y="1644"/>
                    <a:pt x="1" y="1691"/>
                    <a:pt x="1" y="1763"/>
                  </a:cubicBezTo>
                  <a:cubicBezTo>
                    <a:pt x="25" y="1834"/>
                    <a:pt x="48" y="1906"/>
                    <a:pt x="72" y="1977"/>
                  </a:cubicBezTo>
                  <a:cubicBezTo>
                    <a:pt x="168" y="2120"/>
                    <a:pt x="287" y="2239"/>
                    <a:pt x="477" y="2358"/>
                  </a:cubicBezTo>
                  <a:cubicBezTo>
                    <a:pt x="644" y="2453"/>
                    <a:pt x="858" y="2525"/>
                    <a:pt x="1096" y="2572"/>
                  </a:cubicBezTo>
                  <a:cubicBezTo>
                    <a:pt x="1215" y="2596"/>
                    <a:pt x="1358" y="2596"/>
                    <a:pt x="1477" y="2620"/>
                  </a:cubicBezTo>
                  <a:lnTo>
                    <a:pt x="1787" y="2620"/>
                  </a:lnTo>
                  <a:cubicBezTo>
                    <a:pt x="2001" y="2620"/>
                    <a:pt x="2192" y="2596"/>
                    <a:pt x="2382" y="2548"/>
                  </a:cubicBezTo>
                  <a:cubicBezTo>
                    <a:pt x="2525" y="2525"/>
                    <a:pt x="2668" y="2501"/>
                    <a:pt x="2811" y="2453"/>
                  </a:cubicBezTo>
                  <a:cubicBezTo>
                    <a:pt x="2906" y="2429"/>
                    <a:pt x="3001" y="2406"/>
                    <a:pt x="3097" y="2358"/>
                  </a:cubicBezTo>
                  <a:cubicBezTo>
                    <a:pt x="3216" y="2310"/>
                    <a:pt x="3311" y="2287"/>
                    <a:pt x="3383" y="2239"/>
                  </a:cubicBezTo>
                  <a:cubicBezTo>
                    <a:pt x="3478" y="2191"/>
                    <a:pt x="3549" y="2144"/>
                    <a:pt x="3621" y="2120"/>
                  </a:cubicBezTo>
                  <a:cubicBezTo>
                    <a:pt x="3787" y="2025"/>
                    <a:pt x="3930" y="1929"/>
                    <a:pt x="4049" y="1810"/>
                  </a:cubicBezTo>
                  <a:cubicBezTo>
                    <a:pt x="4168" y="1715"/>
                    <a:pt x="4240" y="1620"/>
                    <a:pt x="4311" y="1524"/>
                  </a:cubicBezTo>
                  <a:cubicBezTo>
                    <a:pt x="4383" y="1429"/>
                    <a:pt x="4454" y="1310"/>
                    <a:pt x="4478" y="1215"/>
                  </a:cubicBezTo>
                  <a:cubicBezTo>
                    <a:pt x="4478" y="1167"/>
                    <a:pt x="4502" y="1143"/>
                    <a:pt x="4502" y="1096"/>
                  </a:cubicBezTo>
                  <a:lnTo>
                    <a:pt x="4502" y="1096"/>
                  </a:lnTo>
                  <a:cubicBezTo>
                    <a:pt x="4502" y="1096"/>
                    <a:pt x="4145" y="1239"/>
                    <a:pt x="4073" y="1334"/>
                  </a:cubicBezTo>
                  <a:cubicBezTo>
                    <a:pt x="4002" y="1405"/>
                    <a:pt x="3930" y="1477"/>
                    <a:pt x="3835" y="1548"/>
                  </a:cubicBezTo>
                  <a:cubicBezTo>
                    <a:pt x="3740" y="1620"/>
                    <a:pt x="3644" y="1691"/>
                    <a:pt x="3525" y="1763"/>
                  </a:cubicBezTo>
                  <a:cubicBezTo>
                    <a:pt x="3406" y="1834"/>
                    <a:pt x="3287" y="1906"/>
                    <a:pt x="3168" y="1953"/>
                  </a:cubicBezTo>
                  <a:cubicBezTo>
                    <a:pt x="3025" y="2001"/>
                    <a:pt x="2882" y="2048"/>
                    <a:pt x="2740" y="2096"/>
                  </a:cubicBezTo>
                  <a:cubicBezTo>
                    <a:pt x="2668" y="2120"/>
                    <a:pt x="2549" y="2144"/>
                    <a:pt x="2454" y="2167"/>
                  </a:cubicBezTo>
                  <a:cubicBezTo>
                    <a:pt x="2335" y="2191"/>
                    <a:pt x="2216" y="2215"/>
                    <a:pt x="2073" y="2239"/>
                  </a:cubicBezTo>
                  <a:cubicBezTo>
                    <a:pt x="1977" y="2263"/>
                    <a:pt x="1858" y="2263"/>
                    <a:pt x="1739" y="2263"/>
                  </a:cubicBezTo>
                  <a:lnTo>
                    <a:pt x="1549" y="2263"/>
                  </a:lnTo>
                  <a:cubicBezTo>
                    <a:pt x="1406" y="2239"/>
                    <a:pt x="1263" y="2215"/>
                    <a:pt x="1168" y="2191"/>
                  </a:cubicBezTo>
                  <a:cubicBezTo>
                    <a:pt x="1144" y="2167"/>
                    <a:pt x="739" y="1953"/>
                    <a:pt x="739" y="1953"/>
                  </a:cubicBezTo>
                  <a:cubicBezTo>
                    <a:pt x="691" y="1882"/>
                    <a:pt x="644" y="1810"/>
                    <a:pt x="620" y="1715"/>
                  </a:cubicBezTo>
                  <a:cubicBezTo>
                    <a:pt x="620" y="1691"/>
                    <a:pt x="620" y="1644"/>
                    <a:pt x="620" y="1620"/>
                  </a:cubicBezTo>
                  <a:cubicBezTo>
                    <a:pt x="620" y="1548"/>
                    <a:pt x="620" y="1477"/>
                    <a:pt x="644" y="1405"/>
                  </a:cubicBezTo>
                  <a:cubicBezTo>
                    <a:pt x="691" y="1334"/>
                    <a:pt x="715" y="1263"/>
                    <a:pt x="763" y="1191"/>
                  </a:cubicBezTo>
                  <a:cubicBezTo>
                    <a:pt x="787" y="1143"/>
                    <a:pt x="834" y="1072"/>
                    <a:pt x="882" y="1024"/>
                  </a:cubicBezTo>
                  <a:cubicBezTo>
                    <a:pt x="953" y="953"/>
                    <a:pt x="1049" y="858"/>
                    <a:pt x="1144" y="786"/>
                  </a:cubicBezTo>
                  <a:cubicBezTo>
                    <a:pt x="1239" y="715"/>
                    <a:pt x="1358" y="643"/>
                    <a:pt x="1454" y="572"/>
                  </a:cubicBezTo>
                  <a:cubicBezTo>
                    <a:pt x="1573" y="500"/>
                    <a:pt x="1692" y="453"/>
                    <a:pt x="1835" y="405"/>
                  </a:cubicBezTo>
                  <a:cubicBezTo>
                    <a:pt x="1954" y="334"/>
                    <a:pt x="2073" y="286"/>
                    <a:pt x="2216" y="262"/>
                  </a:cubicBezTo>
                  <a:cubicBezTo>
                    <a:pt x="2358" y="215"/>
                    <a:pt x="2597" y="0"/>
                    <a:pt x="2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3"/>
            <p:cNvSpPr/>
            <p:nvPr/>
          </p:nvSpPr>
          <p:spPr>
            <a:xfrm>
              <a:off x="4273499" y="3781223"/>
              <a:ext cx="73104" cy="90837"/>
            </a:xfrm>
            <a:custGeom>
              <a:avLst/>
              <a:gdLst/>
              <a:ahLst/>
              <a:cxnLst/>
              <a:rect l="l" t="t" r="r" b="b"/>
              <a:pathLst>
                <a:path w="2358" h="2930" extrusionOk="0">
                  <a:moveTo>
                    <a:pt x="0" y="0"/>
                  </a:moveTo>
                  <a:cubicBezTo>
                    <a:pt x="27" y="0"/>
                    <a:pt x="56" y="2"/>
                    <a:pt x="86" y="5"/>
                  </a:cubicBezTo>
                  <a:lnTo>
                    <a:pt x="86" y="5"/>
                  </a:lnTo>
                  <a:cubicBezTo>
                    <a:pt x="57" y="2"/>
                    <a:pt x="28" y="0"/>
                    <a:pt x="0" y="0"/>
                  </a:cubicBezTo>
                  <a:close/>
                  <a:moveTo>
                    <a:pt x="86" y="5"/>
                  </a:moveTo>
                  <a:cubicBezTo>
                    <a:pt x="254" y="23"/>
                    <a:pt x="437" y="93"/>
                    <a:pt x="619" y="214"/>
                  </a:cubicBezTo>
                  <a:cubicBezTo>
                    <a:pt x="1500" y="715"/>
                    <a:pt x="2215" y="1929"/>
                    <a:pt x="2215" y="2929"/>
                  </a:cubicBezTo>
                  <a:cubicBezTo>
                    <a:pt x="2310" y="2763"/>
                    <a:pt x="2358" y="2572"/>
                    <a:pt x="2358" y="2405"/>
                  </a:cubicBezTo>
                  <a:cubicBezTo>
                    <a:pt x="2358" y="2358"/>
                    <a:pt x="2358" y="2263"/>
                    <a:pt x="2358" y="2215"/>
                  </a:cubicBezTo>
                  <a:cubicBezTo>
                    <a:pt x="2334" y="2167"/>
                    <a:pt x="2334" y="2120"/>
                    <a:pt x="2334" y="2096"/>
                  </a:cubicBezTo>
                  <a:cubicBezTo>
                    <a:pt x="2334" y="2048"/>
                    <a:pt x="2310" y="1977"/>
                    <a:pt x="2310" y="1929"/>
                  </a:cubicBezTo>
                  <a:cubicBezTo>
                    <a:pt x="2310" y="1905"/>
                    <a:pt x="2286" y="1858"/>
                    <a:pt x="2286" y="1810"/>
                  </a:cubicBezTo>
                  <a:cubicBezTo>
                    <a:pt x="2262" y="1786"/>
                    <a:pt x="2262" y="1739"/>
                    <a:pt x="2239" y="1691"/>
                  </a:cubicBezTo>
                  <a:cubicBezTo>
                    <a:pt x="2239" y="1667"/>
                    <a:pt x="2215" y="1620"/>
                    <a:pt x="2215" y="1596"/>
                  </a:cubicBezTo>
                  <a:cubicBezTo>
                    <a:pt x="2215" y="1572"/>
                    <a:pt x="2191" y="1524"/>
                    <a:pt x="2167" y="1500"/>
                  </a:cubicBezTo>
                  <a:cubicBezTo>
                    <a:pt x="2167" y="1500"/>
                    <a:pt x="2143" y="1405"/>
                    <a:pt x="2096" y="1310"/>
                  </a:cubicBezTo>
                  <a:cubicBezTo>
                    <a:pt x="2048" y="1215"/>
                    <a:pt x="2000" y="1143"/>
                    <a:pt x="1977" y="1119"/>
                  </a:cubicBezTo>
                  <a:cubicBezTo>
                    <a:pt x="1977" y="1096"/>
                    <a:pt x="1953" y="1072"/>
                    <a:pt x="1929" y="1024"/>
                  </a:cubicBezTo>
                  <a:cubicBezTo>
                    <a:pt x="1905" y="1000"/>
                    <a:pt x="1881" y="977"/>
                    <a:pt x="1858" y="953"/>
                  </a:cubicBezTo>
                  <a:cubicBezTo>
                    <a:pt x="1786" y="857"/>
                    <a:pt x="1715" y="786"/>
                    <a:pt x="1715" y="786"/>
                  </a:cubicBezTo>
                  <a:cubicBezTo>
                    <a:pt x="1619" y="691"/>
                    <a:pt x="1619" y="691"/>
                    <a:pt x="1524" y="596"/>
                  </a:cubicBezTo>
                  <a:cubicBezTo>
                    <a:pt x="1477" y="572"/>
                    <a:pt x="1429" y="524"/>
                    <a:pt x="1381" y="500"/>
                  </a:cubicBezTo>
                  <a:cubicBezTo>
                    <a:pt x="1310" y="453"/>
                    <a:pt x="1238" y="381"/>
                    <a:pt x="1167" y="334"/>
                  </a:cubicBezTo>
                  <a:cubicBezTo>
                    <a:pt x="1096" y="310"/>
                    <a:pt x="1048" y="286"/>
                    <a:pt x="976" y="262"/>
                  </a:cubicBezTo>
                  <a:cubicBezTo>
                    <a:pt x="905" y="214"/>
                    <a:pt x="786" y="167"/>
                    <a:pt x="715" y="143"/>
                  </a:cubicBezTo>
                  <a:cubicBezTo>
                    <a:pt x="643" y="119"/>
                    <a:pt x="572" y="95"/>
                    <a:pt x="500" y="72"/>
                  </a:cubicBezTo>
                  <a:cubicBezTo>
                    <a:pt x="453" y="72"/>
                    <a:pt x="357" y="48"/>
                    <a:pt x="310" y="24"/>
                  </a:cubicBezTo>
                  <a:cubicBezTo>
                    <a:pt x="242" y="24"/>
                    <a:pt x="161" y="12"/>
                    <a:pt x="86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3"/>
            <p:cNvSpPr/>
            <p:nvPr/>
          </p:nvSpPr>
          <p:spPr>
            <a:xfrm>
              <a:off x="4165706" y="3780107"/>
              <a:ext cx="177210" cy="137713"/>
            </a:xfrm>
            <a:custGeom>
              <a:avLst/>
              <a:gdLst/>
              <a:ahLst/>
              <a:cxnLst/>
              <a:rect l="l" t="t" r="r" b="b"/>
              <a:pathLst>
                <a:path w="5716" h="4442" extrusionOk="0">
                  <a:moveTo>
                    <a:pt x="3424" y="0"/>
                  </a:moveTo>
                  <a:cubicBezTo>
                    <a:pt x="3266" y="0"/>
                    <a:pt x="3123" y="37"/>
                    <a:pt x="3001" y="108"/>
                  </a:cubicBezTo>
                  <a:lnTo>
                    <a:pt x="1096" y="1203"/>
                  </a:lnTo>
                  <a:cubicBezTo>
                    <a:pt x="1048" y="1251"/>
                    <a:pt x="953" y="1298"/>
                    <a:pt x="905" y="1322"/>
                  </a:cubicBezTo>
                  <a:cubicBezTo>
                    <a:pt x="834" y="1394"/>
                    <a:pt x="715" y="1489"/>
                    <a:pt x="643" y="1560"/>
                  </a:cubicBezTo>
                  <a:cubicBezTo>
                    <a:pt x="596" y="1608"/>
                    <a:pt x="548" y="1656"/>
                    <a:pt x="500" y="1703"/>
                  </a:cubicBezTo>
                  <a:cubicBezTo>
                    <a:pt x="453" y="1775"/>
                    <a:pt x="357" y="1894"/>
                    <a:pt x="310" y="1965"/>
                  </a:cubicBezTo>
                  <a:cubicBezTo>
                    <a:pt x="262" y="2060"/>
                    <a:pt x="214" y="2156"/>
                    <a:pt x="167" y="2251"/>
                  </a:cubicBezTo>
                  <a:cubicBezTo>
                    <a:pt x="143" y="2322"/>
                    <a:pt x="119" y="2418"/>
                    <a:pt x="95" y="2489"/>
                  </a:cubicBezTo>
                  <a:cubicBezTo>
                    <a:pt x="72" y="2584"/>
                    <a:pt x="24" y="2703"/>
                    <a:pt x="24" y="2775"/>
                  </a:cubicBezTo>
                  <a:cubicBezTo>
                    <a:pt x="0" y="2846"/>
                    <a:pt x="0" y="2918"/>
                    <a:pt x="0" y="2989"/>
                  </a:cubicBezTo>
                  <a:cubicBezTo>
                    <a:pt x="0" y="3037"/>
                    <a:pt x="0" y="3084"/>
                    <a:pt x="0" y="3132"/>
                  </a:cubicBezTo>
                  <a:cubicBezTo>
                    <a:pt x="0" y="3465"/>
                    <a:pt x="214" y="3775"/>
                    <a:pt x="643" y="4013"/>
                  </a:cubicBezTo>
                  <a:lnTo>
                    <a:pt x="691" y="4061"/>
                  </a:lnTo>
                  <a:lnTo>
                    <a:pt x="738" y="4085"/>
                  </a:lnTo>
                  <a:cubicBezTo>
                    <a:pt x="1167" y="4323"/>
                    <a:pt x="1727" y="4442"/>
                    <a:pt x="2286" y="4442"/>
                  </a:cubicBezTo>
                  <a:cubicBezTo>
                    <a:pt x="2846" y="4442"/>
                    <a:pt x="3406" y="4323"/>
                    <a:pt x="3834" y="4085"/>
                  </a:cubicBezTo>
                  <a:lnTo>
                    <a:pt x="5716" y="2965"/>
                  </a:lnTo>
                  <a:cubicBezTo>
                    <a:pt x="5716" y="1941"/>
                    <a:pt x="5001" y="727"/>
                    <a:pt x="4120" y="203"/>
                  </a:cubicBezTo>
                  <a:cubicBezTo>
                    <a:pt x="3874" y="66"/>
                    <a:pt x="3636" y="0"/>
                    <a:pt x="3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3"/>
            <p:cNvSpPr/>
            <p:nvPr/>
          </p:nvSpPr>
          <p:spPr>
            <a:xfrm>
              <a:off x="4183408" y="3790058"/>
              <a:ext cx="119639" cy="115949"/>
            </a:xfrm>
            <a:custGeom>
              <a:avLst/>
              <a:gdLst/>
              <a:ahLst/>
              <a:cxnLst/>
              <a:rect l="l" t="t" r="r" b="b"/>
              <a:pathLst>
                <a:path w="3859" h="3740" extrusionOk="0">
                  <a:moveTo>
                    <a:pt x="3740" y="1"/>
                  </a:moveTo>
                  <a:lnTo>
                    <a:pt x="1715" y="977"/>
                  </a:lnTo>
                  <a:cubicBezTo>
                    <a:pt x="1215" y="1215"/>
                    <a:pt x="787" y="1620"/>
                    <a:pt x="453" y="2144"/>
                  </a:cubicBezTo>
                  <a:cubicBezTo>
                    <a:pt x="191" y="2621"/>
                    <a:pt x="25" y="3144"/>
                    <a:pt x="1" y="3668"/>
                  </a:cubicBezTo>
                  <a:cubicBezTo>
                    <a:pt x="25" y="3668"/>
                    <a:pt x="48" y="3692"/>
                    <a:pt x="72" y="3692"/>
                  </a:cubicBezTo>
                  <a:lnTo>
                    <a:pt x="120" y="3740"/>
                  </a:lnTo>
                  <a:lnTo>
                    <a:pt x="144" y="3740"/>
                  </a:lnTo>
                  <a:cubicBezTo>
                    <a:pt x="167" y="2621"/>
                    <a:pt x="834" y="1549"/>
                    <a:pt x="1787" y="1096"/>
                  </a:cubicBezTo>
                  <a:lnTo>
                    <a:pt x="3859" y="96"/>
                  </a:lnTo>
                  <a:cubicBezTo>
                    <a:pt x="3835" y="72"/>
                    <a:pt x="3787" y="25"/>
                    <a:pt x="3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7" name="Google Shape;2477;p33"/>
          <p:cNvSpPr/>
          <p:nvPr/>
        </p:nvSpPr>
        <p:spPr>
          <a:xfrm>
            <a:off x="712500" y="751450"/>
            <a:ext cx="7719000" cy="3334500"/>
          </a:xfrm>
          <a:prstGeom prst="roundRect">
            <a:avLst>
              <a:gd name="adj" fmla="val 19210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2500" y="536400"/>
            <a:ext cx="7719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 SemiBold"/>
              <a:buNone/>
              <a:defRPr sz="3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 SemiBold"/>
              <a:buNone/>
              <a:defRPr sz="3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 SemiBold"/>
              <a:buNone/>
              <a:defRPr sz="3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 SemiBold"/>
              <a:buNone/>
              <a:defRPr sz="3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 SemiBold"/>
              <a:buNone/>
              <a:defRPr sz="3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 SemiBold"/>
              <a:buNone/>
              <a:defRPr sz="3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 SemiBold"/>
              <a:buNone/>
              <a:defRPr sz="3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 SemiBold"/>
              <a:buNone/>
              <a:defRPr sz="3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 SemiBold"/>
              <a:buNone/>
              <a:defRPr sz="3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2500" y="1152475"/>
            <a:ext cx="77190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●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○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■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●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○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■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●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○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Char char="■"/>
              <a:defRPr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59" r:id="rId5"/>
    <p:sldLayoutId id="2147483660" r:id="rId6"/>
    <p:sldLayoutId id="2147483678" r:id="rId7"/>
    <p:sldLayoutId id="214748367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slide" Target="slide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openxmlformats.org/officeDocument/2006/relationships/slide" Target="slide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slide" Target="slide5.xm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microsoft.com/office/2007/relationships/hdphoto" Target="../media/hdphoto4.wdp"/><Relationship Id="rId5" Type="http://schemas.openxmlformats.org/officeDocument/2006/relationships/image" Target="../media/image6.png"/><Relationship Id="rId4" Type="http://schemas.openxmlformats.org/officeDocument/2006/relationships/slide" Target="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4" name="Google Shape;2494;p40"/>
          <p:cNvSpPr/>
          <p:nvPr/>
        </p:nvSpPr>
        <p:spPr>
          <a:xfrm>
            <a:off x="2766450" y="2481863"/>
            <a:ext cx="3611100" cy="376200"/>
          </a:xfrm>
          <a:prstGeom prst="roundRect">
            <a:avLst>
              <a:gd name="adj" fmla="val 3405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5" name="Google Shape;2495;p40"/>
          <p:cNvSpPr txBox="1">
            <a:spLocks noGrp="1"/>
          </p:cNvSpPr>
          <p:nvPr>
            <p:ph type="ctrTitle"/>
          </p:nvPr>
        </p:nvSpPr>
        <p:spPr>
          <a:xfrm>
            <a:off x="1023840" y="299208"/>
            <a:ext cx="7120272" cy="20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ru-RU" dirty="0"/>
              <a:t>Игра «</a:t>
            </a:r>
            <a:r>
              <a:rPr lang="ru-RU" dirty="0" err="1"/>
              <a:t>Сокобан</a:t>
            </a:r>
            <a:r>
              <a:rPr lang="ru-RU" dirty="0"/>
              <a:t>» на </a:t>
            </a:r>
            <a:r>
              <a:rPr lang="en-US" dirty="0" err="1"/>
              <a:t>Pygame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496" name="Google Shape;2496;p40"/>
          <p:cNvSpPr txBox="1">
            <a:spLocks noGrp="1"/>
          </p:cNvSpPr>
          <p:nvPr>
            <p:ph type="subTitle" idx="1"/>
          </p:nvPr>
        </p:nvSpPr>
        <p:spPr>
          <a:xfrm>
            <a:off x="2800025" y="2485392"/>
            <a:ext cx="3609900" cy="3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Ступникова Ксения</a:t>
            </a:r>
          </a:p>
        </p:txBody>
      </p:sp>
      <p:grpSp>
        <p:nvGrpSpPr>
          <p:cNvPr id="2497" name="Google Shape;2497;p40"/>
          <p:cNvGrpSpPr/>
          <p:nvPr/>
        </p:nvGrpSpPr>
        <p:grpSpPr>
          <a:xfrm>
            <a:off x="5787563" y="809300"/>
            <a:ext cx="772025" cy="2001063"/>
            <a:chOff x="5793188" y="900225"/>
            <a:chExt cx="772025" cy="2001063"/>
          </a:xfrm>
        </p:grpSpPr>
        <p:sp>
          <p:nvSpPr>
            <p:cNvPr id="2498" name="Google Shape;2498;p40"/>
            <p:cNvSpPr/>
            <p:nvPr/>
          </p:nvSpPr>
          <p:spPr>
            <a:xfrm>
              <a:off x="6455063" y="900225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0"/>
            <p:cNvSpPr/>
            <p:nvPr/>
          </p:nvSpPr>
          <p:spPr>
            <a:xfrm>
              <a:off x="5793188" y="2791138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0" name="Google Shape;2500;p40"/>
          <p:cNvGrpSpPr/>
          <p:nvPr/>
        </p:nvGrpSpPr>
        <p:grpSpPr>
          <a:xfrm>
            <a:off x="3752975" y="4378197"/>
            <a:ext cx="243970" cy="457795"/>
            <a:chOff x="3171550" y="3868750"/>
            <a:chExt cx="317050" cy="594925"/>
          </a:xfrm>
        </p:grpSpPr>
        <p:sp>
          <p:nvSpPr>
            <p:cNvPr id="2501" name="Google Shape;2501;p40"/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0"/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0"/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0"/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0"/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0"/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0"/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0"/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0"/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0"/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0"/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0"/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0"/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0" name="Google Shape;2610;p40"/>
          <p:cNvGrpSpPr/>
          <p:nvPr/>
        </p:nvGrpSpPr>
        <p:grpSpPr>
          <a:xfrm>
            <a:off x="8344794" y="3788947"/>
            <a:ext cx="243972" cy="161330"/>
            <a:chOff x="2472236" y="4329463"/>
            <a:chExt cx="646284" cy="427478"/>
          </a:xfrm>
        </p:grpSpPr>
        <p:sp>
          <p:nvSpPr>
            <p:cNvPr id="2611" name="Google Shape;2611;p40"/>
            <p:cNvSpPr/>
            <p:nvPr/>
          </p:nvSpPr>
          <p:spPr>
            <a:xfrm>
              <a:off x="2935691" y="4400177"/>
              <a:ext cx="121388" cy="121285"/>
            </a:xfrm>
            <a:custGeom>
              <a:avLst/>
              <a:gdLst/>
              <a:ahLst/>
              <a:cxnLst/>
              <a:rect l="l" t="t" r="r" b="b"/>
              <a:pathLst>
                <a:path w="7107" h="7101" extrusionOk="0">
                  <a:moveTo>
                    <a:pt x="3551" y="1"/>
                  </a:moveTo>
                  <a:cubicBezTo>
                    <a:pt x="1596" y="1"/>
                    <a:pt x="1" y="1590"/>
                    <a:pt x="1" y="3551"/>
                  </a:cubicBezTo>
                  <a:cubicBezTo>
                    <a:pt x="1" y="5512"/>
                    <a:pt x="1596" y="7100"/>
                    <a:pt x="3551" y="7100"/>
                  </a:cubicBezTo>
                  <a:cubicBezTo>
                    <a:pt x="5511" y="7100"/>
                    <a:pt x="7106" y="5512"/>
                    <a:pt x="7106" y="3551"/>
                  </a:cubicBezTo>
                  <a:cubicBezTo>
                    <a:pt x="7106" y="1590"/>
                    <a:pt x="5511" y="1"/>
                    <a:pt x="3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0"/>
            <p:cNvSpPr/>
            <p:nvPr/>
          </p:nvSpPr>
          <p:spPr>
            <a:xfrm>
              <a:off x="3026083" y="4521451"/>
              <a:ext cx="3758" cy="41880"/>
            </a:xfrm>
            <a:custGeom>
              <a:avLst/>
              <a:gdLst/>
              <a:ahLst/>
              <a:cxnLst/>
              <a:rect l="l" t="t" r="r" b="b"/>
              <a:pathLst>
                <a:path w="220" h="2452" extrusionOk="0">
                  <a:moveTo>
                    <a:pt x="1" y="0"/>
                  </a:moveTo>
                  <a:lnTo>
                    <a:pt x="219" y="2452"/>
                  </a:lnTo>
                  <a:cubicBezTo>
                    <a:pt x="213" y="2227"/>
                    <a:pt x="213" y="1920"/>
                    <a:pt x="202" y="1695"/>
                  </a:cubicBezTo>
                  <a:cubicBezTo>
                    <a:pt x="178" y="1388"/>
                    <a:pt x="143" y="981"/>
                    <a:pt x="107" y="674"/>
                  </a:cubicBezTo>
                  <a:cubicBezTo>
                    <a:pt x="84" y="473"/>
                    <a:pt x="36" y="201"/>
                    <a:pt x="1" y="0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0"/>
            <p:cNvSpPr/>
            <p:nvPr/>
          </p:nvSpPr>
          <p:spPr>
            <a:xfrm>
              <a:off x="2809190" y="4337337"/>
              <a:ext cx="220639" cy="275517"/>
            </a:xfrm>
            <a:custGeom>
              <a:avLst/>
              <a:gdLst/>
              <a:ahLst/>
              <a:cxnLst/>
              <a:rect l="l" t="t" r="r" b="b"/>
              <a:pathLst>
                <a:path w="12918" h="16131" extrusionOk="0">
                  <a:moveTo>
                    <a:pt x="0" y="0"/>
                  </a:moveTo>
                  <a:lnTo>
                    <a:pt x="0" y="0"/>
                  </a:lnTo>
                  <a:cubicBezTo>
                    <a:pt x="106" y="10"/>
                    <a:pt x="220" y="22"/>
                    <a:pt x="338" y="35"/>
                  </a:cubicBezTo>
                  <a:lnTo>
                    <a:pt x="338" y="35"/>
                  </a:lnTo>
                  <a:cubicBezTo>
                    <a:pt x="224" y="20"/>
                    <a:pt x="112" y="8"/>
                    <a:pt x="0" y="0"/>
                  </a:cubicBezTo>
                  <a:close/>
                  <a:moveTo>
                    <a:pt x="338" y="35"/>
                  </a:moveTo>
                  <a:lnTo>
                    <a:pt x="338" y="35"/>
                  </a:lnTo>
                  <a:cubicBezTo>
                    <a:pt x="1304" y="160"/>
                    <a:pt x="2350" y="529"/>
                    <a:pt x="3444" y="1158"/>
                  </a:cubicBezTo>
                  <a:cubicBezTo>
                    <a:pt x="8240" y="3904"/>
                    <a:pt x="12132" y="10608"/>
                    <a:pt x="12132" y="16131"/>
                  </a:cubicBezTo>
                  <a:cubicBezTo>
                    <a:pt x="12658" y="15162"/>
                    <a:pt x="12917" y="14187"/>
                    <a:pt x="12917" y="13231"/>
                  </a:cubicBezTo>
                  <a:cubicBezTo>
                    <a:pt x="12917" y="12912"/>
                    <a:pt x="12906" y="12486"/>
                    <a:pt x="12876" y="12167"/>
                  </a:cubicBezTo>
                  <a:cubicBezTo>
                    <a:pt x="12858" y="11955"/>
                    <a:pt x="12835" y="11671"/>
                    <a:pt x="12805" y="11453"/>
                  </a:cubicBezTo>
                  <a:cubicBezTo>
                    <a:pt x="12770" y="11211"/>
                    <a:pt x="12717" y="10886"/>
                    <a:pt x="12669" y="10644"/>
                  </a:cubicBezTo>
                  <a:cubicBezTo>
                    <a:pt x="12634" y="10455"/>
                    <a:pt x="12575" y="10195"/>
                    <a:pt x="12528" y="10006"/>
                  </a:cubicBezTo>
                  <a:cubicBezTo>
                    <a:pt x="12480" y="9805"/>
                    <a:pt x="12409" y="9545"/>
                    <a:pt x="12350" y="9350"/>
                  </a:cubicBezTo>
                  <a:cubicBezTo>
                    <a:pt x="12297" y="9173"/>
                    <a:pt x="12220" y="8943"/>
                    <a:pt x="12155" y="8771"/>
                  </a:cubicBezTo>
                  <a:cubicBezTo>
                    <a:pt x="12096" y="8600"/>
                    <a:pt x="12008" y="8376"/>
                    <a:pt x="11937" y="8204"/>
                  </a:cubicBezTo>
                  <a:cubicBezTo>
                    <a:pt x="11937" y="8198"/>
                    <a:pt x="11760" y="7749"/>
                    <a:pt x="11453" y="7165"/>
                  </a:cubicBezTo>
                  <a:cubicBezTo>
                    <a:pt x="11205" y="6692"/>
                    <a:pt x="10974" y="6320"/>
                    <a:pt x="10886" y="6184"/>
                  </a:cubicBezTo>
                  <a:cubicBezTo>
                    <a:pt x="10791" y="6043"/>
                    <a:pt x="10661" y="5848"/>
                    <a:pt x="10561" y="5706"/>
                  </a:cubicBezTo>
                  <a:cubicBezTo>
                    <a:pt x="10460" y="5564"/>
                    <a:pt x="10325" y="5375"/>
                    <a:pt x="10218" y="5239"/>
                  </a:cubicBezTo>
                  <a:cubicBezTo>
                    <a:pt x="9787" y="4696"/>
                    <a:pt x="9462" y="4353"/>
                    <a:pt x="9403" y="4294"/>
                  </a:cubicBezTo>
                  <a:cubicBezTo>
                    <a:pt x="8937" y="3816"/>
                    <a:pt x="8877" y="3763"/>
                    <a:pt x="8375" y="3320"/>
                  </a:cubicBezTo>
                  <a:cubicBezTo>
                    <a:pt x="8151" y="3125"/>
                    <a:pt x="7844" y="2889"/>
                    <a:pt x="7608" y="2717"/>
                  </a:cubicBezTo>
                  <a:cubicBezTo>
                    <a:pt x="7247" y="2457"/>
                    <a:pt x="6745" y="2138"/>
                    <a:pt x="6361" y="1914"/>
                  </a:cubicBezTo>
                  <a:cubicBezTo>
                    <a:pt x="6084" y="1749"/>
                    <a:pt x="5706" y="1548"/>
                    <a:pt x="5416" y="1418"/>
                  </a:cubicBezTo>
                  <a:cubicBezTo>
                    <a:pt x="4979" y="1217"/>
                    <a:pt x="4383" y="969"/>
                    <a:pt x="3928" y="804"/>
                  </a:cubicBezTo>
                  <a:cubicBezTo>
                    <a:pt x="3585" y="680"/>
                    <a:pt x="3119" y="550"/>
                    <a:pt x="2770" y="455"/>
                  </a:cubicBezTo>
                  <a:cubicBezTo>
                    <a:pt x="2446" y="372"/>
                    <a:pt x="2008" y="266"/>
                    <a:pt x="1678" y="213"/>
                  </a:cubicBezTo>
                  <a:cubicBezTo>
                    <a:pt x="1282" y="148"/>
                    <a:pt x="779" y="83"/>
                    <a:pt x="338" y="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0"/>
            <p:cNvSpPr/>
            <p:nvPr/>
          </p:nvSpPr>
          <p:spPr>
            <a:xfrm>
              <a:off x="2472236" y="4329463"/>
              <a:ext cx="546680" cy="427478"/>
            </a:xfrm>
            <a:custGeom>
              <a:avLst/>
              <a:gdLst/>
              <a:ahLst/>
              <a:cxnLst/>
              <a:rect l="l" t="t" r="r" b="b"/>
              <a:pathLst>
                <a:path w="32007" h="25028" extrusionOk="0">
                  <a:moveTo>
                    <a:pt x="18192" y="1"/>
                  </a:moveTo>
                  <a:cubicBezTo>
                    <a:pt x="18038" y="1"/>
                    <a:pt x="17831" y="7"/>
                    <a:pt x="17672" y="12"/>
                  </a:cubicBezTo>
                  <a:cubicBezTo>
                    <a:pt x="17530" y="18"/>
                    <a:pt x="17335" y="30"/>
                    <a:pt x="17188" y="36"/>
                  </a:cubicBezTo>
                  <a:cubicBezTo>
                    <a:pt x="17034" y="48"/>
                    <a:pt x="16827" y="60"/>
                    <a:pt x="16674" y="77"/>
                  </a:cubicBezTo>
                  <a:cubicBezTo>
                    <a:pt x="16384" y="107"/>
                    <a:pt x="15995" y="154"/>
                    <a:pt x="15705" y="196"/>
                  </a:cubicBezTo>
                  <a:cubicBezTo>
                    <a:pt x="15552" y="219"/>
                    <a:pt x="15351" y="249"/>
                    <a:pt x="15197" y="278"/>
                  </a:cubicBezTo>
                  <a:cubicBezTo>
                    <a:pt x="15050" y="308"/>
                    <a:pt x="14843" y="343"/>
                    <a:pt x="14695" y="379"/>
                  </a:cubicBezTo>
                  <a:cubicBezTo>
                    <a:pt x="14406" y="438"/>
                    <a:pt x="14022" y="532"/>
                    <a:pt x="13732" y="603"/>
                  </a:cubicBezTo>
                  <a:cubicBezTo>
                    <a:pt x="13727" y="603"/>
                    <a:pt x="13289" y="715"/>
                    <a:pt x="12734" y="893"/>
                  </a:cubicBezTo>
                  <a:cubicBezTo>
                    <a:pt x="12451" y="987"/>
                    <a:pt x="12073" y="1123"/>
                    <a:pt x="11795" y="1229"/>
                  </a:cubicBezTo>
                  <a:cubicBezTo>
                    <a:pt x="11648" y="1282"/>
                    <a:pt x="11453" y="1365"/>
                    <a:pt x="11305" y="1424"/>
                  </a:cubicBezTo>
                  <a:cubicBezTo>
                    <a:pt x="11098" y="1507"/>
                    <a:pt x="10590" y="1731"/>
                    <a:pt x="10366" y="1843"/>
                  </a:cubicBezTo>
                  <a:cubicBezTo>
                    <a:pt x="9775" y="2133"/>
                    <a:pt x="9775" y="2133"/>
                    <a:pt x="9439" y="2316"/>
                  </a:cubicBezTo>
                  <a:cubicBezTo>
                    <a:pt x="9173" y="2464"/>
                    <a:pt x="8818" y="2659"/>
                    <a:pt x="8570" y="2824"/>
                  </a:cubicBezTo>
                  <a:cubicBezTo>
                    <a:pt x="8228" y="3048"/>
                    <a:pt x="7761" y="3332"/>
                    <a:pt x="7436" y="3574"/>
                  </a:cubicBezTo>
                  <a:cubicBezTo>
                    <a:pt x="6987" y="3905"/>
                    <a:pt x="6409" y="4371"/>
                    <a:pt x="5977" y="4726"/>
                  </a:cubicBezTo>
                  <a:cubicBezTo>
                    <a:pt x="5546" y="5092"/>
                    <a:pt x="5003" y="5618"/>
                    <a:pt x="4619" y="6043"/>
                  </a:cubicBezTo>
                  <a:cubicBezTo>
                    <a:pt x="4111" y="6610"/>
                    <a:pt x="3444" y="7384"/>
                    <a:pt x="3013" y="8021"/>
                  </a:cubicBezTo>
                  <a:cubicBezTo>
                    <a:pt x="2694" y="8494"/>
                    <a:pt x="2286" y="9150"/>
                    <a:pt x="2003" y="9646"/>
                  </a:cubicBezTo>
                  <a:cubicBezTo>
                    <a:pt x="1819" y="9959"/>
                    <a:pt x="1625" y="10396"/>
                    <a:pt x="1465" y="10715"/>
                  </a:cubicBezTo>
                  <a:cubicBezTo>
                    <a:pt x="1182" y="11276"/>
                    <a:pt x="904" y="12073"/>
                    <a:pt x="709" y="12670"/>
                  </a:cubicBezTo>
                  <a:cubicBezTo>
                    <a:pt x="609" y="12983"/>
                    <a:pt x="491" y="13402"/>
                    <a:pt x="414" y="13727"/>
                  </a:cubicBezTo>
                  <a:cubicBezTo>
                    <a:pt x="313" y="14188"/>
                    <a:pt x="201" y="14814"/>
                    <a:pt x="130" y="15280"/>
                  </a:cubicBezTo>
                  <a:cubicBezTo>
                    <a:pt x="42" y="15859"/>
                    <a:pt x="18" y="16639"/>
                    <a:pt x="0" y="17218"/>
                  </a:cubicBezTo>
                  <a:cubicBezTo>
                    <a:pt x="0" y="19344"/>
                    <a:pt x="1270" y="21352"/>
                    <a:pt x="3857" y="22840"/>
                  </a:cubicBezTo>
                  <a:cubicBezTo>
                    <a:pt x="6425" y="24311"/>
                    <a:pt x="9866" y="25028"/>
                    <a:pt x="13510" y="25028"/>
                  </a:cubicBezTo>
                  <a:cubicBezTo>
                    <a:pt x="18179" y="25028"/>
                    <a:pt x="23180" y="23850"/>
                    <a:pt x="27098" y="21571"/>
                  </a:cubicBezTo>
                  <a:cubicBezTo>
                    <a:pt x="29355" y="20265"/>
                    <a:pt x="30973" y="18753"/>
                    <a:pt x="31936" y="17194"/>
                  </a:cubicBezTo>
                  <a:cubicBezTo>
                    <a:pt x="31983" y="17117"/>
                    <a:pt x="32007" y="17040"/>
                    <a:pt x="32007" y="16958"/>
                  </a:cubicBezTo>
                  <a:cubicBezTo>
                    <a:pt x="32001" y="16651"/>
                    <a:pt x="31995" y="16237"/>
                    <a:pt x="31965" y="15930"/>
                  </a:cubicBezTo>
                  <a:cubicBezTo>
                    <a:pt x="31936" y="15658"/>
                    <a:pt x="31900" y="15286"/>
                    <a:pt x="31865" y="15015"/>
                  </a:cubicBezTo>
                  <a:cubicBezTo>
                    <a:pt x="31829" y="14761"/>
                    <a:pt x="31776" y="14424"/>
                    <a:pt x="31723" y="14176"/>
                  </a:cubicBezTo>
                  <a:cubicBezTo>
                    <a:pt x="31664" y="13904"/>
                    <a:pt x="31587" y="13544"/>
                    <a:pt x="31522" y="13278"/>
                  </a:cubicBezTo>
                  <a:cubicBezTo>
                    <a:pt x="31457" y="13012"/>
                    <a:pt x="31357" y="12664"/>
                    <a:pt x="31280" y="12404"/>
                  </a:cubicBezTo>
                  <a:cubicBezTo>
                    <a:pt x="31197" y="12132"/>
                    <a:pt x="31079" y="11778"/>
                    <a:pt x="30985" y="11512"/>
                  </a:cubicBezTo>
                  <a:cubicBezTo>
                    <a:pt x="30884" y="11246"/>
                    <a:pt x="30754" y="10886"/>
                    <a:pt x="30642" y="10626"/>
                  </a:cubicBezTo>
                  <a:cubicBezTo>
                    <a:pt x="30530" y="10366"/>
                    <a:pt x="30376" y="10018"/>
                    <a:pt x="30258" y="9758"/>
                  </a:cubicBezTo>
                  <a:cubicBezTo>
                    <a:pt x="30134" y="9492"/>
                    <a:pt x="29963" y="9144"/>
                    <a:pt x="29827" y="8890"/>
                  </a:cubicBezTo>
                  <a:cubicBezTo>
                    <a:pt x="29697" y="8636"/>
                    <a:pt x="29343" y="7962"/>
                    <a:pt x="28853" y="7206"/>
                  </a:cubicBezTo>
                  <a:cubicBezTo>
                    <a:pt x="28699" y="6970"/>
                    <a:pt x="28297" y="6344"/>
                    <a:pt x="27736" y="5623"/>
                  </a:cubicBezTo>
                  <a:cubicBezTo>
                    <a:pt x="27246" y="4997"/>
                    <a:pt x="26833" y="4531"/>
                    <a:pt x="26478" y="4159"/>
                  </a:cubicBezTo>
                  <a:cubicBezTo>
                    <a:pt x="26260" y="3928"/>
                    <a:pt x="25964" y="3621"/>
                    <a:pt x="25728" y="3409"/>
                  </a:cubicBezTo>
                  <a:cubicBezTo>
                    <a:pt x="25350" y="3066"/>
                    <a:pt x="24830" y="2629"/>
                    <a:pt x="24435" y="2310"/>
                  </a:cubicBezTo>
                  <a:cubicBezTo>
                    <a:pt x="24187" y="2115"/>
                    <a:pt x="23838" y="1879"/>
                    <a:pt x="23578" y="1708"/>
                  </a:cubicBezTo>
                  <a:cubicBezTo>
                    <a:pt x="23389" y="1578"/>
                    <a:pt x="23123" y="1424"/>
                    <a:pt x="22929" y="1306"/>
                  </a:cubicBezTo>
                  <a:cubicBezTo>
                    <a:pt x="22728" y="1188"/>
                    <a:pt x="22456" y="1040"/>
                    <a:pt x="22249" y="946"/>
                  </a:cubicBezTo>
                  <a:cubicBezTo>
                    <a:pt x="21907" y="786"/>
                    <a:pt x="21446" y="591"/>
                    <a:pt x="21092" y="461"/>
                  </a:cubicBezTo>
                  <a:cubicBezTo>
                    <a:pt x="20850" y="373"/>
                    <a:pt x="20519" y="278"/>
                    <a:pt x="20265" y="213"/>
                  </a:cubicBezTo>
                  <a:cubicBezTo>
                    <a:pt x="20058" y="166"/>
                    <a:pt x="19780" y="107"/>
                    <a:pt x="19568" y="77"/>
                  </a:cubicBezTo>
                  <a:cubicBezTo>
                    <a:pt x="19314" y="42"/>
                    <a:pt x="18965" y="12"/>
                    <a:pt x="18706" y="7"/>
                  </a:cubicBezTo>
                  <a:cubicBezTo>
                    <a:pt x="18552" y="1"/>
                    <a:pt x="18345" y="1"/>
                    <a:pt x="18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0"/>
            <p:cNvSpPr/>
            <p:nvPr/>
          </p:nvSpPr>
          <p:spPr>
            <a:xfrm>
              <a:off x="2675516" y="4421972"/>
              <a:ext cx="161731" cy="123881"/>
            </a:xfrm>
            <a:custGeom>
              <a:avLst/>
              <a:gdLst/>
              <a:ahLst/>
              <a:cxnLst/>
              <a:rect l="l" t="t" r="r" b="b"/>
              <a:pathLst>
                <a:path w="9469" h="7253" extrusionOk="0">
                  <a:moveTo>
                    <a:pt x="5518" y="1"/>
                  </a:moveTo>
                  <a:cubicBezTo>
                    <a:pt x="4773" y="1"/>
                    <a:pt x="3979" y="180"/>
                    <a:pt x="3219" y="556"/>
                  </a:cubicBezTo>
                  <a:cubicBezTo>
                    <a:pt x="1064" y="1619"/>
                    <a:pt x="0" y="3852"/>
                    <a:pt x="839" y="5553"/>
                  </a:cubicBezTo>
                  <a:cubicBezTo>
                    <a:pt x="1382" y="6650"/>
                    <a:pt x="2591" y="7252"/>
                    <a:pt x="3959" y="7252"/>
                  </a:cubicBezTo>
                  <a:cubicBezTo>
                    <a:pt x="4704" y="7252"/>
                    <a:pt x="5497" y="7073"/>
                    <a:pt x="6255" y="6699"/>
                  </a:cubicBezTo>
                  <a:cubicBezTo>
                    <a:pt x="8405" y="5635"/>
                    <a:pt x="9468" y="3397"/>
                    <a:pt x="8630" y="1702"/>
                  </a:cubicBezTo>
                  <a:cubicBezTo>
                    <a:pt x="8087" y="602"/>
                    <a:pt x="6883" y="1"/>
                    <a:pt x="5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0"/>
            <p:cNvSpPr/>
            <p:nvPr/>
          </p:nvSpPr>
          <p:spPr>
            <a:xfrm>
              <a:off x="2572706" y="4343793"/>
              <a:ext cx="120277" cy="72061"/>
            </a:xfrm>
            <a:custGeom>
              <a:avLst/>
              <a:gdLst/>
              <a:ahLst/>
              <a:cxnLst/>
              <a:rect l="l" t="t" r="r" b="b"/>
              <a:pathLst>
                <a:path w="7042" h="4219" extrusionOk="0">
                  <a:moveTo>
                    <a:pt x="7029" y="0"/>
                  </a:moveTo>
                  <a:cubicBezTo>
                    <a:pt x="6970" y="18"/>
                    <a:pt x="6917" y="36"/>
                    <a:pt x="6852" y="54"/>
                  </a:cubicBezTo>
                  <a:cubicBezTo>
                    <a:pt x="6569" y="148"/>
                    <a:pt x="6191" y="284"/>
                    <a:pt x="5913" y="390"/>
                  </a:cubicBezTo>
                  <a:cubicBezTo>
                    <a:pt x="5766" y="443"/>
                    <a:pt x="5571" y="526"/>
                    <a:pt x="5423" y="585"/>
                  </a:cubicBezTo>
                  <a:cubicBezTo>
                    <a:pt x="5216" y="668"/>
                    <a:pt x="4708" y="892"/>
                    <a:pt x="4484" y="1004"/>
                  </a:cubicBezTo>
                  <a:cubicBezTo>
                    <a:pt x="3893" y="1294"/>
                    <a:pt x="3893" y="1294"/>
                    <a:pt x="3557" y="1477"/>
                  </a:cubicBezTo>
                  <a:cubicBezTo>
                    <a:pt x="3291" y="1625"/>
                    <a:pt x="2936" y="1820"/>
                    <a:pt x="2688" y="1985"/>
                  </a:cubicBezTo>
                  <a:cubicBezTo>
                    <a:pt x="2346" y="2209"/>
                    <a:pt x="1879" y="2493"/>
                    <a:pt x="1548" y="2735"/>
                  </a:cubicBezTo>
                  <a:cubicBezTo>
                    <a:pt x="1105" y="3066"/>
                    <a:pt x="527" y="3532"/>
                    <a:pt x="95" y="3887"/>
                  </a:cubicBezTo>
                  <a:cubicBezTo>
                    <a:pt x="66" y="3916"/>
                    <a:pt x="36" y="3940"/>
                    <a:pt x="1" y="3969"/>
                  </a:cubicBezTo>
                  <a:cubicBezTo>
                    <a:pt x="383" y="4135"/>
                    <a:pt x="845" y="4219"/>
                    <a:pt x="1356" y="4219"/>
                  </a:cubicBezTo>
                  <a:cubicBezTo>
                    <a:pt x="2195" y="4219"/>
                    <a:pt x="3164" y="3991"/>
                    <a:pt x="4112" y="3521"/>
                  </a:cubicBezTo>
                  <a:cubicBezTo>
                    <a:pt x="5890" y="2646"/>
                    <a:pt x="7041" y="1193"/>
                    <a:pt x="7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0"/>
            <p:cNvSpPr/>
            <p:nvPr/>
          </p:nvSpPr>
          <p:spPr>
            <a:xfrm>
              <a:off x="2856197" y="4530829"/>
              <a:ext cx="117032" cy="117032"/>
            </a:xfrm>
            <a:custGeom>
              <a:avLst/>
              <a:gdLst/>
              <a:ahLst/>
              <a:cxnLst/>
              <a:rect l="l" t="t" r="r" b="b"/>
              <a:pathLst>
                <a:path w="6852" h="6852" extrusionOk="0">
                  <a:moveTo>
                    <a:pt x="3426" y="1"/>
                  </a:moveTo>
                  <a:cubicBezTo>
                    <a:pt x="1536" y="1"/>
                    <a:pt x="1" y="1530"/>
                    <a:pt x="1" y="3426"/>
                  </a:cubicBezTo>
                  <a:cubicBezTo>
                    <a:pt x="1" y="5316"/>
                    <a:pt x="1536" y="6852"/>
                    <a:pt x="3426" y="6852"/>
                  </a:cubicBezTo>
                  <a:cubicBezTo>
                    <a:pt x="5322" y="6852"/>
                    <a:pt x="6852" y="5316"/>
                    <a:pt x="6852" y="3426"/>
                  </a:cubicBezTo>
                  <a:cubicBezTo>
                    <a:pt x="6852" y="1530"/>
                    <a:pt x="5322" y="1"/>
                    <a:pt x="3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0"/>
            <p:cNvSpPr/>
            <p:nvPr/>
          </p:nvSpPr>
          <p:spPr>
            <a:xfrm>
              <a:off x="2590777" y="4589348"/>
              <a:ext cx="124804" cy="118757"/>
            </a:xfrm>
            <a:custGeom>
              <a:avLst/>
              <a:gdLst/>
              <a:ahLst/>
              <a:cxnLst/>
              <a:rect l="l" t="t" r="r" b="b"/>
              <a:pathLst>
                <a:path w="7307" h="6953" extrusionOk="0">
                  <a:moveTo>
                    <a:pt x="3650" y="0"/>
                  </a:moveTo>
                  <a:cubicBezTo>
                    <a:pt x="1636" y="0"/>
                    <a:pt x="0" y="1554"/>
                    <a:pt x="0" y="3473"/>
                  </a:cubicBezTo>
                  <a:cubicBezTo>
                    <a:pt x="0" y="5399"/>
                    <a:pt x="1636" y="6952"/>
                    <a:pt x="3650" y="6952"/>
                  </a:cubicBezTo>
                  <a:cubicBezTo>
                    <a:pt x="5670" y="6952"/>
                    <a:pt x="7306" y="5399"/>
                    <a:pt x="7306" y="3473"/>
                  </a:cubicBezTo>
                  <a:cubicBezTo>
                    <a:pt x="7306" y="1554"/>
                    <a:pt x="5670" y="0"/>
                    <a:pt x="3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0"/>
            <p:cNvSpPr/>
            <p:nvPr/>
          </p:nvSpPr>
          <p:spPr>
            <a:xfrm>
              <a:off x="2494424" y="4355391"/>
              <a:ext cx="385786" cy="334631"/>
            </a:xfrm>
            <a:custGeom>
              <a:avLst/>
              <a:gdLst/>
              <a:ahLst/>
              <a:cxnLst/>
              <a:rect l="l" t="t" r="r" b="b"/>
              <a:pathLst>
                <a:path w="22587" h="19592" extrusionOk="0">
                  <a:moveTo>
                    <a:pt x="21984" y="1"/>
                  </a:moveTo>
                  <a:cubicBezTo>
                    <a:pt x="20531" y="48"/>
                    <a:pt x="17412" y="219"/>
                    <a:pt x="15605" y="822"/>
                  </a:cubicBezTo>
                  <a:cubicBezTo>
                    <a:pt x="12593" y="1820"/>
                    <a:pt x="9888" y="3444"/>
                    <a:pt x="7573" y="5641"/>
                  </a:cubicBezTo>
                  <a:cubicBezTo>
                    <a:pt x="5724" y="7401"/>
                    <a:pt x="4111" y="9527"/>
                    <a:pt x="2788" y="11967"/>
                  </a:cubicBezTo>
                  <a:cubicBezTo>
                    <a:pt x="1070" y="15121"/>
                    <a:pt x="284" y="17997"/>
                    <a:pt x="1" y="19208"/>
                  </a:cubicBezTo>
                  <a:cubicBezTo>
                    <a:pt x="101" y="19338"/>
                    <a:pt x="213" y="19468"/>
                    <a:pt x="331" y="19592"/>
                  </a:cubicBezTo>
                  <a:cubicBezTo>
                    <a:pt x="532" y="18647"/>
                    <a:pt x="1288" y="15576"/>
                    <a:pt x="3143" y="12162"/>
                  </a:cubicBezTo>
                  <a:cubicBezTo>
                    <a:pt x="5192" y="8393"/>
                    <a:pt x="9043" y="3432"/>
                    <a:pt x="15729" y="1205"/>
                  </a:cubicBezTo>
                  <a:cubicBezTo>
                    <a:pt x="17779" y="526"/>
                    <a:pt x="21700" y="414"/>
                    <a:pt x="22586" y="396"/>
                  </a:cubicBezTo>
                  <a:cubicBezTo>
                    <a:pt x="22480" y="320"/>
                    <a:pt x="22374" y="249"/>
                    <a:pt x="22279" y="190"/>
                  </a:cubicBezTo>
                  <a:cubicBezTo>
                    <a:pt x="22191" y="131"/>
                    <a:pt x="22090" y="66"/>
                    <a:pt x="2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0"/>
            <p:cNvSpPr/>
            <p:nvPr/>
          </p:nvSpPr>
          <p:spPr>
            <a:xfrm>
              <a:off x="3029517" y="4422177"/>
              <a:ext cx="89004" cy="16311"/>
            </a:xfrm>
            <a:custGeom>
              <a:avLst/>
              <a:gdLst/>
              <a:ahLst/>
              <a:cxnLst/>
              <a:rect l="l" t="t" r="r" b="b"/>
              <a:pathLst>
                <a:path w="5211" h="955" extrusionOk="0">
                  <a:moveTo>
                    <a:pt x="2598" y="1"/>
                  </a:moveTo>
                  <a:cubicBezTo>
                    <a:pt x="2378" y="1"/>
                    <a:pt x="2156" y="13"/>
                    <a:pt x="1938" y="36"/>
                  </a:cubicBezTo>
                  <a:cubicBezTo>
                    <a:pt x="1282" y="113"/>
                    <a:pt x="650" y="296"/>
                    <a:pt x="148" y="591"/>
                  </a:cubicBezTo>
                  <a:cubicBezTo>
                    <a:pt x="1" y="674"/>
                    <a:pt x="7" y="810"/>
                    <a:pt x="148" y="892"/>
                  </a:cubicBezTo>
                  <a:cubicBezTo>
                    <a:pt x="219" y="934"/>
                    <a:pt x="314" y="954"/>
                    <a:pt x="408" y="954"/>
                  </a:cubicBezTo>
                  <a:cubicBezTo>
                    <a:pt x="503" y="954"/>
                    <a:pt x="597" y="934"/>
                    <a:pt x="668" y="892"/>
                  </a:cubicBezTo>
                  <a:cubicBezTo>
                    <a:pt x="934" y="739"/>
                    <a:pt x="1241" y="621"/>
                    <a:pt x="1572" y="544"/>
                  </a:cubicBezTo>
                  <a:cubicBezTo>
                    <a:pt x="1902" y="465"/>
                    <a:pt x="2254" y="426"/>
                    <a:pt x="2606" y="426"/>
                  </a:cubicBezTo>
                  <a:cubicBezTo>
                    <a:pt x="2782" y="426"/>
                    <a:pt x="2958" y="436"/>
                    <a:pt x="3131" y="455"/>
                  </a:cubicBezTo>
                  <a:cubicBezTo>
                    <a:pt x="3651" y="514"/>
                    <a:pt x="4147" y="656"/>
                    <a:pt x="4549" y="892"/>
                  </a:cubicBezTo>
                  <a:cubicBezTo>
                    <a:pt x="4622" y="934"/>
                    <a:pt x="4717" y="954"/>
                    <a:pt x="4811" y="954"/>
                  </a:cubicBezTo>
                  <a:cubicBezTo>
                    <a:pt x="4904" y="954"/>
                    <a:pt x="4997" y="934"/>
                    <a:pt x="5068" y="892"/>
                  </a:cubicBezTo>
                  <a:cubicBezTo>
                    <a:pt x="5210" y="810"/>
                    <a:pt x="5210" y="674"/>
                    <a:pt x="5068" y="591"/>
                  </a:cubicBezTo>
                  <a:cubicBezTo>
                    <a:pt x="4726" y="396"/>
                    <a:pt x="4330" y="249"/>
                    <a:pt x="3911" y="148"/>
                  </a:cubicBezTo>
                  <a:cubicBezTo>
                    <a:pt x="3491" y="49"/>
                    <a:pt x="3046" y="1"/>
                    <a:pt x="2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0"/>
            <p:cNvSpPr/>
            <p:nvPr/>
          </p:nvSpPr>
          <p:spPr>
            <a:xfrm>
              <a:off x="3001367" y="4371481"/>
              <a:ext cx="29890" cy="50864"/>
            </a:xfrm>
            <a:custGeom>
              <a:avLst/>
              <a:gdLst/>
              <a:ahLst/>
              <a:cxnLst/>
              <a:rect l="l" t="t" r="r" b="b"/>
              <a:pathLst>
                <a:path w="1750" h="2978" extrusionOk="0">
                  <a:moveTo>
                    <a:pt x="400" y="1"/>
                  </a:moveTo>
                  <a:cubicBezTo>
                    <a:pt x="306" y="1"/>
                    <a:pt x="213" y="21"/>
                    <a:pt x="143" y="63"/>
                  </a:cubicBezTo>
                  <a:cubicBezTo>
                    <a:pt x="1" y="145"/>
                    <a:pt x="1" y="281"/>
                    <a:pt x="143" y="364"/>
                  </a:cubicBezTo>
                  <a:cubicBezTo>
                    <a:pt x="414" y="517"/>
                    <a:pt x="615" y="701"/>
                    <a:pt x="751" y="890"/>
                  </a:cubicBezTo>
                  <a:cubicBezTo>
                    <a:pt x="952" y="1179"/>
                    <a:pt x="1005" y="1492"/>
                    <a:pt x="904" y="1793"/>
                  </a:cubicBezTo>
                  <a:cubicBezTo>
                    <a:pt x="804" y="2094"/>
                    <a:pt x="556" y="2378"/>
                    <a:pt x="154" y="2614"/>
                  </a:cubicBezTo>
                  <a:cubicBezTo>
                    <a:pt x="13" y="2697"/>
                    <a:pt x="13" y="2833"/>
                    <a:pt x="160" y="2915"/>
                  </a:cubicBezTo>
                  <a:cubicBezTo>
                    <a:pt x="231" y="2957"/>
                    <a:pt x="324" y="2977"/>
                    <a:pt x="417" y="2977"/>
                  </a:cubicBezTo>
                  <a:cubicBezTo>
                    <a:pt x="510" y="2977"/>
                    <a:pt x="603" y="2957"/>
                    <a:pt x="674" y="2915"/>
                  </a:cubicBezTo>
                  <a:cubicBezTo>
                    <a:pt x="1017" y="2715"/>
                    <a:pt x="1271" y="2490"/>
                    <a:pt x="1436" y="2248"/>
                  </a:cubicBezTo>
                  <a:cubicBezTo>
                    <a:pt x="1690" y="1882"/>
                    <a:pt x="1749" y="1486"/>
                    <a:pt x="1625" y="1102"/>
                  </a:cubicBezTo>
                  <a:cubicBezTo>
                    <a:pt x="1495" y="724"/>
                    <a:pt x="1170" y="358"/>
                    <a:pt x="662" y="63"/>
                  </a:cubicBezTo>
                  <a:cubicBezTo>
                    <a:pt x="588" y="21"/>
                    <a:pt x="49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2" name="Google Shape;2622;p40"/>
          <p:cNvGrpSpPr/>
          <p:nvPr/>
        </p:nvGrpSpPr>
        <p:grpSpPr>
          <a:xfrm>
            <a:off x="1764664" y="3946140"/>
            <a:ext cx="243972" cy="499166"/>
            <a:chOff x="3958025" y="4053950"/>
            <a:chExt cx="306575" cy="627250"/>
          </a:xfrm>
        </p:grpSpPr>
        <p:sp>
          <p:nvSpPr>
            <p:cNvPr id="2623" name="Google Shape;2623;p40"/>
            <p:cNvSpPr/>
            <p:nvPr/>
          </p:nvSpPr>
          <p:spPr>
            <a:xfrm>
              <a:off x="4002625" y="4636800"/>
              <a:ext cx="84050" cy="44400"/>
            </a:xfrm>
            <a:custGeom>
              <a:avLst/>
              <a:gdLst/>
              <a:ahLst/>
              <a:cxnLst/>
              <a:rect l="l" t="t" r="r" b="b"/>
              <a:pathLst>
                <a:path w="3362" h="1776" extrusionOk="0">
                  <a:moveTo>
                    <a:pt x="1678" y="1"/>
                  </a:moveTo>
                  <a:cubicBezTo>
                    <a:pt x="1286" y="1"/>
                    <a:pt x="895" y="88"/>
                    <a:pt x="597" y="262"/>
                  </a:cubicBezTo>
                  <a:cubicBezTo>
                    <a:pt x="0" y="605"/>
                    <a:pt x="0" y="1166"/>
                    <a:pt x="603" y="1514"/>
                  </a:cubicBezTo>
                  <a:cubicBezTo>
                    <a:pt x="901" y="1689"/>
                    <a:pt x="1294" y="1776"/>
                    <a:pt x="1686" y="1776"/>
                  </a:cubicBezTo>
                  <a:cubicBezTo>
                    <a:pt x="2078" y="1776"/>
                    <a:pt x="2469" y="1689"/>
                    <a:pt x="2765" y="1514"/>
                  </a:cubicBezTo>
                  <a:cubicBezTo>
                    <a:pt x="3361" y="1166"/>
                    <a:pt x="3361" y="605"/>
                    <a:pt x="2759" y="262"/>
                  </a:cubicBezTo>
                  <a:cubicBezTo>
                    <a:pt x="2460" y="88"/>
                    <a:pt x="2069" y="1"/>
                    <a:pt x="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0"/>
            <p:cNvSpPr/>
            <p:nvPr/>
          </p:nvSpPr>
          <p:spPr>
            <a:xfrm>
              <a:off x="4033050" y="4238975"/>
              <a:ext cx="18625" cy="426575"/>
            </a:xfrm>
            <a:custGeom>
              <a:avLst/>
              <a:gdLst/>
              <a:ahLst/>
              <a:cxnLst/>
              <a:rect l="l" t="t" r="r" b="b"/>
              <a:pathLst>
                <a:path w="745" h="17063" extrusionOk="0">
                  <a:moveTo>
                    <a:pt x="369" y="1"/>
                  </a:moveTo>
                  <a:cubicBezTo>
                    <a:pt x="275" y="1"/>
                    <a:pt x="180" y="22"/>
                    <a:pt x="106" y="63"/>
                  </a:cubicBezTo>
                  <a:cubicBezTo>
                    <a:pt x="36" y="104"/>
                    <a:pt x="0" y="157"/>
                    <a:pt x="0" y="216"/>
                  </a:cubicBezTo>
                  <a:lnTo>
                    <a:pt x="0" y="16849"/>
                  </a:lnTo>
                  <a:cubicBezTo>
                    <a:pt x="0" y="16902"/>
                    <a:pt x="36" y="16955"/>
                    <a:pt x="112" y="16996"/>
                  </a:cubicBezTo>
                  <a:cubicBezTo>
                    <a:pt x="183" y="17041"/>
                    <a:pt x="278" y="17063"/>
                    <a:pt x="372" y="17063"/>
                  </a:cubicBezTo>
                  <a:cubicBezTo>
                    <a:pt x="467" y="17063"/>
                    <a:pt x="561" y="17041"/>
                    <a:pt x="632" y="16996"/>
                  </a:cubicBezTo>
                  <a:cubicBezTo>
                    <a:pt x="703" y="16955"/>
                    <a:pt x="738" y="16902"/>
                    <a:pt x="738" y="16849"/>
                  </a:cubicBezTo>
                  <a:lnTo>
                    <a:pt x="738" y="222"/>
                  </a:lnTo>
                  <a:cubicBezTo>
                    <a:pt x="744" y="163"/>
                    <a:pt x="703" y="110"/>
                    <a:pt x="632" y="63"/>
                  </a:cubicBezTo>
                  <a:cubicBezTo>
                    <a:pt x="558" y="22"/>
                    <a:pt x="464" y="1"/>
                    <a:pt x="369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0"/>
            <p:cNvSpPr/>
            <p:nvPr/>
          </p:nvSpPr>
          <p:spPr>
            <a:xfrm>
              <a:off x="4032150" y="4238975"/>
              <a:ext cx="20250" cy="10775"/>
            </a:xfrm>
            <a:custGeom>
              <a:avLst/>
              <a:gdLst/>
              <a:ahLst/>
              <a:cxnLst/>
              <a:rect l="l" t="t" r="r" b="b"/>
              <a:pathLst>
                <a:path w="810" h="431" extrusionOk="0">
                  <a:moveTo>
                    <a:pt x="405" y="1"/>
                  </a:moveTo>
                  <a:cubicBezTo>
                    <a:pt x="311" y="1"/>
                    <a:pt x="216" y="22"/>
                    <a:pt x="142" y="63"/>
                  </a:cubicBezTo>
                  <a:cubicBezTo>
                    <a:pt x="1" y="146"/>
                    <a:pt x="1" y="281"/>
                    <a:pt x="148" y="364"/>
                  </a:cubicBezTo>
                  <a:cubicBezTo>
                    <a:pt x="219" y="408"/>
                    <a:pt x="314" y="431"/>
                    <a:pt x="408" y="431"/>
                  </a:cubicBezTo>
                  <a:cubicBezTo>
                    <a:pt x="503" y="431"/>
                    <a:pt x="597" y="408"/>
                    <a:pt x="668" y="364"/>
                  </a:cubicBezTo>
                  <a:cubicBezTo>
                    <a:pt x="810" y="281"/>
                    <a:pt x="810" y="146"/>
                    <a:pt x="668" y="63"/>
                  </a:cubicBezTo>
                  <a:cubicBezTo>
                    <a:pt x="594" y="22"/>
                    <a:pt x="500" y="1"/>
                    <a:pt x="40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0"/>
            <p:cNvSpPr/>
            <p:nvPr/>
          </p:nvSpPr>
          <p:spPr>
            <a:xfrm>
              <a:off x="4033050" y="4244375"/>
              <a:ext cx="18475" cy="421075"/>
            </a:xfrm>
            <a:custGeom>
              <a:avLst/>
              <a:gdLst/>
              <a:ahLst/>
              <a:cxnLst/>
              <a:rect l="l" t="t" r="r" b="b"/>
              <a:pathLst>
                <a:path w="739" h="16843" extrusionOk="0">
                  <a:moveTo>
                    <a:pt x="0" y="0"/>
                  </a:moveTo>
                  <a:lnTo>
                    <a:pt x="0" y="16633"/>
                  </a:lnTo>
                  <a:cubicBezTo>
                    <a:pt x="0" y="16686"/>
                    <a:pt x="36" y="16739"/>
                    <a:pt x="112" y="16780"/>
                  </a:cubicBezTo>
                  <a:cubicBezTo>
                    <a:pt x="183" y="16822"/>
                    <a:pt x="278" y="16842"/>
                    <a:pt x="372" y="16842"/>
                  </a:cubicBezTo>
                  <a:cubicBezTo>
                    <a:pt x="467" y="16842"/>
                    <a:pt x="561" y="16822"/>
                    <a:pt x="632" y="16780"/>
                  </a:cubicBezTo>
                  <a:cubicBezTo>
                    <a:pt x="703" y="16739"/>
                    <a:pt x="738" y="16686"/>
                    <a:pt x="738" y="16633"/>
                  </a:cubicBezTo>
                  <a:lnTo>
                    <a:pt x="738" y="0"/>
                  </a:lnTo>
                  <a:cubicBezTo>
                    <a:pt x="738" y="54"/>
                    <a:pt x="703" y="107"/>
                    <a:pt x="632" y="148"/>
                  </a:cubicBezTo>
                  <a:cubicBezTo>
                    <a:pt x="561" y="192"/>
                    <a:pt x="467" y="215"/>
                    <a:pt x="372" y="215"/>
                  </a:cubicBezTo>
                  <a:cubicBezTo>
                    <a:pt x="278" y="215"/>
                    <a:pt x="183" y="192"/>
                    <a:pt x="112" y="148"/>
                  </a:cubicBezTo>
                  <a:cubicBezTo>
                    <a:pt x="36" y="107"/>
                    <a:pt x="0" y="54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0"/>
            <p:cNvSpPr/>
            <p:nvPr/>
          </p:nvSpPr>
          <p:spPr>
            <a:xfrm>
              <a:off x="4048400" y="4368350"/>
              <a:ext cx="216200" cy="113950"/>
            </a:xfrm>
            <a:custGeom>
              <a:avLst/>
              <a:gdLst/>
              <a:ahLst/>
              <a:cxnLst/>
              <a:rect l="l" t="t" r="r" b="b"/>
              <a:pathLst>
                <a:path w="8648" h="4558" extrusionOk="0">
                  <a:moveTo>
                    <a:pt x="4313" y="1"/>
                  </a:moveTo>
                  <a:cubicBezTo>
                    <a:pt x="3304" y="1"/>
                    <a:pt x="2296" y="223"/>
                    <a:pt x="1530" y="670"/>
                  </a:cubicBezTo>
                  <a:cubicBezTo>
                    <a:pt x="0" y="1556"/>
                    <a:pt x="6" y="3003"/>
                    <a:pt x="1548" y="3889"/>
                  </a:cubicBezTo>
                  <a:cubicBezTo>
                    <a:pt x="2319" y="4335"/>
                    <a:pt x="3327" y="4558"/>
                    <a:pt x="4334" y="4558"/>
                  </a:cubicBezTo>
                  <a:cubicBezTo>
                    <a:pt x="5341" y="4558"/>
                    <a:pt x="6347" y="4335"/>
                    <a:pt x="7112" y="3889"/>
                  </a:cubicBezTo>
                  <a:cubicBezTo>
                    <a:pt x="8647" y="3003"/>
                    <a:pt x="8641" y="1556"/>
                    <a:pt x="7094" y="664"/>
                  </a:cubicBezTo>
                  <a:cubicBezTo>
                    <a:pt x="6324" y="222"/>
                    <a:pt x="5318" y="1"/>
                    <a:pt x="4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0"/>
            <p:cNvSpPr/>
            <p:nvPr/>
          </p:nvSpPr>
          <p:spPr>
            <a:xfrm>
              <a:off x="3958025" y="4053950"/>
              <a:ext cx="159950" cy="206750"/>
            </a:xfrm>
            <a:custGeom>
              <a:avLst/>
              <a:gdLst/>
              <a:ahLst/>
              <a:cxnLst/>
              <a:rect l="l" t="t" r="r" b="b"/>
              <a:pathLst>
                <a:path w="6398" h="8270" extrusionOk="0">
                  <a:moveTo>
                    <a:pt x="1779" y="0"/>
                  </a:moveTo>
                  <a:cubicBezTo>
                    <a:pt x="725" y="0"/>
                    <a:pt x="1" y="843"/>
                    <a:pt x="1" y="2302"/>
                  </a:cubicBezTo>
                  <a:cubicBezTo>
                    <a:pt x="1" y="4345"/>
                    <a:pt x="1430" y="6826"/>
                    <a:pt x="3196" y="7842"/>
                  </a:cubicBezTo>
                  <a:cubicBezTo>
                    <a:pt x="3704" y="8132"/>
                    <a:pt x="4184" y="8270"/>
                    <a:pt x="4611" y="8270"/>
                  </a:cubicBezTo>
                  <a:cubicBezTo>
                    <a:pt x="5669" y="8270"/>
                    <a:pt x="6397" y="7425"/>
                    <a:pt x="6397" y="5970"/>
                  </a:cubicBezTo>
                  <a:cubicBezTo>
                    <a:pt x="6397" y="3926"/>
                    <a:pt x="4962" y="1445"/>
                    <a:pt x="3196" y="429"/>
                  </a:cubicBezTo>
                  <a:cubicBezTo>
                    <a:pt x="2687" y="138"/>
                    <a:pt x="2206" y="0"/>
                    <a:pt x="17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0"/>
            <p:cNvSpPr/>
            <p:nvPr/>
          </p:nvSpPr>
          <p:spPr>
            <a:xfrm>
              <a:off x="4039400" y="4380650"/>
              <a:ext cx="180600" cy="84650"/>
            </a:xfrm>
            <a:custGeom>
              <a:avLst/>
              <a:gdLst/>
              <a:ahLst/>
              <a:cxnLst/>
              <a:rect l="l" t="t" r="r" b="b"/>
              <a:pathLst>
                <a:path w="7224" h="3386" extrusionOk="0">
                  <a:moveTo>
                    <a:pt x="1498" y="1"/>
                  </a:moveTo>
                  <a:cubicBezTo>
                    <a:pt x="1315" y="1"/>
                    <a:pt x="1143" y="26"/>
                    <a:pt x="980" y="78"/>
                  </a:cubicBezTo>
                  <a:cubicBezTo>
                    <a:pt x="224" y="326"/>
                    <a:pt x="12" y="1052"/>
                    <a:pt x="0" y="1082"/>
                  </a:cubicBezTo>
                  <a:lnTo>
                    <a:pt x="230" y="1147"/>
                  </a:lnTo>
                  <a:cubicBezTo>
                    <a:pt x="236" y="1141"/>
                    <a:pt x="419" y="515"/>
                    <a:pt x="1057" y="308"/>
                  </a:cubicBezTo>
                  <a:cubicBezTo>
                    <a:pt x="1191" y="265"/>
                    <a:pt x="1336" y="244"/>
                    <a:pt x="1491" y="244"/>
                  </a:cubicBezTo>
                  <a:cubicBezTo>
                    <a:pt x="1848" y="244"/>
                    <a:pt x="2260" y="357"/>
                    <a:pt x="2717" y="580"/>
                  </a:cubicBezTo>
                  <a:cubicBezTo>
                    <a:pt x="2918" y="710"/>
                    <a:pt x="3124" y="840"/>
                    <a:pt x="3331" y="970"/>
                  </a:cubicBezTo>
                  <a:cubicBezTo>
                    <a:pt x="3502" y="1076"/>
                    <a:pt x="3680" y="1182"/>
                    <a:pt x="3857" y="1289"/>
                  </a:cubicBezTo>
                  <a:cubicBezTo>
                    <a:pt x="3869" y="1300"/>
                    <a:pt x="3880" y="1306"/>
                    <a:pt x="3892" y="1318"/>
                  </a:cubicBezTo>
                  <a:lnTo>
                    <a:pt x="4040" y="2682"/>
                  </a:lnTo>
                  <a:lnTo>
                    <a:pt x="4164" y="1472"/>
                  </a:lnTo>
                  <a:lnTo>
                    <a:pt x="4577" y="1714"/>
                  </a:lnTo>
                  <a:lnTo>
                    <a:pt x="5109" y="2015"/>
                  </a:lnTo>
                  <a:lnTo>
                    <a:pt x="5257" y="3385"/>
                  </a:lnTo>
                  <a:lnTo>
                    <a:pt x="5375" y="2163"/>
                  </a:lnTo>
                  <a:cubicBezTo>
                    <a:pt x="5540" y="2257"/>
                    <a:pt x="5706" y="2346"/>
                    <a:pt x="5877" y="2434"/>
                  </a:cubicBezTo>
                  <a:cubicBezTo>
                    <a:pt x="6314" y="2671"/>
                    <a:pt x="6757" y="2907"/>
                    <a:pt x="7223" y="3125"/>
                  </a:cubicBezTo>
                  <a:cubicBezTo>
                    <a:pt x="6845" y="2854"/>
                    <a:pt x="6444" y="2600"/>
                    <a:pt x="6036" y="2346"/>
                  </a:cubicBezTo>
                  <a:cubicBezTo>
                    <a:pt x="5830" y="2216"/>
                    <a:pt x="5623" y="2092"/>
                    <a:pt x="5416" y="1968"/>
                  </a:cubicBezTo>
                  <a:lnTo>
                    <a:pt x="4967" y="1708"/>
                  </a:lnTo>
                  <a:lnTo>
                    <a:pt x="7064" y="1631"/>
                  </a:lnTo>
                  <a:lnTo>
                    <a:pt x="4701" y="1548"/>
                  </a:lnTo>
                  <a:lnTo>
                    <a:pt x="4217" y="1271"/>
                  </a:lnTo>
                  <a:lnTo>
                    <a:pt x="4223" y="1265"/>
                  </a:lnTo>
                  <a:cubicBezTo>
                    <a:pt x="4117" y="1182"/>
                    <a:pt x="4010" y="1100"/>
                    <a:pt x="3904" y="1023"/>
                  </a:cubicBezTo>
                  <a:lnTo>
                    <a:pt x="5889" y="958"/>
                  </a:lnTo>
                  <a:lnTo>
                    <a:pt x="3697" y="881"/>
                  </a:lnTo>
                  <a:cubicBezTo>
                    <a:pt x="2850" y="293"/>
                    <a:pt x="2115" y="1"/>
                    <a:pt x="1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0"/>
            <p:cNvSpPr/>
            <p:nvPr/>
          </p:nvSpPr>
          <p:spPr>
            <a:xfrm>
              <a:off x="4002625" y="4072500"/>
              <a:ext cx="70750" cy="197000"/>
            </a:xfrm>
            <a:custGeom>
              <a:avLst/>
              <a:gdLst/>
              <a:ahLst/>
              <a:cxnLst/>
              <a:rect l="l" t="t" r="r" b="b"/>
              <a:pathLst>
                <a:path w="2830" h="7880" extrusionOk="0">
                  <a:moveTo>
                    <a:pt x="1418" y="0"/>
                  </a:moveTo>
                  <a:cubicBezTo>
                    <a:pt x="1371" y="538"/>
                    <a:pt x="1341" y="1087"/>
                    <a:pt x="1323" y="1642"/>
                  </a:cubicBezTo>
                  <a:cubicBezTo>
                    <a:pt x="1312" y="1920"/>
                    <a:pt x="1306" y="2204"/>
                    <a:pt x="1300" y="2481"/>
                  </a:cubicBezTo>
                  <a:lnTo>
                    <a:pt x="1294" y="3078"/>
                  </a:lnTo>
                  <a:lnTo>
                    <a:pt x="6" y="1010"/>
                  </a:lnTo>
                  <a:lnTo>
                    <a:pt x="1294" y="3432"/>
                  </a:lnTo>
                  <a:lnTo>
                    <a:pt x="1294" y="3952"/>
                  </a:lnTo>
                  <a:lnTo>
                    <a:pt x="1294" y="4649"/>
                  </a:lnTo>
                  <a:lnTo>
                    <a:pt x="0" y="2582"/>
                  </a:lnTo>
                  <a:lnTo>
                    <a:pt x="1294" y="5009"/>
                  </a:lnTo>
                  <a:lnTo>
                    <a:pt x="1294" y="7879"/>
                  </a:lnTo>
                  <a:lnTo>
                    <a:pt x="1536" y="7879"/>
                  </a:lnTo>
                  <a:lnTo>
                    <a:pt x="1536" y="4377"/>
                  </a:lnTo>
                  <a:lnTo>
                    <a:pt x="2824" y="3450"/>
                  </a:lnTo>
                  <a:lnTo>
                    <a:pt x="1536" y="4017"/>
                  </a:lnTo>
                  <a:lnTo>
                    <a:pt x="1536" y="3952"/>
                  </a:lnTo>
                  <a:lnTo>
                    <a:pt x="1524" y="3952"/>
                  </a:lnTo>
                  <a:lnTo>
                    <a:pt x="1530" y="3462"/>
                  </a:lnTo>
                  <a:lnTo>
                    <a:pt x="1530" y="2765"/>
                  </a:lnTo>
                  <a:lnTo>
                    <a:pt x="2829" y="1831"/>
                  </a:lnTo>
                  <a:lnTo>
                    <a:pt x="2829" y="1831"/>
                  </a:lnTo>
                  <a:lnTo>
                    <a:pt x="1524" y="2404"/>
                  </a:lnTo>
                  <a:cubicBezTo>
                    <a:pt x="1518" y="2186"/>
                    <a:pt x="1518" y="1973"/>
                    <a:pt x="1506" y="1749"/>
                  </a:cubicBezTo>
                  <a:cubicBezTo>
                    <a:pt x="1495" y="1176"/>
                    <a:pt x="1471" y="597"/>
                    <a:pt x="1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1" name="Google Shape;2631;p40"/>
          <p:cNvGrpSpPr/>
          <p:nvPr/>
        </p:nvGrpSpPr>
        <p:grpSpPr>
          <a:xfrm>
            <a:off x="4311804" y="4168068"/>
            <a:ext cx="243972" cy="161330"/>
            <a:chOff x="2472236" y="4329463"/>
            <a:chExt cx="646284" cy="427478"/>
          </a:xfrm>
        </p:grpSpPr>
        <p:sp>
          <p:nvSpPr>
            <p:cNvPr id="2632" name="Google Shape;2632;p40"/>
            <p:cNvSpPr/>
            <p:nvPr/>
          </p:nvSpPr>
          <p:spPr>
            <a:xfrm>
              <a:off x="2935691" y="4400177"/>
              <a:ext cx="121388" cy="121285"/>
            </a:xfrm>
            <a:custGeom>
              <a:avLst/>
              <a:gdLst/>
              <a:ahLst/>
              <a:cxnLst/>
              <a:rect l="l" t="t" r="r" b="b"/>
              <a:pathLst>
                <a:path w="7107" h="7101" extrusionOk="0">
                  <a:moveTo>
                    <a:pt x="3551" y="1"/>
                  </a:moveTo>
                  <a:cubicBezTo>
                    <a:pt x="1596" y="1"/>
                    <a:pt x="1" y="1590"/>
                    <a:pt x="1" y="3551"/>
                  </a:cubicBezTo>
                  <a:cubicBezTo>
                    <a:pt x="1" y="5512"/>
                    <a:pt x="1596" y="7100"/>
                    <a:pt x="3551" y="7100"/>
                  </a:cubicBezTo>
                  <a:cubicBezTo>
                    <a:pt x="5511" y="7100"/>
                    <a:pt x="7106" y="5512"/>
                    <a:pt x="7106" y="3551"/>
                  </a:cubicBezTo>
                  <a:cubicBezTo>
                    <a:pt x="7106" y="1590"/>
                    <a:pt x="5511" y="1"/>
                    <a:pt x="3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0"/>
            <p:cNvSpPr/>
            <p:nvPr/>
          </p:nvSpPr>
          <p:spPr>
            <a:xfrm>
              <a:off x="3026083" y="4521451"/>
              <a:ext cx="3758" cy="41880"/>
            </a:xfrm>
            <a:custGeom>
              <a:avLst/>
              <a:gdLst/>
              <a:ahLst/>
              <a:cxnLst/>
              <a:rect l="l" t="t" r="r" b="b"/>
              <a:pathLst>
                <a:path w="220" h="2452" extrusionOk="0">
                  <a:moveTo>
                    <a:pt x="1" y="0"/>
                  </a:moveTo>
                  <a:lnTo>
                    <a:pt x="219" y="2452"/>
                  </a:lnTo>
                  <a:cubicBezTo>
                    <a:pt x="213" y="2227"/>
                    <a:pt x="213" y="1920"/>
                    <a:pt x="202" y="1695"/>
                  </a:cubicBezTo>
                  <a:cubicBezTo>
                    <a:pt x="178" y="1388"/>
                    <a:pt x="143" y="981"/>
                    <a:pt x="107" y="674"/>
                  </a:cubicBezTo>
                  <a:cubicBezTo>
                    <a:pt x="84" y="473"/>
                    <a:pt x="36" y="201"/>
                    <a:pt x="1" y="0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0"/>
            <p:cNvSpPr/>
            <p:nvPr/>
          </p:nvSpPr>
          <p:spPr>
            <a:xfrm>
              <a:off x="2809190" y="4337337"/>
              <a:ext cx="220639" cy="275517"/>
            </a:xfrm>
            <a:custGeom>
              <a:avLst/>
              <a:gdLst/>
              <a:ahLst/>
              <a:cxnLst/>
              <a:rect l="l" t="t" r="r" b="b"/>
              <a:pathLst>
                <a:path w="12918" h="16131" extrusionOk="0">
                  <a:moveTo>
                    <a:pt x="0" y="0"/>
                  </a:moveTo>
                  <a:lnTo>
                    <a:pt x="0" y="0"/>
                  </a:lnTo>
                  <a:cubicBezTo>
                    <a:pt x="106" y="10"/>
                    <a:pt x="220" y="22"/>
                    <a:pt x="338" y="35"/>
                  </a:cubicBezTo>
                  <a:lnTo>
                    <a:pt x="338" y="35"/>
                  </a:lnTo>
                  <a:cubicBezTo>
                    <a:pt x="224" y="20"/>
                    <a:pt x="112" y="8"/>
                    <a:pt x="0" y="0"/>
                  </a:cubicBezTo>
                  <a:close/>
                  <a:moveTo>
                    <a:pt x="338" y="35"/>
                  </a:moveTo>
                  <a:lnTo>
                    <a:pt x="338" y="35"/>
                  </a:lnTo>
                  <a:cubicBezTo>
                    <a:pt x="1304" y="160"/>
                    <a:pt x="2350" y="529"/>
                    <a:pt x="3444" y="1158"/>
                  </a:cubicBezTo>
                  <a:cubicBezTo>
                    <a:pt x="8240" y="3904"/>
                    <a:pt x="12132" y="10608"/>
                    <a:pt x="12132" y="16131"/>
                  </a:cubicBezTo>
                  <a:cubicBezTo>
                    <a:pt x="12658" y="15162"/>
                    <a:pt x="12917" y="14187"/>
                    <a:pt x="12917" y="13231"/>
                  </a:cubicBezTo>
                  <a:cubicBezTo>
                    <a:pt x="12917" y="12912"/>
                    <a:pt x="12906" y="12486"/>
                    <a:pt x="12876" y="12167"/>
                  </a:cubicBezTo>
                  <a:cubicBezTo>
                    <a:pt x="12858" y="11955"/>
                    <a:pt x="12835" y="11671"/>
                    <a:pt x="12805" y="11453"/>
                  </a:cubicBezTo>
                  <a:cubicBezTo>
                    <a:pt x="12770" y="11211"/>
                    <a:pt x="12717" y="10886"/>
                    <a:pt x="12669" y="10644"/>
                  </a:cubicBezTo>
                  <a:cubicBezTo>
                    <a:pt x="12634" y="10455"/>
                    <a:pt x="12575" y="10195"/>
                    <a:pt x="12528" y="10006"/>
                  </a:cubicBezTo>
                  <a:cubicBezTo>
                    <a:pt x="12480" y="9805"/>
                    <a:pt x="12409" y="9545"/>
                    <a:pt x="12350" y="9350"/>
                  </a:cubicBezTo>
                  <a:cubicBezTo>
                    <a:pt x="12297" y="9173"/>
                    <a:pt x="12220" y="8943"/>
                    <a:pt x="12155" y="8771"/>
                  </a:cubicBezTo>
                  <a:cubicBezTo>
                    <a:pt x="12096" y="8600"/>
                    <a:pt x="12008" y="8376"/>
                    <a:pt x="11937" y="8204"/>
                  </a:cubicBezTo>
                  <a:cubicBezTo>
                    <a:pt x="11937" y="8198"/>
                    <a:pt x="11760" y="7749"/>
                    <a:pt x="11453" y="7165"/>
                  </a:cubicBezTo>
                  <a:cubicBezTo>
                    <a:pt x="11205" y="6692"/>
                    <a:pt x="10974" y="6320"/>
                    <a:pt x="10886" y="6184"/>
                  </a:cubicBezTo>
                  <a:cubicBezTo>
                    <a:pt x="10791" y="6043"/>
                    <a:pt x="10661" y="5848"/>
                    <a:pt x="10561" y="5706"/>
                  </a:cubicBezTo>
                  <a:cubicBezTo>
                    <a:pt x="10460" y="5564"/>
                    <a:pt x="10325" y="5375"/>
                    <a:pt x="10218" y="5239"/>
                  </a:cubicBezTo>
                  <a:cubicBezTo>
                    <a:pt x="9787" y="4696"/>
                    <a:pt x="9462" y="4353"/>
                    <a:pt x="9403" y="4294"/>
                  </a:cubicBezTo>
                  <a:cubicBezTo>
                    <a:pt x="8937" y="3816"/>
                    <a:pt x="8877" y="3763"/>
                    <a:pt x="8375" y="3320"/>
                  </a:cubicBezTo>
                  <a:cubicBezTo>
                    <a:pt x="8151" y="3125"/>
                    <a:pt x="7844" y="2889"/>
                    <a:pt x="7608" y="2717"/>
                  </a:cubicBezTo>
                  <a:cubicBezTo>
                    <a:pt x="7247" y="2457"/>
                    <a:pt x="6745" y="2138"/>
                    <a:pt x="6361" y="1914"/>
                  </a:cubicBezTo>
                  <a:cubicBezTo>
                    <a:pt x="6084" y="1749"/>
                    <a:pt x="5706" y="1548"/>
                    <a:pt x="5416" y="1418"/>
                  </a:cubicBezTo>
                  <a:cubicBezTo>
                    <a:pt x="4979" y="1217"/>
                    <a:pt x="4383" y="969"/>
                    <a:pt x="3928" y="804"/>
                  </a:cubicBezTo>
                  <a:cubicBezTo>
                    <a:pt x="3585" y="680"/>
                    <a:pt x="3119" y="550"/>
                    <a:pt x="2770" y="455"/>
                  </a:cubicBezTo>
                  <a:cubicBezTo>
                    <a:pt x="2446" y="372"/>
                    <a:pt x="2008" y="266"/>
                    <a:pt x="1678" y="213"/>
                  </a:cubicBezTo>
                  <a:cubicBezTo>
                    <a:pt x="1282" y="148"/>
                    <a:pt x="779" y="83"/>
                    <a:pt x="338" y="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0"/>
            <p:cNvSpPr/>
            <p:nvPr/>
          </p:nvSpPr>
          <p:spPr>
            <a:xfrm>
              <a:off x="2472236" y="4329463"/>
              <a:ext cx="546680" cy="427478"/>
            </a:xfrm>
            <a:custGeom>
              <a:avLst/>
              <a:gdLst/>
              <a:ahLst/>
              <a:cxnLst/>
              <a:rect l="l" t="t" r="r" b="b"/>
              <a:pathLst>
                <a:path w="32007" h="25028" extrusionOk="0">
                  <a:moveTo>
                    <a:pt x="18192" y="1"/>
                  </a:moveTo>
                  <a:cubicBezTo>
                    <a:pt x="18038" y="1"/>
                    <a:pt x="17831" y="7"/>
                    <a:pt x="17672" y="12"/>
                  </a:cubicBezTo>
                  <a:cubicBezTo>
                    <a:pt x="17530" y="18"/>
                    <a:pt x="17335" y="30"/>
                    <a:pt x="17188" y="36"/>
                  </a:cubicBezTo>
                  <a:cubicBezTo>
                    <a:pt x="17034" y="48"/>
                    <a:pt x="16827" y="60"/>
                    <a:pt x="16674" y="77"/>
                  </a:cubicBezTo>
                  <a:cubicBezTo>
                    <a:pt x="16384" y="107"/>
                    <a:pt x="15995" y="154"/>
                    <a:pt x="15705" y="196"/>
                  </a:cubicBezTo>
                  <a:cubicBezTo>
                    <a:pt x="15552" y="219"/>
                    <a:pt x="15351" y="249"/>
                    <a:pt x="15197" y="278"/>
                  </a:cubicBezTo>
                  <a:cubicBezTo>
                    <a:pt x="15050" y="308"/>
                    <a:pt x="14843" y="343"/>
                    <a:pt x="14695" y="379"/>
                  </a:cubicBezTo>
                  <a:cubicBezTo>
                    <a:pt x="14406" y="438"/>
                    <a:pt x="14022" y="532"/>
                    <a:pt x="13732" y="603"/>
                  </a:cubicBezTo>
                  <a:cubicBezTo>
                    <a:pt x="13727" y="603"/>
                    <a:pt x="13289" y="715"/>
                    <a:pt x="12734" y="893"/>
                  </a:cubicBezTo>
                  <a:cubicBezTo>
                    <a:pt x="12451" y="987"/>
                    <a:pt x="12073" y="1123"/>
                    <a:pt x="11795" y="1229"/>
                  </a:cubicBezTo>
                  <a:cubicBezTo>
                    <a:pt x="11648" y="1282"/>
                    <a:pt x="11453" y="1365"/>
                    <a:pt x="11305" y="1424"/>
                  </a:cubicBezTo>
                  <a:cubicBezTo>
                    <a:pt x="11098" y="1507"/>
                    <a:pt x="10590" y="1731"/>
                    <a:pt x="10366" y="1843"/>
                  </a:cubicBezTo>
                  <a:cubicBezTo>
                    <a:pt x="9775" y="2133"/>
                    <a:pt x="9775" y="2133"/>
                    <a:pt x="9439" y="2316"/>
                  </a:cubicBezTo>
                  <a:cubicBezTo>
                    <a:pt x="9173" y="2464"/>
                    <a:pt x="8818" y="2659"/>
                    <a:pt x="8570" y="2824"/>
                  </a:cubicBezTo>
                  <a:cubicBezTo>
                    <a:pt x="8228" y="3048"/>
                    <a:pt x="7761" y="3332"/>
                    <a:pt x="7436" y="3574"/>
                  </a:cubicBezTo>
                  <a:cubicBezTo>
                    <a:pt x="6987" y="3905"/>
                    <a:pt x="6409" y="4371"/>
                    <a:pt x="5977" y="4726"/>
                  </a:cubicBezTo>
                  <a:cubicBezTo>
                    <a:pt x="5546" y="5092"/>
                    <a:pt x="5003" y="5618"/>
                    <a:pt x="4619" y="6043"/>
                  </a:cubicBezTo>
                  <a:cubicBezTo>
                    <a:pt x="4111" y="6610"/>
                    <a:pt x="3444" y="7384"/>
                    <a:pt x="3013" y="8021"/>
                  </a:cubicBezTo>
                  <a:cubicBezTo>
                    <a:pt x="2694" y="8494"/>
                    <a:pt x="2286" y="9150"/>
                    <a:pt x="2003" y="9646"/>
                  </a:cubicBezTo>
                  <a:cubicBezTo>
                    <a:pt x="1819" y="9959"/>
                    <a:pt x="1625" y="10396"/>
                    <a:pt x="1465" y="10715"/>
                  </a:cubicBezTo>
                  <a:cubicBezTo>
                    <a:pt x="1182" y="11276"/>
                    <a:pt x="904" y="12073"/>
                    <a:pt x="709" y="12670"/>
                  </a:cubicBezTo>
                  <a:cubicBezTo>
                    <a:pt x="609" y="12983"/>
                    <a:pt x="491" y="13402"/>
                    <a:pt x="414" y="13727"/>
                  </a:cubicBezTo>
                  <a:cubicBezTo>
                    <a:pt x="313" y="14188"/>
                    <a:pt x="201" y="14814"/>
                    <a:pt x="130" y="15280"/>
                  </a:cubicBezTo>
                  <a:cubicBezTo>
                    <a:pt x="42" y="15859"/>
                    <a:pt x="18" y="16639"/>
                    <a:pt x="0" y="17218"/>
                  </a:cubicBezTo>
                  <a:cubicBezTo>
                    <a:pt x="0" y="19344"/>
                    <a:pt x="1270" y="21352"/>
                    <a:pt x="3857" y="22840"/>
                  </a:cubicBezTo>
                  <a:cubicBezTo>
                    <a:pt x="6425" y="24311"/>
                    <a:pt x="9866" y="25028"/>
                    <a:pt x="13510" y="25028"/>
                  </a:cubicBezTo>
                  <a:cubicBezTo>
                    <a:pt x="18179" y="25028"/>
                    <a:pt x="23180" y="23850"/>
                    <a:pt x="27098" y="21571"/>
                  </a:cubicBezTo>
                  <a:cubicBezTo>
                    <a:pt x="29355" y="20265"/>
                    <a:pt x="30973" y="18753"/>
                    <a:pt x="31936" y="17194"/>
                  </a:cubicBezTo>
                  <a:cubicBezTo>
                    <a:pt x="31983" y="17117"/>
                    <a:pt x="32007" y="17040"/>
                    <a:pt x="32007" y="16958"/>
                  </a:cubicBezTo>
                  <a:cubicBezTo>
                    <a:pt x="32001" y="16651"/>
                    <a:pt x="31995" y="16237"/>
                    <a:pt x="31965" y="15930"/>
                  </a:cubicBezTo>
                  <a:cubicBezTo>
                    <a:pt x="31936" y="15658"/>
                    <a:pt x="31900" y="15286"/>
                    <a:pt x="31865" y="15015"/>
                  </a:cubicBezTo>
                  <a:cubicBezTo>
                    <a:pt x="31829" y="14761"/>
                    <a:pt x="31776" y="14424"/>
                    <a:pt x="31723" y="14176"/>
                  </a:cubicBezTo>
                  <a:cubicBezTo>
                    <a:pt x="31664" y="13904"/>
                    <a:pt x="31587" y="13544"/>
                    <a:pt x="31522" y="13278"/>
                  </a:cubicBezTo>
                  <a:cubicBezTo>
                    <a:pt x="31457" y="13012"/>
                    <a:pt x="31357" y="12664"/>
                    <a:pt x="31280" y="12404"/>
                  </a:cubicBezTo>
                  <a:cubicBezTo>
                    <a:pt x="31197" y="12132"/>
                    <a:pt x="31079" y="11778"/>
                    <a:pt x="30985" y="11512"/>
                  </a:cubicBezTo>
                  <a:cubicBezTo>
                    <a:pt x="30884" y="11246"/>
                    <a:pt x="30754" y="10886"/>
                    <a:pt x="30642" y="10626"/>
                  </a:cubicBezTo>
                  <a:cubicBezTo>
                    <a:pt x="30530" y="10366"/>
                    <a:pt x="30376" y="10018"/>
                    <a:pt x="30258" y="9758"/>
                  </a:cubicBezTo>
                  <a:cubicBezTo>
                    <a:pt x="30134" y="9492"/>
                    <a:pt x="29963" y="9144"/>
                    <a:pt x="29827" y="8890"/>
                  </a:cubicBezTo>
                  <a:cubicBezTo>
                    <a:pt x="29697" y="8636"/>
                    <a:pt x="29343" y="7962"/>
                    <a:pt x="28853" y="7206"/>
                  </a:cubicBezTo>
                  <a:cubicBezTo>
                    <a:pt x="28699" y="6970"/>
                    <a:pt x="28297" y="6344"/>
                    <a:pt x="27736" y="5623"/>
                  </a:cubicBezTo>
                  <a:cubicBezTo>
                    <a:pt x="27246" y="4997"/>
                    <a:pt x="26833" y="4531"/>
                    <a:pt x="26478" y="4159"/>
                  </a:cubicBezTo>
                  <a:cubicBezTo>
                    <a:pt x="26260" y="3928"/>
                    <a:pt x="25964" y="3621"/>
                    <a:pt x="25728" y="3409"/>
                  </a:cubicBezTo>
                  <a:cubicBezTo>
                    <a:pt x="25350" y="3066"/>
                    <a:pt x="24830" y="2629"/>
                    <a:pt x="24435" y="2310"/>
                  </a:cubicBezTo>
                  <a:cubicBezTo>
                    <a:pt x="24187" y="2115"/>
                    <a:pt x="23838" y="1879"/>
                    <a:pt x="23578" y="1708"/>
                  </a:cubicBezTo>
                  <a:cubicBezTo>
                    <a:pt x="23389" y="1578"/>
                    <a:pt x="23123" y="1424"/>
                    <a:pt x="22929" y="1306"/>
                  </a:cubicBezTo>
                  <a:cubicBezTo>
                    <a:pt x="22728" y="1188"/>
                    <a:pt x="22456" y="1040"/>
                    <a:pt x="22249" y="946"/>
                  </a:cubicBezTo>
                  <a:cubicBezTo>
                    <a:pt x="21907" y="786"/>
                    <a:pt x="21446" y="591"/>
                    <a:pt x="21092" y="461"/>
                  </a:cubicBezTo>
                  <a:cubicBezTo>
                    <a:pt x="20850" y="373"/>
                    <a:pt x="20519" y="278"/>
                    <a:pt x="20265" y="213"/>
                  </a:cubicBezTo>
                  <a:cubicBezTo>
                    <a:pt x="20058" y="166"/>
                    <a:pt x="19780" y="107"/>
                    <a:pt x="19568" y="77"/>
                  </a:cubicBezTo>
                  <a:cubicBezTo>
                    <a:pt x="19314" y="42"/>
                    <a:pt x="18965" y="12"/>
                    <a:pt x="18706" y="7"/>
                  </a:cubicBezTo>
                  <a:cubicBezTo>
                    <a:pt x="18552" y="1"/>
                    <a:pt x="18345" y="1"/>
                    <a:pt x="18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0"/>
            <p:cNvSpPr/>
            <p:nvPr/>
          </p:nvSpPr>
          <p:spPr>
            <a:xfrm>
              <a:off x="2675516" y="4421972"/>
              <a:ext cx="161731" cy="123881"/>
            </a:xfrm>
            <a:custGeom>
              <a:avLst/>
              <a:gdLst/>
              <a:ahLst/>
              <a:cxnLst/>
              <a:rect l="l" t="t" r="r" b="b"/>
              <a:pathLst>
                <a:path w="9469" h="7253" extrusionOk="0">
                  <a:moveTo>
                    <a:pt x="5518" y="1"/>
                  </a:moveTo>
                  <a:cubicBezTo>
                    <a:pt x="4773" y="1"/>
                    <a:pt x="3979" y="180"/>
                    <a:pt x="3219" y="556"/>
                  </a:cubicBezTo>
                  <a:cubicBezTo>
                    <a:pt x="1064" y="1619"/>
                    <a:pt x="0" y="3852"/>
                    <a:pt x="839" y="5553"/>
                  </a:cubicBezTo>
                  <a:cubicBezTo>
                    <a:pt x="1382" y="6650"/>
                    <a:pt x="2591" y="7252"/>
                    <a:pt x="3959" y="7252"/>
                  </a:cubicBezTo>
                  <a:cubicBezTo>
                    <a:pt x="4704" y="7252"/>
                    <a:pt x="5497" y="7073"/>
                    <a:pt x="6255" y="6699"/>
                  </a:cubicBezTo>
                  <a:cubicBezTo>
                    <a:pt x="8405" y="5635"/>
                    <a:pt x="9468" y="3397"/>
                    <a:pt x="8630" y="1702"/>
                  </a:cubicBezTo>
                  <a:cubicBezTo>
                    <a:pt x="8087" y="602"/>
                    <a:pt x="6883" y="1"/>
                    <a:pt x="5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0"/>
            <p:cNvSpPr/>
            <p:nvPr/>
          </p:nvSpPr>
          <p:spPr>
            <a:xfrm>
              <a:off x="2572706" y="4343793"/>
              <a:ext cx="120277" cy="72061"/>
            </a:xfrm>
            <a:custGeom>
              <a:avLst/>
              <a:gdLst/>
              <a:ahLst/>
              <a:cxnLst/>
              <a:rect l="l" t="t" r="r" b="b"/>
              <a:pathLst>
                <a:path w="7042" h="4219" extrusionOk="0">
                  <a:moveTo>
                    <a:pt x="7029" y="0"/>
                  </a:moveTo>
                  <a:cubicBezTo>
                    <a:pt x="6970" y="18"/>
                    <a:pt x="6917" y="36"/>
                    <a:pt x="6852" y="54"/>
                  </a:cubicBezTo>
                  <a:cubicBezTo>
                    <a:pt x="6569" y="148"/>
                    <a:pt x="6191" y="284"/>
                    <a:pt x="5913" y="390"/>
                  </a:cubicBezTo>
                  <a:cubicBezTo>
                    <a:pt x="5766" y="443"/>
                    <a:pt x="5571" y="526"/>
                    <a:pt x="5423" y="585"/>
                  </a:cubicBezTo>
                  <a:cubicBezTo>
                    <a:pt x="5216" y="668"/>
                    <a:pt x="4708" y="892"/>
                    <a:pt x="4484" y="1004"/>
                  </a:cubicBezTo>
                  <a:cubicBezTo>
                    <a:pt x="3893" y="1294"/>
                    <a:pt x="3893" y="1294"/>
                    <a:pt x="3557" y="1477"/>
                  </a:cubicBezTo>
                  <a:cubicBezTo>
                    <a:pt x="3291" y="1625"/>
                    <a:pt x="2936" y="1820"/>
                    <a:pt x="2688" y="1985"/>
                  </a:cubicBezTo>
                  <a:cubicBezTo>
                    <a:pt x="2346" y="2209"/>
                    <a:pt x="1879" y="2493"/>
                    <a:pt x="1548" y="2735"/>
                  </a:cubicBezTo>
                  <a:cubicBezTo>
                    <a:pt x="1105" y="3066"/>
                    <a:pt x="527" y="3532"/>
                    <a:pt x="95" y="3887"/>
                  </a:cubicBezTo>
                  <a:cubicBezTo>
                    <a:pt x="66" y="3916"/>
                    <a:pt x="36" y="3940"/>
                    <a:pt x="1" y="3969"/>
                  </a:cubicBezTo>
                  <a:cubicBezTo>
                    <a:pt x="383" y="4135"/>
                    <a:pt x="845" y="4219"/>
                    <a:pt x="1356" y="4219"/>
                  </a:cubicBezTo>
                  <a:cubicBezTo>
                    <a:pt x="2195" y="4219"/>
                    <a:pt x="3164" y="3991"/>
                    <a:pt x="4112" y="3521"/>
                  </a:cubicBezTo>
                  <a:cubicBezTo>
                    <a:pt x="5890" y="2646"/>
                    <a:pt x="7041" y="1193"/>
                    <a:pt x="7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0"/>
            <p:cNvSpPr/>
            <p:nvPr/>
          </p:nvSpPr>
          <p:spPr>
            <a:xfrm>
              <a:off x="2856197" y="4530829"/>
              <a:ext cx="117032" cy="117032"/>
            </a:xfrm>
            <a:custGeom>
              <a:avLst/>
              <a:gdLst/>
              <a:ahLst/>
              <a:cxnLst/>
              <a:rect l="l" t="t" r="r" b="b"/>
              <a:pathLst>
                <a:path w="6852" h="6852" extrusionOk="0">
                  <a:moveTo>
                    <a:pt x="3426" y="1"/>
                  </a:moveTo>
                  <a:cubicBezTo>
                    <a:pt x="1536" y="1"/>
                    <a:pt x="1" y="1530"/>
                    <a:pt x="1" y="3426"/>
                  </a:cubicBezTo>
                  <a:cubicBezTo>
                    <a:pt x="1" y="5316"/>
                    <a:pt x="1536" y="6852"/>
                    <a:pt x="3426" y="6852"/>
                  </a:cubicBezTo>
                  <a:cubicBezTo>
                    <a:pt x="5322" y="6852"/>
                    <a:pt x="6852" y="5316"/>
                    <a:pt x="6852" y="3426"/>
                  </a:cubicBezTo>
                  <a:cubicBezTo>
                    <a:pt x="6852" y="1530"/>
                    <a:pt x="5322" y="1"/>
                    <a:pt x="3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0"/>
            <p:cNvSpPr/>
            <p:nvPr/>
          </p:nvSpPr>
          <p:spPr>
            <a:xfrm>
              <a:off x="2590777" y="4589348"/>
              <a:ext cx="124804" cy="118757"/>
            </a:xfrm>
            <a:custGeom>
              <a:avLst/>
              <a:gdLst/>
              <a:ahLst/>
              <a:cxnLst/>
              <a:rect l="l" t="t" r="r" b="b"/>
              <a:pathLst>
                <a:path w="7307" h="6953" extrusionOk="0">
                  <a:moveTo>
                    <a:pt x="3650" y="0"/>
                  </a:moveTo>
                  <a:cubicBezTo>
                    <a:pt x="1636" y="0"/>
                    <a:pt x="0" y="1554"/>
                    <a:pt x="0" y="3473"/>
                  </a:cubicBezTo>
                  <a:cubicBezTo>
                    <a:pt x="0" y="5399"/>
                    <a:pt x="1636" y="6952"/>
                    <a:pt x="3650" y="6952"/>
                  </a:cubicBezTo>
                  <a:cubicBezTo>
                    <a:pt x="5670" y="6952"/>
                    <a:pt x="7306" y="5399"/>
                    <a:pt x="7306" y="3473"/>
                  </a:cubicBezTo>
                  <a:cubicBezTo>
                    <a:pt x="7306" y="1554"/>
                    <a:pt x="5670" y="0"/>
                    <a:pt x="3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0"/>
            <p:cNvSpPr/>
            <p:nvPr/>
          </p:nvSpPr>
          <p:spPr>
            <a:xfrm>
              <a:off x="2494424" y="4355391"/>
              <a:ext cx="385786" cy="334631"/>
            </a:xfrm>
            <a:custGeom>
              <a:avLst/>
              <a:gdLst/>
              <a:ahLst/>
              <a:cxnLst/>
              <a:rect l="l" t="t" r="r" b="b"/>
              <a:pathLst>
                <a:path w="22587" h="19592" extrusionOk="0">
                  <a:moveTo>
                    <a:pt x="21984" y="1"/>
                  </a:moveTo>
                  <a:cubicBezTo>
                    <a:pt x="20531" y="48"/>
                    <a:pt x="17412" y="219"/>
                    <a:pt x="15605" y="822"/>
                  </a:cubicBezTo>
                  <a:cubicBezTo>
                    <a:pt x="12593" y="1820"/>
                    <a:pt x="9888" y="3444"/>
                    <a:pt x="7573" y="5641"/>
                  </a:cubicBezTo>
                  <a:cubicBezTo>
                    <a:pt x="5724" y="7401"/>
                    <a:pt x="4111" y="9527"/>
                    <a:pt x="2788" y="11967"/>
                  </a:cubicBezTo>
                  <a:cubicBezTo>
                    <a:pt x="1070" y="15121"/>
                    <a:pt x="284" y="17997"/>
                    <a:pt x="1" y="19208"/>
                  </a:cubicBezTo>
                  <a:cubicBezTo>
                    <a:pt x="101" y="19338"/>
                    <a:pt x="213" y="19468"/>
                    <a:pt x="331" y="19592"/>
                  </a:cubicBezTo>
                  <a:cubicBezTo>
                    <a:pt x="532" y="18647"/>
                    <a:pt x="1288" y="15576"/>
                    <a:pt x="3143" y="12162"/>
                  </a:cubicBezTo>
                  <a:cubicBezTo>
                    <a:pt x="5192" y="8393"/>
                    <a:pt x="9043" y="3432"/>
                    <a:pt x="15729" y="1205"/>
                  </a:cubicBezTo>
                  <a:cubicBezTo>
                    <a:pt x="17779" y="526"/>
                    <a:pt x="21700" y="414"/>
                    <a:pt x="22586" y="396"/>
                  </a:cubicBezTo>
                  <a:cubicBezTo>
                    <a:pt x="22480" y="320"/>
                    <a:pt x="22374" y="249"/>
                    <a:pt x="22279" y="190"/>
                  </a:cubicBezTo>
                  <a:cubicBezTo>
                    <a:pt x="22191" y="131"/>
                    <a:pt x="22090" y="66"/>
                    <a:pt x="2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0"/>
            <p:cNvSpPr/>
            <p:nvPr/>
          </p:nvSpPr>
          <p:spPr>
            <a:xfrm>
              <a:off x="3029517" y="4422177"/>
              <a:ext cx="89004" cy="16311"/>
            </a:xfrm>
            <a:custGeom>
              <a:avLst/>
              <a:gdLst/>
              <a:ahLst/>
              <a:cxnLst/>
              <a:rect l="l" t="t" r="r" b="b"/>
              <a:pathLst>
                <a:path w="5211" h="955" extrusionOk="0">
                  <a:moveTo>
                    <a:pt x="2598" y="1"/>
                  </a:moveTo>
                  <a:cubicBezTo>
                    <a:pt x="2378" y="1"/>
                    <a:pt x="2156" y="13"/>
                    <a:pt x="1938" y="36"/>
                  </a:cubicBezTo>
                  <a:cubicBezTo>
                    <a:pt x="1282" y="113"/>
                    <a:pt x="650" y="296"/>
                    <a:pt x="148" y="591"/>
                  </a:cubicBezTo>
                  <a:cubicBezTo>
                    <a:pt x="1" y="674"/>
                    <a:pt x="7" y="810"/>
                    <a:pt x="148" y="892"/>
                  </a:cubicBezTo>
                  <a:cubicBezTo>
                    <a:pt x="219" y="934"/>
                    <a:pt x="314" y="954"/>
                    <a:pt x="408" y="954"/>
                  </a:cubicBezTo>
                  <a:cubicBezTo>
                    <a:pt x="503" y="954"/>
                    <a:pt x="597" y="934"/>
                    <a:pt x="668" y="892"/>
                  </a:cubicBezTo>
                  <a:cubicBezTo>
                    <a:pt x="934" y="739"/>
                    <a:pt x="1241" y="621"/>
                    <a:pt x="1572" y="544"/>
                  </a:cubicBezTo>
                  <a:cubicBezTo>
                    <a:pt x="1902" y="465"/>
                    <a:pt x="2254" y="426"/>
                    <a:pt x="2606" y="426"/>
                  </a:cubicBezTo>
                  <a:cubicBezTo>
                    <a:pt x="2782" y="426"/>
                    <a:pt x="2958" y="436"/>
                    <a:pt x="3131" y="455"/>
                  </a:cubicBezTo>
                  <a:cubicBezTo>
                    <a:pt x="3651" y="514"/>
                    <a:pt x="4147" y="656"/>
                    <a:pt x="4549" y="892"/>
                  </a:cubicBezTo>
                  <a:cubicBezTo>
                    <a:pt x="4622" y="934"/>
                    <a:pt x="4717" y="954"/>
                    <a:pt x="4811" y="954"/>
                  </a:cubicBezTo>
                  <a:cubicBezTo>
                    <a:pt x="4904" y="954"/>
                    <a:pt x="4997" y="934"/>
                    <a:pt x="5068" y="892"/>
                  </a:cubicBezTo>
                  <a:cubicBezTo>
                    <a:pt x="5210" y="810"/>
                    <a:pt x="5210" y="674"/>
                    <a:pt x="5068" y="591"/>
                  </a:cubicBezTo>
                  <a:cubicBezTo>
                    <a:pt x="4726" y="396"/>
                    <a:pt x="4330" y="249"/>
                    <a:pt x="3911" y="148"/>
                  </a:cubicBezTo>
                  <a:cubicBezTo>
                    <a:pt x="3491" y="49"/>
                    <a:pt x="3046" y="1"/>
                    <a:pt x="2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0"/>
            <p:cNvSpPr/>
            <p:nvPr/>
          </p:nvSpPr>
          <p:spPr>
            <a:xfrm>
              <a:off x="3001367" y="4371481"/>
              <a:ext cx="29890" cy="50864"/>
            </a:xfrm>
            <a:custGeom>
              <a:avLst/>
              <a:gdLst/>
              <a:ahLst/>
              <a:cxnLst/>
              <a:rect l="l" t="t" r="r" b="b"/>
              <a:pathLst>
                <a:path w="1750" h="2978" extrusionOk="0">
                  <a:moveTo>
                    <a:pt x="400" y="1"/>
                  </a:moveTo>
                  <a:cubicBezTo>
                    <a:pt x="306" y="1"/>
                    <a:pt x="213" y="21"/>
                    <a:pt x="143" y="63"/>
                  </a:cubicBezTo>
                  <a:cubicBezTo>
                    <a:pt x="1" y="145"/>
                    <a:pt x="1" y="281"/>
                    <a:pt x="143" y="364"/>
                  </a:cubicBezTo>
                  <a:cubicBezTo>
                    <a:pt x="414" y="517"/>
                    <a:pt x="615" y="701"/>
                    <a:pt x="751" y="890"/>
                  </a:cubicBezTo>
                  <a:cubicBezTo>
                    <a:pt x="952" y="1179"/>
                    <a:pt x="1005" y="1492"/>
                    <a:pt x="904" y="1793"/>
                  </a:cubicBezTo>
                  <a:cubicBezTo>
                    <a:pt x="804" y="2094"/>
                    <a:pt x="556" y="2378"/>
                    <a:pt x="154" y="2614"/>
                  </a:cubicBezTo>
                  <a:cubicBezTo>
                    <a:pt x="13" y="2697"/>
                    <a:pt x="13" y="2833"/>
                    <a:pt x="160" y="2915"/>
                  </a:cubicBezTo>
                  <a:cubicBezTo>
                    <a:pt x="231" y="2957"/>
                    <a:pt x="324" y="2977"/>
                    <a:pt x="417" y="2977"/>
                  </a:cubicBezTo>
                  <a:cubicBezTo>
                    <a:pt x="510" y="2977"/>
                    <a:pt x="603" y="2957"/>
                    <a:pt x="674" y="2915"/>
                  </a:cubicBezTo>
                  <a:cubicBezTo>
                    <a:pt x="1017" y="2715"/>
                    <a:pt x="1271" y="2490"/>
                    <a:pt x="1436" y="2248"/>
                  </a:cubicBezTo>
                  <a:cubicBezTo>
                    <a:pt x="1690" y="1882"/>
                    <a:pt x="1749" y="1486"/>
                    <a:pt x="1625" y="1102"/>
                  </a:cubicBezTo>
                  <a:cubicBezTo>
                    <a:pt x="1495" y="724"/>
                    <a:pt x="1170" y="358"/>
                    <a:pt x="662" y="63"/>
                  </a:cubicBezTo>
                  <a:cubicBezTo>
                    <a:pt x="588" y="21"/>
                    <a:pt x="49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3" name="Google Shape;2643;p40"/>
          <p:cNvGrpSpPr/>
          <p:nvPr/>
        </p:nvGrpSpPr>
        <p:grpSpPr>
          <a:xfrm>
            <a:off x="395210" y="4327767"/>
            <a:ext cx="243970" cy="457795"/>
            <a:chOff x="3171550" y="3868750"/>
            <a:chExt cx="317050" cy="594925"/>
          </a:xfrm>
        </p:grpSpPr>
        <p:sp>
          <p:nvSpPr>
            <p:cNvPr id="2644" name="Google Shape;2644;p40"/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0"/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0"/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0"/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0"/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0"/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0"/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0"/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0"/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0"/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0"/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0"/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0"/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7" name="Google Shape;2657;p40"/>
          <p:cNvGrpSpPr/>
          <p:nvPr/>
        </p:nvGrpSpPr>
        <p:grpSpPr>
          <a:xfrm>
            <a:off x="198617" y="536395"/>
            <a:ext cx="742482" cy="594924"/>
            <a:chOff x="4458400" y="2657663"/>
            <a:chExt cx="945475" cy="757575"/>
          </a:xfrm>
        </p:grpSpPr>
        <p:sp>
          <p:nvSpPr>
            <p:cNvPr id="2658" name="Google Shape;2658;p40"/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0"/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0"/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1" name="Google Shape;2661;p40"/>
          <p:cNvGrpSpPr/>
          <p:nvPr/>
        </p:nvGrpSpPr>
        <p:grpSpPr>
          <a:xfrm>
            <a:off x="8060255" y="238933"/>
            <a:ext cx="742482" cy="594924"/>
            <a:chOff x="4458400" y="2657663"/>
            <a:chExt cx="945475" cy="757575"/>
          </a:xfrm>
        </p:grpSpPr>
        <p:sp>
          <p:nvSpPr>
            <p:cNvPr id="2662" name="Google Shape;2662;p40"/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0"/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0"/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5" name="Google Shape;2665;p40"/>
          <p:cNvGrpSpPr/>
          <p:nvPr/>
        </p:nvGrpSpPr>
        <p:grpSpPr>
          <a:xfrm>
            <a:off x="1262609" y="1665421"/>
            <a:ext cx="243987" cy="339453"/>
            <a:chOff x="849586" y="2885669"/>
            <a:chExt cx="243987" cy="339453"/>
          </a:xfrm>
        </p:grpSpPr>
        <p:sp>
          <p:nvSpPr>
            <p:cNvPr id="2666" name="Google Shape;2666;p40"/>
            <p:cNvSpPr/>
            <p:nvPr/>
          </p:nvSpPr>
          <p:spPr>
            <a:xfrm>
              <a:off x="849586" y="2885669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0"/>
            <p:cNvSpPr/>
            <p:nvPr/>
          </p:nvSpPr>
          <p:spPr>
            <a:xfrm>
              <a:off x="929562" y="3034054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0"/>
            <p:cNvSpPr/>
            <p:nvPr/>
          </p:nvSpPr>
          <p:spPr>
            <a:xfrm>
              <a:off x="884586" y="3083268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0"/>
            <p:cNvSpPr/>
            <p:nvPr/>
          </p:nvSpPr>
          <p:spPr>
            <a:xfrm>
              <a:off x="929562" y="2922734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0"/>
            <p:cNvSpPr/>
            <p:nvPr/>
          </p:nvSpPr>
          <p:spPr>
            <a:xfrm>
              <a:off x="899913" y="2885669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0"/>
            <p:cNvSpPr/>
            <p:nvPr/>
          </p:nvSpPr>
          <p:spPr>
            <a:xfrm>
              <a:off x="849586" y="2931380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2" name="Google Shape;2672;p40"/>
          <p:cNvGrpSpPr/>
          <p:nvPr/>
        </p:nvGrpSpPr>
        <p:grpSpPr>
          <a:xfrm rot="3486929">
            <a:off x="3058512" y="4115747"/>
            <a:ext cx="271881" cy="159970"/>
            <a:chOff x="1566275" y="4812212"/>
            <a:chExt cx="271885" cy="159973"/>
          </a:xfrm>
        </p:grpSpPr>
        <p:sp>
          <p:nvSpPr>
            <p:cNvPr id="2673" name="Google Shape;2673;p40"/>
            <p:cNvSpPr/>
            <p:nvPr/>
          </p:nvSpPr>
          <p:spPr>
            <a:xfrm>
              <a:off x="1636142" y="4812712"/>
              <a:ext cx="196571" cy="119771"/>
            </a:xfrm>
            <a:custGeom>
              <a:avLst/>
              <a:gdLst/>
              <a:ahLst/>
              <a:cxnLst/>
              <a:rect l="l" t="t" r="r" b="b"/>
              <a:pathLst>
                <a:path w="27932" h="17019" extrusionOk="0">
                  <a:moveTo>
                    <a:pt x="26536" y="0"/>
                  </a:moveTo>
                  <a:cubicBezTo>
                    <a:pt x="22997" y="0"/>
                    <a:pt x="13107" y="341"/>
                    <a:pt x="6899" y="3923"/>
                  </a:cubicBezTo>
                  <a:cubicBezTo>
                    <a:pt x="30" y="7892"/>
                    <a:pt x="1" y="14489"/>
                    <a:pt x="65" y="15813"/>
                  </a:cubicBezTo>
                  <a:cubicBezTo>
                    <a:pt x="36" y="16551"/>
                    <a:pt x="83" y="17000"/>
                    <a:pt x="83" y="17000"/>
                  </a:cubicBezTo>
                  <a:cubicBezTo>
                    <a:pt x="83" y="17000"/>
                    <a:pt x="563" y="17018"/>
                    <a:pt x="1394" y="17018"/>
                  </a:cubicBezTo>
                  <a:cubicBezTo>
                    <a:pt x="4931" y="17018"/>
                    <a:pt x="14828" y="16677"/>
                    <a:pt x="21033" y="13090"/>
                  </a:cubicBezTo>
                  <a:cubicBezTo>
                    <a:pt x="27902" y="9127"/>
                    <a:pt x="27931" y="2535"/>
                    <a:pt x="27866" y="1206"/>
                  </a:cubicBezTo>
                  <a:cubicBezTo>
                    <a:pt x="27896" y="468"/>
                    <a:pt x="27849" y="19"/>
                    <a:pt x="27849" y="19"/>
                  </a:cubicBezTo>
                  <a:cubicBezTo>
                    <a:pt x="27849" y="19"/>
                    <a:pt x="27368" y="0"/>
                    <a:pt x="26536" y="0"/>
                  </a:cubicBezTo>
                  <a:close/>
                </a:path>
              </a:pathLst>
            </a:custGeom>
            <a:solidFill>
              <a:srgbClr val="9CDD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0"/>
            <p:cNvSpPr/>
            <p:nvPr/>
          </p:nvSpPr>
          <p:spPr>
            <a:xfrm>
              <a:off x="1630737" y="48127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4" y="0"/>
                  </a:moveTo>
                  <a:cubicBezTo>
                    <a:pt x="23765" y="0"/>
                    <a:pt x="13875" y="341"/>
                    <a:pt x="7667" y="3923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1" y="16068"/>
                    <a:pt x="2162" y="16068"/>
                  </a:cubicBezTo>
                  <a:cubicBezTo>
                    <a:pt x="5699" y="16068"/>
                    <a:pt x="15596" y="15727"/>
                    <a:pt x="21801" y="12139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6" y="0"/>
                    <a:pt x="27304" y="0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0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0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0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0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0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0"/>
            <p:cNvSpPr/>
            <p:nvPr/>
          </p:nvSpPr>
          <p:spPr>
            <a:xfrm>
              <a:off x="1641293" y="4930670"/>
              <a:ext cx="2252" cy="1795"/>
            </a:xfrm>
            <a:custGeom>
              <a:avLst/>
              <a:gdLst/>
              <a:ahLst/>
              <a:cxnLst/>
              <a:rect l="l" t="t" r="r" b="b"/>
              <a:pathLst>
                <a:path w="320" h="255" extrusionOk="0">
                  <a:moveTo>
                    <a:pt x="267" y="0"/>
                  </a:moveTo>
                  <a:cubicBezTo>
                    <a:pt x="255" y="12"/>
                    <a:pt x="249" y="18"/>
                    <a:pt x="237" y="24"/>
                  </a:cubicBezTo>
                  <a:lnTo>
                    <a:pt x="1" y="254"/>
                  </a:lnTo>
                  <a:lnTo>
                    <a:pt x="261" y="101"/>
                  </a:lnTo>
                  <a:lnTo>
                    <a:pt x="273" y="95"/>
                  </a:lnTo>
                  <a:cubicBezTo>
                    <a:pt x="290" y="83"/>
                    <a:pt x="302" y="71"/>
                    <a:pt x="320" y="59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0"/>
            <p:cNvSpPr/>
            <p:nvPr/>
          </p:nvSpPr>
          <p:spPr>
            <a:xfrm>
              <a:off x="1635726" y="4812846"/>
              <a:ext cx="196403" cy="114022"/>
            </a:xfrm>
            <a:custGeom>
              <a:avLst/>
              <a:gdLst/>
              <a:ahLst/>
              <a:cxnLst/>
              <a:rect l="l" t="t" r="r" b="b"/>
              <a:pathLst>
                <a:path w="27908" h="16202" extrusionOk="0">
                  <a:moveTo>
                    <a:pt x="27908" y="0"/>
                  </a:moveTo>
                  <a:lnTo>
                    <a:pt x="27908" y="0"/>
                  </a:lnTo>
                  <a:cubicBezTo>
                    <a:pt x="18605" y="5003"/>
                    <a:pt x="9303" y="10011"/>
                    <a:pt x="0" y="15020"/>
                  </a:cubicBezTo>
                  <a:cubicBezTo>
                    <a:pt x="6" y="15020"/>
                    <a:pt x="12" y="15014"/>
                    <a:pt x="18" y="15014"/>
                  </a:cubicBezTo>
                  <a:cubicBezTo>
                    <a:pt x="30" y="15008"/>
                    <a:pt x="42" y="15002"/>
                    <a:pt x="54" y="14996"/>
                  </a:cubicBezTo>
                  <a:lnTo>
                    <a:pt x="71" y="14996"/>
                  </a:lnTo>
                  <a:cubicBezTo>
                    <a:pt x="77" y="14990"/>
                    <a:pt x="89" y="14990"/>
                    <a:pt x="95" y="14984"/>
                  </a:cubicBezTo>
                  <a:cubicBezTo>
                    <a:pt x="107" y="14984"/>
                    <a:pt x="119" y="14978"/>
                    <a:pt x="136" y="14978"/>
                  </a:cubicBezTo>
                  <a:lnTo>
                    <a:pt x="178" y="14978"/>
                  </a:lnTo>
                  <a:cubicBezTo>
                    <a:pt x="278" y="14978"/>
                    <a:pt x="384" y="15008"/>
                    <a:pt x="502" y="15073"/>
                  </a:cubicBezTo>
                  <a:cubicBezTo>
                    <a:pt x="514" y="15079"/>
                    <a:pt x="526" y="15085"/>
                    <a:pt x="538" y="15091"/>
                  </a:cubicBezTo>
                  <a:cubicBezTo>
                    <a:pt x="703" y="15197"/>
                    <a:pt x="762" y="16012"/>
                    <a:pt x="880" y="16201"/>
                  </a:cubicBezTo>
                  <a:lnTo>
                    <a:pt x="2790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0"/>
            <p:cNvSpPr/>
            <p:nvPr/>
          </p:nvSpPr>
          <p:spPr>
            <a:xfrm>
              <a:off x="1669850" y="4900700"/>
              <a:ext cx="54914" cy="7284"/>
            </a:xfrm>
            <a:custGeom>
              <a:avLst/>
              <a:gdLst/>
              <a:ahLst/>
              <a:cxnLst/>
              <a:rect l="l" t="t" r="r" b="b"/>
              <a:pathLst>
                <a:path w="7803" h="1035" extrusionOk="0">
                  <a:moveTo>
                    <a:pt x="1223" y="1"/>
                  </a:moveTo>
                  <a:lnTo>
                    <a:pt x="1" y="887"/>
                  </a:lnTo>
                  <a:lnTo>
                    <a:pt x="7803" y="1035"/>
                  </a:lnTo>
                  <a:lnTo>
                    <a:pt x="1223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0"/>
            <p:cNvSpPr/>
            <p:nvPr/>
          </p:nvSpPr>
          <p:spPr>
            <a:xfrm>
              <a:off x="1668190" y="4862589"/>
              <a:ext cx="7861" cy="39994"/>
            </a:xfrm>
            <a:custGeom>
              <a:avLst/>
              <a:gdLst/>
              <a:ahLst/>
              <a:cxnLst/>
              <a:rect l="l" t="t" r="r" b="b"/>
              <a:pathLst>
                <a:path w="1117" h="5683" extrusionOk="0">
                  <a:moveTo>
                    <a:pt x="910" y="1"/>
                  </a:moveTo>
                  <a:lnTo>
                    <a:pt x="0" y="5683"/>
                  </a:lnTo>
                  <a:lnTo>
                    <a:pt x="0" y="5683"/>
                  </a:lnTo>
                  <a:lnTo>
                    <a:pt x="1117" y="5370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0"/>
            <p:cNvSpPr/>
            <p:nvPr/>
          </p:nvSpPr>
          <p:spPr>
            <a:xfrm>
              <a:off x="1702398" y="4881834"/>
              <a:ext cx="52042" cy="10359"/>
            </a:xfrm>
            <a:custGeom>
              <a:avLst/>
              <a:gdLst/>
              <a:ahLst/>
              <a:cxnLst/>
              <a:rect l="l" t="t" r="r" b="b"/>
              <a:pathLst>
                <a:path w="7395" h="1472" extrusionOk="0">
                  <a:moveTo>
                    <a:pt x="1134" y="1"/>
                  </a:moveTo>
                  <a:lnTo>
                    <a:pt x="0" y="816"/>
                  </a:lnTo>
                  <a:lnTo>
                    <a:pt x="7395" y="1471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0"/>
            <p:cNvSpPr/>
            <p:nvPr/>
          </p:nvSpPr>
          <p:spPr>
            <a:xfrm>
              <a:off x="1700857" y="4846467"/>
              <a:ext cx="7284" cy="37081"/>
            </a:xfrm>
            <a:custGeom>
              <a:avLst/>
              <a:gdLst/>
              <a:ahLst/>
              <a:cxnLst/>
              <a:rect l="l" t="t" r="r" b="b"/>
              <a:pathLst>
                <a:path w="1035" h="5269" extrusionOk="0">
                  <a:moveTo>
                    <a:pt x="839" y="0"/>
                  </a:moveTo>
                  <a:lnTo>
                    <a:pt x="1" y="5269"/>
                  </a:lnTo>
                  <a:lnTo>
                    <a:pt x="1" y="5269"/>
                  </a:lnTo>
                  <a:lnTo>
                    <a:pt x="1034" y="4979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0"/>
            <p:cNvSpPr/>
            <p:nvPr/>
          </p:nvSpPr>
          <p:spPr>
            <a:xfrm>
              <a:off x="1734608" y="4864545"/>
              <a:ext cx="45899" cy="5201"/>
            </a:xfrm>
            <a:custGeom>
              <a:avLst/>
              <a:gdLst/>
              <a:ahLst/>
              <a:cxnLst/>
              <a:rect l="l" t="t" r="r" b="b"/>
              <a:pathLst>
                <a:path w="6522" h="739" extrusionOk="0">
                  <a:moveTo>
                    <a:pt x="1028" y="0"/>
                  </a:moveTo>
                  <a:lnTo>
                    <a:pt x="1" y="739"/>
                  </a:lnTo>
                  <a:lnTo>
                    <a:pt x="6521" y="739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0"/>
            <p:cNvSpPr/>
            <p:nvPr/>
          </p:nvSpPr>
          <p:spPr>
            <a:xfrm>
              <a:off x="1733235" y="4832668"/>
              <a:ext cx="6573" cy="33428"/>
            </a:xfrm>
            <a:custGeom>
              <a:avLst/>
              <a:gdLst/>
              <a:ahLst/>
              <a:cxnLst/>
              <a:rect l="l" t="t" r="r" b="b"/>
              <a:pathLst>
                <a:path w="934" h="4750" extrusionOk="0">
                  <a:moveTo>
                    <a:pt x="757" y="0"/>
                  </a:moveTo>
                  <a:lnTo>
                    <a:pt x="1" y="4749"/>
                  </a:lnTo>
                  <a:lnTo>
                    <a:pt x="1" y="4749"/>
                  </a:lnTo>
                  <a:lnTo>
                    <a:pt x="934" y="4489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0"/>
            <p:cNvSpPr/>
            <p:nvPr/>
          </p:nvSpPr>
          <p:spPr>
            <a:xfrm>
              <a:off x="1765241" y="4847460"/>
              <a:ext cx="34463" cy="3920"/>
            </a:xfrm>
            <a:custGeom>
              <a:avLst/>
              <a:gdLst/>
              <a:ahLst/>
              <a:cxnLst/>
              <a:rect l="l" t="t" r="r" b="b"/>
              <a:pathLst>
                <a:path w="4897" h="557" extrusionOk="0">
                  <a:moveTo>
                    <a:pt x="768" y="1"/>
                  </a:moveTo>
                  <a:lnTo>
                    <a:pt x="0" y="556"/>
                  </a:lnTo>
                  <a:lnTo>
                    <a:pt x="4897" y="556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0"/>
            <p:cNvSpPr/>
            <p:nvPr/>
          </p:nvSpPr>
          <p:spPr>
            <a:xfrm>
              <a:off x="1765241" y="4824316"/>
              <a:ext cx="4954" cy="25110"/>
            </a:xfrm>
            <a:custGeom>
              <a:avLst/>
              <a:gdLst/>
              <a:ahLst/>
              <a:cxnLst/>
              <a:rect l="l" t="t" r="r" b="b"/>
              <a:pathLst>
                <a:path w="704" h="3568" extrusionOk="0">
                  <a:moveTo>
                    <a:pt x="567" y="0"/>
                  </a:moveTo>
                  <a:lnTo>
                    <a:pt x="0" y="3568"/>
                  </a:lnTo>
                  <a:lnTo>
                    <a:pt x="703" y="3373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0"/>
            <p:cNvSpPr/>
            <p:nvPr/>
          </p:nvSpPr>
          <p:spPr>
            <a:xfrm>
              <a:off x="1636142" y="4812212"/>
              <a:ext cx="196571" cy="122516"/>
            </a:xfrm>
            <a:custGeom>
              <a:avLst/>
              <a:gdLst/>
              <a:ahLst/>
              <a:cxnLst/>
              <a:rect l="l" t="t" r="r" b="b"/>
              <a:pathLst>
                <a:path w="27932" h="17409" extrusionOk="0">
                  <a:moveTo>
                    <a:pt x="26539" y="0"/>
                  </a:moveTo>
                  <a:cubicBezTo>
                    <a:pt x="23002" y="0"/>
                    <a:pt x="13108" y="341"/>
                    <a:pt x="6899" y="3929"/>
                  </a:cubicBezTo>
                  <a:cubicBezTo>
                    <a:pt x="30" y="7898"/>
                    <a:pt x="1" y="14490"/>
                    <a:pt x="65" y="15813"/>
                  </a:cubicBezTo>
                  <a:cubicBezTo>
                    <a:pt x="36" y="16557"/>
                    <a:pt x="83" y="17390"/>
                    <a:pt x="83" y="17390"/>
                  </a:cubicBezTo>
                  <a:cubicBezTo>
                    <a:pt x="83" y="17390"/>
                    <a:pt x="563" y="17408"/>
                    <a:pt x="1394" y="17408"/>
                  </a:cubicBezTo>
                  <a:cubicBezTo>
                    <a:pt x="4931" y="17408"/>
                    <a:pt x="14828" y="17067"/>
                    <a:pt x="21033" y="13480"/>
                  </a:cubicBezTo>
                  <a:cubicBezTo>
                    <a:pt x="27902" y="9517"/>
                    <a:pt x="27931" y="2925"/>
                    <a:pt x="27866" y="1596"/>
                  </a:cubicBezTo>
                  <a:cubicBezTo>
                    <a:pt x="27896" y="858"/>
                    <a:pt x="27849" y="19"/>
                    <a:pt x="27849" y="19"/>
                  </a:cubicBezTo>
                  <a:cubicBezTo>
                    <a:pt x="27849" y="19"/>
                    <a:pt x="27369" y="0"/>
                    <a:pt x="26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0"/>
            <p:cNvSpPr/>
            <p:nvPr/>
          </p:nvSpPr>
          <p:spPr>
            <a:xfrm>
              <a:off x="1630737" y="48122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7" y="0"/>
                  </a:moveTo>
                  <a:cubicBezTo>
                    <a:pt x="23770" y="0"/>
                    <a:pt x="13876" y="341"/>
                    <a:pt x="7667" y="3929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2" y="16068"/>
                    <a:pt x="2164" y="16068"/>
                  </a:cubicBezTo>
                  <a:cubicBezTo>
                    <a:pt x="5704" y="16068"/>
                    <a:pt x="15598" y="15727"/>
                    <a:pt x="21801" y="12145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7" y="0"/>
                    <a:pt x="27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0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0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0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0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0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0"/>
            <p:cNvSpPr/>
            <p:nvPr/>
          </p:nvSpPr>
          <p:spPr>
            <a:xfrm>
              <a:off x="1635726" y="4824316"/>
              <a:ext cx="174375" cy="102550"/>
            </a:xfrm>
            <a:custGeom>
              <a:avLst/>
              <a:gdLst/>
              <a:ahLst/>
              <a:cxnLst/>
              <a:rect l="l" t="t" r="r" b="b"/>
              <a:pathLst>
                <a:path w="24778" h="14572" extrusionOk="0">
                  <a:moveTo>
                    <a:pt x="18971" y="0"/>
                  </a:moveTo>
                  <a:lnTo>
                    <a:pt x="18416" y="3479"/>
                  </a:lnTo>
                  <a:cubicBezTo>
                    <a:pt x="17176" y="4146"/>
                    <a:pt x="15971" y="4796"/>
                    <a:pt x="14778" y="5434"/>
                  </a:cubicBezTo>
                  <a:lnTo>
                    <a:pt x="14613" y="1187"/>
                  </a:lnTo>
                  <a:lnTo>
                    <a:pt x="13857" y="5930"/>
                  </a:lnTo>
                  <a:cubicBezTo>
                    <a:pt x="12664" y="6574"/>
                    <a:pt x="11476" y="7212"/>
                    <a:pt x="10277" y="7856"/>
                  </a:cubicBezTo>
                  <a:lnTo>
                    <a:pt x="10094" y="3148"/>
                  </a:lnTo>
                  <a:lnTo>
                    <a:pt x="9256" y="8411"/>
                  </a:lnTo>
                  <a:cubicBezTo>
                    <a:pt x="8098" y="9031"/>
                    <a:pt x="6923" y="9663"/>
                    <a:pt x="5712" y="10318"/>
                  </a:cubicBezTo>
                  <a:lnTo>
                    <a:pt x="5523" y="5440"/>
                  </a:lnTo>
                  <a:lnTo>
                    <a:pt x="4649" y="10891"/>
                  </a:lnTo>
                  <a:cubicBezTo>
                    <a:pt x="3172" y="11683"/>
                    <a:pt x="1636" y="12510"/>
                    <a:pt x="0" y="13390"/>
                  </a:cubicBezTo>
                  <a:cubicBezTo>
                    <a:pt x="6" y="13390"/>
                    <a:pt x="12" y="13384"/>
                    <a:pt x="18" y="13384"/>
                  </a:cubicBezTo>
                  <a:cubicBezTo>
                    <a:pt x="30" y="13378"/>
                    <a:pt x="42" y="13372"/>
                    <a:pt x="54" y="13366"/>
                  </a:cubicBezTo>
                  <a:lnTo>
                    <a:pt x="71" y="13366"/>
                  </a:lnTo>
                  <a:cubicBezTo>
                    <a:pt x="77" y="13360"/>
                    <a:pt x="89" y="13360"/>
                    <a:pt x="95" y="13354"/>
                  </a:cubicBezTo>
                  <a:cubicBezTo>
                    <a:pt x="107" y="13354"/>
                    <a:pt x="119" y="13354"/>
                    <a:pt x="136" y="13348"/>
                  </a:cubicBezTo>
                  <a:lnTo>
                    <a:pt x="178" y="13348"/>
                  </a:lnTo>
                  <a:cubicBezTo>
                    <a:pt x="278" y="13348"/>
                    <a:pt x="384" y="13378"/>
                    <a:pt x="502" y="13443"/>
                  </a:cubicBezTo>
                  <a:cubicBezTo>
                    <a:pt x="514" y="13449"/>
                    <a:pt x="526" y="13455"/>
                    <a:pt x="538" y="13461"/>
                  </a:cubicBezTo>
                  <a:cubicBezTo>
                    <a:pt x="703" y="13567"/>
                    <a:pt x="762" y="14382"/>
                    <a:pt x="880" y="14571"/>
                  </a:cubicBezTo>
                  <a:lnTo>
                    <a:pt x="5517" y="11754"/>
                  </a:lnTo>
                  <a:lnTo>
                    <a:pt x="12652" y="11890"/>
                  </a:lnTo>
                  <a:lnTo>
                    <a:pt x="6805" y="10974"/>
                  </a:lnTo>
                  <a:lnTo>
                    <a:pt x="9988" y="9037"/>
                  </a:lnTo>
                  <a:lnTo>
                    <a:pt x="16869" y="9645"/>
                  </a:lnTo>
                  <a:lnTo>
                    <a:pt x="16869" y="9645"/>
                  </a:lnTo>
                  <a:lnTo>
                    <a:pt x="11187" y="8310"/>
                  </a:lnTo>
                  <a:lnTo>
                    <a:pt x="14235" y="6456"/>
                  </a:lnTo>
                  <a:lnTo>
                    <a:pt x="20572" y="6456"/>
                  </a:lnTo>
                  <a:lnTo>
                    <a:pt x="15386" y="5759"/>
                  </a:lnTo>
                  <a:lnTo>
                    <a:pt x="18540" y="3845"/>
                  </a:lnTo>
                  <a:lnTo>
                    <a:pt x="23301" y="3845"/>
                  </a:lnTo>
                  <a:lnTo>
                    <a:pt x="19403" y="3320"/>
                  </a:lnTo>
                  <a:lnTo>
                    <a:pt x="24777" y="53"/>
                  </a:lnTo>
                  <a:lnTo>
                    <a:pt x="24777" y="53"/>
                  </a:lnTo>
                  <a:cubicBezTo>
                    <a:pt x="22757" y="1140"/>
                    <a:pt x="20885" y="2150"/>
                    <a:pt x="19096" y="3113"/>
                  </a:cubicBezTo>
                  <a:lnTo>
                    <a:pt x="189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859CA5-55DA-492E-9315-939A97A7C8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16" b="96133" l="3848" r="96237">
                        <a14:foregroundMark x1="12643" y1="34531" x2="3932" y2="43906"/>
                        <a14:foregroundMark x1="3932" y1="43906" x2="5920" y2="46289"/>
                        <a14:foregroundMark x1="5243" y1="51875" x2="15307" y2="58281"/>
                        <a14:foregroundMark x1="15307" y1="58281" x2="17336" y2="58281"/>
                        <a14:foregroundMark x1="31205" y1="10352" x2="57040" y2="6406"/>
                        <a14:foregroundMark x1="57040" y1="6406" x2="69683" y2="16133"/>
                        <a14:foregroundMark x1="69683" y1="16133" x2="55814" y2="17773"/>
                        <a14:foregroundMark x1="52896" y1="21719" x2="52220" y2="18398"/>
                        <a14:foregroundMark x1="69471" y1="19844" x2="69471" y2="20273"/>
                        <a14:foregroundMark x1="42622" y1="5156" x2="58520" y2="5391"/>
                        <a14:foregroundMark x1="58520" y1="5391" x2="75095" y2="9961"/>
                        <a14:foregroundMark x1="75095" y1="9961" x2="84228" y2="15625"/>
                        <a14:foregroundMark x1="84228" y1="15625" x2="96321" y2="14883"/>
                        <a14:foregroundMark x1="92727" y1="29766" x2="92516" y2="16953"/>
                        <a14:foregroundMark x1="92516" y1="16953" x2="92516" y2="16953"/>
                        <a14:foregroundMark x1="39027" y1="60586" x2="51332" y2="55625"/>
                        <a14:foregroundMark x1="51332" y1="55625" x2="51332" y2="55625"/>
                        <a14:foregroundMark x1="43298" y1="3945" x2="56617" y2="3516"/>
                        <a14:foregroundMark x1="56617" y1="3516" x2="61395" y2="4766"/>
                        <a14:foregroundMark x1="42833" y1="89102" x2="55011" y2="96133"/>
                        <a14:foregroundMark x1="55011" y1="96133" x2="66004" y2="89961"/>
                        <a14:foregroundMark x1="66004" y1="89961" x2="67696" y2="87227"/>
                        <a14:foregroundMark x1="68795" y1="13438" x2="50021" y2="15430"/>
                        <a14:foregroundMark x1="50021" y1="15430" x2="58478" y2="28789"/>
                        <a14:foregroundMark x1="58478" y1="28789" x2="67061" y2="17969"/>
                        <a14:foregroundMark x1="67061" y1="17969" x2="55899" y2="11445"/>
                        <a14:foregroundMark x1="55899" y1="11445" x2="52008" y2="11563"/>
                        <a14:foregroundMark x1="64101" y1="15703" x2="76744" y2="24805"/>
                        <a14:foregroundMark x1="76744" y1="24805" x2="66004" y2="16211"/>
                        <a14:foregroundMark x1="66004" y1="16211" x2="62326" y2="19023"/>
                        <a14:foregroundMark x1="73066" y1="17148" x2="55983" y2="19258"/>
                        <a14:foregroundMark x1="55983" y1="19258" x2="59789" y2="27891"/>
                        <a14:foregroundMark x1="59789" y1="27891" x2="66131" y2="29336"/>
                        <a14:backgroundMark x1="13066" y1="8906" x2="13066" y2="8906"/>
                        <a14:backgroundMark x1="11078" y1="6602" x2="6385" y2="1777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4637" y="2170888"/>
            <a:ext cx="2623918" cy="2840266"/>
          </a:xfrm>
          <a:prstGeom prst="rect">
            <a:avLst/>
          </a:prstGeom>
        </p:spPr>
      </p:pic>
      <p:grpSp>
        <p:nvGrpSpPr>
          <p:cNvPr id="275" name="Google Shape;2928;p43">
            <a:extLst>
              <a:ext uri="{FF2B5EF4-FFF2-40B4-BE49-F238E27FC236}">
                <a16:creationId xmlns:a16="http://schemas.microsoft.com/office/drawing/2014/main" id="{AED85357-F336-4011-B714-1E02FF2D499F}"/>
              </a:ext>
            </a:extLst>
          </p:cNvPr>
          <p:cNvGrpSpPr/>
          <p:nvPr/>
        </p:nvGrpSpPr>
        <p:grpSpPr>
          <a:xfrm>
            <a:off x="6740916" y="2004850"/>
            <a:ext cx="2061821" cy="2955241"/>
            <a:chOff x="4173786" y="2899846"/>
            <a:chExt cx="1189604" cy="1977647"/>
          </a:xfrm>
        </p:grpSpPr>
        <p:sp>
          <p:nvSpPr>
            <p:cNvPr id="276" name="Google Shape;2929;p43">
              <a:extLst>
                <a:ext uri="{FF2B5EF4-FFF2-40B4-BE49-F238E27FC236}">
                  <a16:creationId xmlns:a16="http://schemas.microsoft.com/office/drawing/2014/main" id="{413165E7-6426-4A62-A811-A23D97ACE3BA}"/>
                </a:ext>
              </a:extLst>
            </p:cNvPr>
            <p:cNvSpPr/>
            <p:nvPr/>
          </p:nvSpPr>
          <p:spPr>
            <a:xfrm flipH="1">
              <a:off x="4216423" y="4518272"/>
              <a:ext cx="550187" cy="359221"/>
            </a:xfrm>
            <a:custGeom>
              <a:avLst/>
              <a:gdLst/>
              <a:ahLst/>
              <a:cxnLst/>
              <a:rect l="l" t="t" r="r" b="b"/>
              <a:pathLst>
                <a:path w="43796" h="28589" extrusionOk="0">
                  <a:moveTo>
                    <a:pt x="43796" y="0"/>
                  </a:moveTo>
                  <a:lnTo>
                    <a:pt x="0" y="25480"/>
                  </a:lnTo>
                  <a:lnTo>
                    <a:pt x="0" y="28589"/>
                  </a:lnTo>
                  <a:lnTo>
                    <a:pt x="43796" y="3109"/>
                  </a:lnTo>
                  <a:lnTo>
                    <a:pt x="437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930;p43">
              <a:extLst>
                <a:ext uri="{FF2B5EF4-FFF2-40B4-BE49-F238E27FC236}">
                  <a16:creationId xmlns:a16="http://schemas.microsoft.com/office/drawing/2014/main" id="{6C6592F2-6338-470D-A29E-0D363D10CE7D}"/>
                </a:ext>
              </a:extLst>
            </p:cNvPr>
            <p:cNvSpPr/>
            <p:nvPr/>
          </p:nvSpPr>
          <p:spPr>
            <a:xfrm flipH="1">
              <a:off x="4766709" y="4518272"/>
              <a:ext cx="554006" cy="359221"/>
            </a:xfrm>
            <a:custGeom>
              <a:avLst/>
              <a:gdLst/>
              <a:ahLst/>
              <a:cxnLst/>
              <a:rect l="l" t="t" r="r" b="b"/>
              <a:pathLst>
                <a:path w="44100" h="28589" extrusionOk="0">
                  <a:moveTo>
                    <a:pt x="0" y="0"/>
                  </a:moveTo>
                  <a:lnTo>
                    <a:pt x="0" y="3109"/>
                  </a:lnTo>
                  <a:lnTo>
                    <a:pt x="44099" y="28589"/>
                  </a:lnTo>
                  <a:lnTo>
                    <a:pt x="44099" y="25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931;p43">
              <a:extLst>
                <a:ext uri="{FF2B5EF4-FFF2-40B4-BE49-F238E27FC236}">
                  <a16:creationId xmlns:a16="http://schemas.microsoft.com/office/drawing/2014/main" id="{FFB99177-7E07-4D18-ADB4-B3661DFD0309}"/>
                </a:ext>
              </a:extLst>
            </p:cNvPr>
            <p:cNvSpPr/>
            <p:nvPr/>
          </p:nvSpPr>
          <p:spPr>
            <a:xfrm flipH="1">
              <a:off x="4216535" y="4198544"/>
              <a:ext cx="1104181" cy="639885"/>
            </a:xfrm>
            <a:custGeom>
              <a:avLst/>
              <a:gdLst/>
              <a:ahLst/>
              <a:cxnLst/>
              <a:rect l="l" t="t" r="r" b="b"/>
              <a:pathLst>
                <a:path w="87895" h="50926" extrusionOk="0">
                  <a:moveTo>
                    <a:pt x="43795" y="0"/>
                  </a:moveTo>
                  <a:lnTo>
                    <a:pt x="0" y="25446"/>
                  </a:lnTo>
                  <a:lnTo>
                    <a:pt x="44099" y="50926"/>
                  </a:lnTo>
                  <a:lnTo>
                    <a:pt x="87895" y="25446"/>
                  </a:lnTo>
                  <a:lnTo>
                    <a:pt x="4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" name="Google Shape;2932;p43">
              <a:extLst>
                <a:ext uri="{FF2B5EF4-FFF2-40B4-BE49-F238E27FC236}">
                  <a16:creationId xmlns:a16="http://schemas.microsoft.com/office/drawing/2014/main" id="{EE071C89-B398-417E-BB71-D5BD884A597D}"/>
                </a:ext>
              </a:extLst>
            </p:cNvPr>
            <p:cNvGrpSpPr/>
            <p:nvPr/>
          </p:nvGrpSpPr>
          <p:grpSpPr>
            <a:xfrm>
              <a:off x="4173786" y="2899846"/>
              <a:ext cx="1189604" cy="1762892"/>
              <a:chOff x="6429900" y="2140775"/>
              <a:chExt cx="1565475" cy="2319900"/>
            </a:xfrm>
          </p:grpSpPr>
          <p:sp>
            <p:nvSpPr>
              <p:cNvPr id="280" name="Google Shape;2933;p43">
                <a:extLst>
                  <a:ext uri="{FF2B5EF4-FFF2-40B4-BE49-F238E27FC236}">
                    <a16:creationId xmlns:a16="http://schemas.microsoft.com/office/drawing/2014/main" id="{5F2BEE35-01D5-46E6-B519-EB65C1317D18}"/>
                  </a:ext>
                </a:extLst>
              </p:cNvPr>
              <p:cNvSpPr/>
              <p:nvPr/>
            </p:nvSpPr>
            <p:spPr>
              <a:xfrm>
                <a:off x="6778825" y="3493325"/>
                <a:ext cx="114900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4596" h="2637" extrusionOk="0">
                    <a:moveTo>
                      <a:pt x="2264" y="1"/>
                    </a:moveTo>
                    <a:lnTo>
                      <a:pt x="0" y="1319"/>
                    </a:lnTo>
                    <a:lnTo>
                      <a:pt x="2332" y="2636"/>
                    </a:lnTo>
                    <a:lnTo>
                      <a:pt x="4596" y="1352"/>
                    </a:lnTo>
                    <a:lnTo>
                      <a:pt x="2264" y="1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934;p43">
                <a:extLst>
                  <a:ext uri="{FF2B5EF4-FFF2-40B4-BE49-F238E27FC236}">
                    <a16:creationId xmlns:a16="http://schemas.microsoft.com/office/drawing/2014/main" id="{C221F95E-7278-4EFC-B608-6750C8F2D8E7}"/>
                  </a:ext>
                </a:extLst>
              </p:cNvPr>
              <p:cNvSpPr/>
              <p:nvPr/>
            </p:nvSpPr>
            <p:spPr>
              <a:xfrm>
                <a:off x="6777975" y="3526275"/>
                <a:ext cx="379350" cy="653900"/>
              </a:xfrm>
              <a:custGeom>
                <a:avLst/>
                <a:gdLst/>
                <a:ahLst/>
                <a:cxnLst/>
                <a:rect l="l" t="t" r="r" b="b"/>
                <a:pathLst>
                  <a:path w="15174" h="26156" extrusionOk="0">
                    <a:moveTo>
                      <a:pt x="34" y="1"/>
                    </a:moveTo>
                    <a:lnTo>
                      <a:pt x="0" y="14734"/>
                    </a:lnTo>
                    <a:lnTo>
                      <a:pt x="0" y="17404"/>
                    </a:lnTo>
                    <a:lnTo>
                      <a:pt x="2332" y="18755"/>
                    </a:lnTo>
                    <a:lnTo>
                      <a:pt x="15139" y="26156"/>
                    </a:lnTo>
                    <a:lnTo>
                      <a:pt x="15173" y="23486"/>
                    </a:lnTo>
                    <a:lnTo>
                      <a:pt x="2332" y="16086"/>
                    </a:lnTo>
                    <a:lnTo>
                      <a:pt x="2366" y="1318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935;p43">
                <a:extLst>
                  <a:ext uri="{FF2B5EF4-FFF2-40B4-BE49-F238E27FC236}">
                    <a16:creationId xmlns:a16="http://schemas.microsoft.com/office/drawing/2014/main" id="{AF173EC1-F42D-4A79-82C5-38C1EB799FA4}"/>
                  </a:ext>
                </a:extLst>
              </p:cNvPr>
              <p:cNvSpPr/>
              <p:nvPr/>
            </p:nvSpPr>
            <p:spPr>
              <a:xfrm>
                <a:off x="6836275" y="3527125"/>
                <a:ext cx="57450" cy="401300"/>
              </a:xfrm>
              <a:custGeom>
                <a:avLst/>
                <a:gdLst/>
                <a:ahLst/>
                <a:cxnLst/>
                <a:rect l="l" t="t" r="r" b="b"/>
                <a:pathLst>
                  <a:path w="2298" h="16052" extrusionOk="0">
                    <a:moveTo>
                      <a:pt x="2298" y="0"/>
                    </a:moveTo>
                    <a:lnTo>
                      <a:pt x="34" y="1284"/>
                    </a:lnTo>
                    <a:lnTo>
                      <a:pt x="0" y="16052"/>
                    </a:lnTo>
                    <a:lnTo>
                      <a:pt x="2264" y="14734"/>
                    </a:lnTo>
                    <a:lnTo>
                      <a:pt x="2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936;p43">
                <a:extLst>
                  <a:ext uri="{FF2B5EF4-FFF2-40B4-BE49-F238E27FC236}">
                    <a16:creationId xmlns:a16="http://schemas.microsoft.com/office/drawing/2014/main" id="{3D24C76C-A66B-49B4-B862-C368C5205165}"/>
                  </a:ext>
                </a:extLst>
              </p:cNvPr>
              <p:cNvSpPr/>
              <p:nvPr/>
            </p:nvSpPr>
            <p:spPr>
              <a:xfrm>
                <a:off x="6836275" y="3895450"/>
                <a:ext cx="376800" cy="218000"/>
              </a:xfrm>
              <a:custGeom>
                <a:avLst/>
                <a:gdLst/>
                <a:ahLst/>
                <a:cxnLst/>
                <a:rect l="l" t="t" r="r" b="b"/>
                <a:pathLst>
                  <a:path w="15072" h="8720" extrusionOk="0">
                    <a:moveTo>
                      <a:pt x="2264" y="1"/>
                    </a:moveTo>
                    <a:lnTo>
                      <a:pt x="0" y="1319"/>
                    </a:lnTo>
                    <a:lnTo>
                      <a:pt x="12841" y="8719"/>
                    </a:lnTo>
                    <a:lnTo>
                      <a:pt x="15072" y="7401"/>
                    </a:lnTo>
                    <a:lnTo>
                      <a:pt x="2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937;p43">
                <a:extLst>
                  <a:ext uri="{FF2B5EF4-FFF2-40B4-BE49-F238E27FC236}">
                    <a16:creationId xmlns:a16="http://schemas.microsoft.com/office/drawing/2014/main" id="{3B5BFD56-BF30-453D-B879-41CD69EB5982}"/>
                  </a:ext>
                </a:extLst>
              </p:cNvPr>
              <p:cNvSpPr/>
              <p:nvPr/>
            </p:nvSpPr>
            <p:spPr>
              <a:xfrm>
                <a:off x="6777975" y="3495850"/>
                <a:ext cx="115750" cy="403850"/>
              </a:xfrm>
              <a:custGeom>
                <a:avLst/>
                <a:gdLst/>
                <a:ahLst/>
                <a:cxnLst/>
                <a:rect l="l" t="t" r="r" b="b"/>
                <a:pathLst>
                  <a:path w="4630" h="16154" extrusionOk="0">
                    <a:moveTo>
                      <a:pt x="2298" y="1"/>
                    </a:moveTo>
                    <a:lnTo>
                      <a:pt x="34" y="1319"/>
                    </a:lnTo>
                    <a:lnTo>
                      <a:pt x="0" y="14802"/>
                    </a:lnTo>
                    <a:lnTo>
                      <a:pt x="2332" y="16154"/>
                    </a:lnTo>
                    <a:lnTo>
                      <a:pt x="4596" y="13484"/>
                    </a:lnTo>
                    <a:lnTo>
                      <a:pt x="4630" y="1353"/>
                    </a:lnTo>
                    <a:lnTo>
                      <a:pt x="2298" y="1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938;p43">
                <a:extLst>
                  <a:ext uri="{FF2B5EF4-FFF2-40B4-BE49-F238E27FC236}">
                    <a16:creationId xmlns:a16="http://schemas.microsoft.com/office/drawing/2014/main" id="{6A00E7F9-0FCC-4E3A-9587-88FC0478EBBD}"/>
                  </a:ext>
                </a:extLst>
              </p:cNvPr>
              <p:cNvSpPr/>
              <p:nvPr/>
            </p:nvSpPr>
            <p:spPr>
              <a:xfrm>
                <a:off x="6822750" y="3120775"/>
                <a:ext cx="397925" cy="724875"/>
              </a:xfrm>
              <a:custGeom>
                <a:avLst/>
                <a:gdLst/>
                <a:ahLst/>
                <a:cxnLst/>
                <a:rect l="l" t="t" r="r" b="b"/>
                <a:pathLst>
                  <a:path w="15917" h="28995" extrusionOk="0">
                    <a:moveTo>
                      <a:pt x="15917" y="0"/>
                    </a:moveTo>
                    <a:lnTo>
                      <a:pt x="68" y="9192"/>
                    </a:lnTo>
                    <a:lnTo>
                      <a:pt x="0" y="28994"/>
                    </a:lnTo>
                    <a:lnTo>
                      <a:pt x="15849" y="19769"/>
                    </a:lnTo>
                    <a:lnTo>
                      <a:pt x="159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939;p43">
                <a:extLst>
                  <a:ext uri="{FF2B5EF4-FFF2-40B4-BE49-F238E27FC236}">
                    <a16:creationId xmlns:a16="http://schemas.microsoft.com/office/drawing/2014/main" id="{86774E71-076D-41D8-864F-BF658A4B32D6}"/>
                  </a:ext>
                </a:extLst>
              </p:cNvPr>
              <p:cNvSpPr/>
              <p:nvPr/>
            </p:nvSpPr>
            <p:spPr>
              <a:xfrm>
                <a:off x="6429900" y="3124150"/>
                <a:ext cx="394550" cy="721500"/>
              </a:xfrm>
              <a:custGeom>
                <a:avLst/>
                <a:gdLst/>
                <a:ahLst/>
                <a:cxnLst/>
                <a:rect l="l" t="t" r="r" b="b"/>
                <a:pathLst>
                  <a:path w="15782" h="28860" extrusionOk="0">
                    <a:moveTo>
                      <a:pt x="102" y="0"/>
                    </a:moveTo>
                    <a:lnTo>
                      <a:pt x="1" y="19769"/>
                    </a:lnTo>
                    <a:lnTo>
                      <a:pt x="15714" y="28859"/>
                    </a:lnTo>
                    <a:lnTo>
                      <a:pt x="15782" y="9057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940;p43">
                <a:extLst>
                  <a:ext uri="{FF2B5EF4-FFF2-40B4-BE49-F238E27FC236}">
                    <a16:creationId xmlns:a16="http://schemas.microsoft.com/office/drawing/2014/main" id="{4EFEB3EB-90C5-45A3-8330-B86508DEC1CF}"/>
                  </a:ext>
                </a:extLst>
              </p:cNvPr>
              <p:cNvSpPr/>
              <p:nvPr/>
            </p:nvSpPr>
            <p:spPr>
              <a:xfrm>
                <a:off x="6432450" y="2893500"/>
                <a:ext cx="788225" cy="457075"/>
              </a:xfrm>
              <a:custGeom>
                <a:avLst/>
                <a:gdLst/>
                <a:ahLst/>
                <a:cxnLst/>
                <a:rect l="l" t="t" r="r" b="b"/>
                <a:pathLst>
                  <a:path w="31529" h="18283" extrusionOk="0">
                    <a:moveTo>
                      <a:pt x="15849" y="1"/>
                    </a:moveTo>
                    <a:lnTo>
                      <a:pt x="0" y="9226"/>
                    </a:lnTo>
                    <a:lnTo>
                      <a:pt x="15680" y="18283"/>
                    </a:lnTo>
                    <a:lnTo>
                      <a:pt x="31529" y="9091"/>
                    </a:lnTo>
                    <a:lnTo>
                      <a:pt x="1584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941;p43">
                <a:extLst>
                  <a:ext uri="{FF2B5EF4-FFF2-40B4-BE49-F238E27FC236}">
                    <a16:creationId xmlns:a16="http://schemas.microsoft.com/office/drawing/2014/main" id="{B2F28A7B-021E-44B9-8A76-BC428FE08F46}"/>
                  </a:ext>
                </a:extLst>
              </p:cNvPr>
              <p:cNvSpPr/>
              <p:nvPr/>
            </p:nvSpPr>
            <p:spPr>
              <a:xfrm>
                <a:off x="7195300" y="3109775"/>
                <a:ext cx="103950" cy="1350900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54036" extrusionOk="0">
                    <a:moveTo>
                      <a:pt x="4157" y="1"/>
                    </a:moveTo>
                    <a:lnTo>
                      <a:pt x="170" y="2332"/>
                    </a:lnTo>
                    <a:lnTo>
                      <a:pt x="1" y="54035"/>
                    </a:lnTo>
                    <a:lnTo>
                      <a:pt x="1" y="54035"/>
                    </a:lnTo>
                    <a:lnTo>
                      <a:pt x="3988" y="51703"/>
                    </a:lnTo>
                    <a:lnTo>
                      <a:pt x="41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942;p43">
                <a:extLst>
                  <a:ext uri="{FF2B5EF4-FFF2-40B4-BE49-F238E27FC236}">
                    <a16:creationId xmlns:a16="http://schemas.microsoft.com/office/drawing/2014/main" id="{FF8A5B6B-8C13-4462-8B77-BFAA31FCBF2F}"/>
                  </a:ext>
                </a:extLst>
              </p:cNvPr>
              <p:cNvSpPr/>
              <p:nvPr/>
            </p:nvSpPr>
            <p:spPr>
              <a:xfrm>
                <a:off x="7095625" y="3109775"/>
                <a:ext cx="103925" cy="1350900"/>
              </a:xfrm>
              <a:custGeom>
                <a:avLst/>
                <a:gdLst/>
                <a:ahLst/>
                <a:cxnLst/>
                <a:rect l="l" t="t" r="r" b="b"/>
                <a:pathLst>
                  <a:path w="4157" h="54036" extrusionOk="0">
                    <a:moveTo>
                      <a:pt x="136" y="1"/>
                    </a:moveTo>
                    <a:lnTo>
                      <a:pt x="0" y="51737"/>
                    </a:lnTo>
                    <a:lnTo>
                      <a:pt x="3988" y="54035"/>
                    </a:lnTo>
                    <a:lnTo>
                      <a:pt x="4157" y="2332"/>
                    </a:lnTo>
                    <a:lnTo>
                      <a:pt x="1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43;p43">
                <a:extLst>
                  <a:ext uri="{FF2B5EF4-FFF2-40B4-BE49-F238E27FC236}">
                    <a16:creationId xmlns:a16="http://schemas.microsoft.com/office/drawing/2014/main" id="{56431173-0FB0-446C-AEDF-1D03889D5B24}"/>
                  </a:ext>
                </a:extLst>
              </p:cNvPr>
              <p:cNvSpPr/>
              <p:nvPr/>
            </p:nvSpPr>
            <p:spPr>
              <a:xfrm>
                <a:off x="7097325" y="3181600"/>
                <a:ext cx="201075" cy="603225"/>
              </a:xfrm>
              <a:custGeom>
                <a:avLst/>
                <a:gdLst/>
                <a:ahLst/>
                <a:cxnLst/>
                <a:rect l="l" t="t" r="r" b="b"/>
                <a:pathLst>
                  <a:path w="8043" h="24129" extrusionOk="0">
                    <a:moveTo>
                      <a:pt x="68" y="0"/>
                    </a:moveTo>
                    <a:lnTo>
                      <a:pt x="0" y="21830"/>
                    </a:lnTo>
                    <a:lnTo>
                      <a:pt x="4021" y="24128"/>
                    </a:lnTo>
                    <a:lnTo>
                      <a:pt x="7975" y="19465"/>
                    </a:lnTo>
                    <a:lnTo>
                      <a:pt x="8043" y="0"/>
                    </a:lnTo>
                    <a:lnTo>
                      <a:pt x="8043" y="0"/>
                    </a:lnTo>
                    <a:lnTo>
                      <a:pt x="4089" y="229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44;p43">
                <a:extLst>
                  <a:ext uri="{FF2B5EF4-FFF2-40B4-BE49-F238E27FC236}">
                    <a16:creationId xmlns:a16="http://schemas.microsoft.com/office/drawing/2014/main" id="{9A7AB3E2-FFB9-4179-8B7D-C896B403E282}"/>
                  </a:ext>
                </a:extLst>
              </p:cNvPr>
              <p:cNvSpPr/>
              <p:nvPr/>
            </p:nvSpPr>
            <p:spPr>
              <a:xfrm>
                <a:off x="7099000" y="3052325"/>
                <a:ext cx="200250" cy="11577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631" extrusionOk="0">
                    <a:moveTo>
                      <a:pt x="3988" y="1"/>
                    </a:moveTo>
                    <a:lnTo>
                      <a:pt x="1" y="2299"/>
                    </a:lnTo>
                    <a:lnTo>
                      <a:pt x="4022" y="4630"/>
                    </a:lnTo>
                    <a:lnTo>
                      <a:pt x="8009" y="2299"/>
                    </a:lnTo>
                    <a:lnTo>
                      <a:pt x="3988" y="1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45;p43">
                <a:extLst>
                  <a:ext uri="{FF2B5EF4-FFF2-40B4-BE49-F238E27FC236}">
                    <a16:creationId xmlns:a16="http://schemas.microsoft.com/office/drawing/2014/main" id="{00C45AF3-7CD0-4902-8FBB-991E0729A7B1}"/>
                  </a:ext>
                </a:extLst>
              </p:cNvPr>
              <p:cNvSpPr/>
              <p:nvPr/>
            </p:nvSpPr>
            <p:spPr>
              <a:xfrm>
                <a:off x="7216425" y="3874350"/>
                <a:ext cx="376825" cy="217975"/>
              </a:xfrm>
              <a:custGeom>
                <a:avLst/>
                <a:gdLst/>
                <a:ahLst/>
                <a:cxnLst/>
                <a:rect l="l" t="t" r="r" b="b"/>
                <a:pathLst>
                  <a:path w="15073" h="8719" extrusionOk="0">
                    <a:moveTo>
                      <a:pt x="2231" y="0"/>
                    </a:moveTo>
                    <a:lnTo>
                      <a:pt x="1" y="1284"/>
                    </a:lnTo>
                    <a:lnTo>
                      <a:pt x="12808" y="8719"/>
                    </a:lnTo>
                    <a:lnTo>
                      <a:pt x="15072" y="7401"/>
                    </a:lnTo>
                    <a:lnTo>
                      <a:pt x="22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46;p43">
                <a:extLst>
                  <a:ext uri="{FF2B5EF4-FFF2-40B4-BE49-F238E27FC236}">
                    <a16:creationId xmlns:a16="http://schemas.microsoft.com/office/drawing/2014/main" id="{005D6150-2B6D-4EFF-A981-0B469F8E11D8}"/>
                  </a:ext>
                </a:extLst>
              </p:cNvPr>
              <p:cNvSpPr/>
              <p:nvPr/>
            </p:nvSpPr>
            <p:spPr>
              <a:xfrm>
                <a:off x="7538300" y="3691025"/>
                <a:ext cx="114075" cy="501825"/>
              </a:xfrm>
              <a:custGeom>
                <a:avLst/>
                <a:gdLst/>
                <a:ahLst/>
                <a:cxnLst/>
                <a:rect l="l" t="t" r="r" b="b"/>
                <a:pathLst>
                  <a:path w="4563" h="20073" extrusionOk="0">
                    <a:moveTo>
                      <a:pt x="2231" y="0"/>
                    </a:moveTo>
                    <a:lnTo>
                      <a:pt x="1" y="1284"/>
                    </a:lnTo>
                    <a:lnTo>
                      <a:pt x="2332" y="2636"/>
                    </a:lnTo>
                    <a:lnTo>
                      <a:pt x="2265" y="17369"/>
                    </a:lnTo>
                    <a:lnTo>
                      <a:pt x="2265" y="20073"/>
                    </a:lnTo>
                    <a:lnTo>
                      <a:pt x="4529" y="18755"/>
                    </a:lnTo>
                    <a:lnTo>
                      <a:pt x="4529" y="16085"/>
                    </a:lnTo>
                    <a:lnTo>
                      <a:pt x="4563" y="1352"/>
                    </a:lnTo>
                    <a:lnTo>
                      <a:pt x="22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7;p43">
                <a:extLst>
                  <a:ext uri="{FF2B5EF4-FFF2-40B4-BE49-F238E27FC236}">
                    <a16:creationId xmlns:a16="http://schemas.microsoft.com/office/drawing/2014/main" id="{401BD3A1-FD5B-41EE-B542-130D584C4E28}"/>
                  </a:ext>
                </a:extLst>
              </p:cNvPr>
              <p:cNvSpPr/>
              <p:nvPr/>
            </p:nvSpPr>
            <p:spPr>
              <a:xfrm>
                <a:off x="7216425" y="3723125"/>
                <a:ext cx="380200" cy="469725"/>
              </a:xfrm>
              <a:custGeom>
                <a:avLst/>
                <a:gdLst/>
                <a:ahLst/>
                <a:cxnLst/>
                <a:rect l="l" t="t" r="r" b="b"/>
                <a:pathLst>
                  <a:path w="15208" h="18789" extrusionOk="0">
                    <a:moveTo>
                      <a:pt x="12876" y="0"/>
                    </a:moveTo>
                    <a:lnTo>
                      <a:pt x="12808" y="14768"/>
                    </a:lnTo>
                    <a:lnTo>
                      <a:pt x="1" y="7333"/>
                    </a:lnTo>
                    <a:lnTo>
                      <a:pt x="1" y="10037"/>
                    </a:lnTo>
                    <a:lnTo>
                      <a:pt x="12808" y="17437"/>
                    </a:lnTo>
                    <a:lnTo>
                      <a:pt x="15140" y="18789"/>
                    </a:lnTo>
                    <a:lnTo>
                      <a:pt x="15140" y="16085"/>
                    </a:lnTo>
                    <a:lnTo>
                      <a:pt x="15207" y="1352"/>
                    </a:lnTo>
                    <a:lnTo>
                      <a:pt x="1287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48;p43">
                <a:extLst>
                  <a:ext uri="{FF2B5EF4-FFF2-40B4-BE49-F238E27FC236}">
                    <a16:creationId xmlns:a16="http://schemas.microsoft.com/office/drawing/2014/main" id="{435362C0-4638-40C1-A091-72CB2F6CCE08}"/>
                  </a:ext>
                </a:extLst>
              </p:cNvPr>
              <p:cNvSpPr/>
              <p:nvPr/>
            </p:nvSpPr>
            <p:spPr>
              <a:xfrm>
                <a:off x="7537450" y="3675800"/>
                <a:ext cx="114925" cy="367525"/>
              </a:xfrm>
              <a:custGeom>
                <a:avLst/>
                <a:gdLst/>
                <a:ahLst/>
                <a:cxnLst/>
                <a:rect l="l" t="t" r="r" b="b"/>
                <a:pathLst>
                  <a:path w="4597" h="14701" extrusionOk="0">
                    <a:moveTo>
                      <a:pt x="2265" y="1"/>
                    </a:moveTo>
                    <a:lnTo>
                      <a:pt x="35" y="1285"/>
                    </a:lnTo>
                    <a:lnTo>
                      <a:pt x="1" y="13383"/>
                    </a:lnTo>
                    <a:lnTo>
                      <a:pt x="2299" y="14701"/>
                    </a:lnTo>
                    <a:lnTo>
                      <a:pt x="4563" y="12031"/>
                    </a:lnTo>
                    <a:lnTo>
                      <a:pt x="4597" y="1319"/>
                    </a:lnTo>
                    <a:lnTo>
                      <a:pt x="2265" y="1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49;p43">
                <a:extLst>
                  <a:ext uri="{FF2B5EF4-FFF2-40B4-BE49-F238E27FC236}">
                    <a16:creationId xmlns:a16="http://schemas.microsoft.com/office/drawing/2014/main" id="{1A8E21FE-CACA-46C2-A433-BD16ECABFBF2}"/>
                  </a:ext>
                </a:extLst>
              </p:cNvPr>
              <p:cNvSpPr/>
              <p:nvPr/>
            </p:nvSpPr>
            <p:spPr>
              <a:xfrm>
                <a:off x="7091400" y="3059100"/>
                <a:ext cx="199400" cy="115750"/>
              </a:xfrm>
              <a:custGeom>
                <a:avLst/>
                <a:gdLst/>
                <a:ahLst/>
                <a:cxnLst/>
                <a:rect l="l" t="t" r="r" b="b"/>
                <a:pathLst>
                  <a:path w="7976" h="4630" extrusionOk="0">
                    <a:moveTo>
                      <a:pt x="3988" y="0"/>
                    </a:moveTo>
                    <a:lnTo>
                      <a:pt x="0" y="2332"/>
                    </a:lnTo>
                    <a:lnTo>
                      <a:pt x="3988" y="4630"/>
                    </a:lnTo>
                    <a:lnTo>
                      <a:pt x="7976" y="2332"/>
                    </a:lnTo>
                    <a:lnTo>
                      <a:pt x="3988" y="0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50;p43">
                <a:extLst>
                  <a:ext uri="{FF2B5EF4-FFF2-40B4-BE49-F238E27FC236}">
                    <a16:creationId xmlns:a16="http://schemas.microsoft.com/office/drawing/2014/main" id="{67222230-5785-4765-A754-902766182BF9}"/>
                  </a:ext>
                </a:extLst>
              </p:cNvPr>
              <p:cNvSpPr/>
              <p:nvPr/>
            </p:nvSpPr>
            <p:spPr>
              <a:xfrm>
                <a:off x="7186875" y="2473625"/>
                <a:ext cx="585475" cy="1064500"/>
              </a:xfrm>
              <a:custGeom>
                <a:avLst/>
                <a:gdLst/>
                <a:ahLst/>
                <a:cxnLst/>
                <a:rect l="l" t="t" r="r" b="b"/>
                <a:pathLst>
                  <a:path w="23419" h="42580" extrusionOk="0">
                    <a:moveTo>
                      <a:pt x="23418" y="1"/>
                    </a:moveTo>
                    <a:lnTo>
                      <a:pt x="135" y="13518"/>
                    </a:lnTo>
                    <a:lnTo>
                      <a:pt x="0" y="42580"/>
                    </a:lnTo>
                    <a:lnTo>
                      <a:pt x="23283" y="29029"/>
                    </a:lnTo>
                    <a:lnTo>
                      <a:pt x="23418" y="1"/>
                    </a:lnTo>
                    <a:close/>
                  </a:path>
                </a:pathLst>
              </a:custGeom>
              <a:solidFill>
                <a:srgbClr val="2AA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51;p43">
                <a:extLst>
                  <a:ext uri="{FF2B5EF4-FFF2-40B4-BE49-F238E27FC236}">
                    <a16:creationId xmlns:a16="http://schemas.microsoft.com/office/drawing/2014/main" id="{48683830-0663-41B2-80BE-D08A464483A2}"/>
                  </a:ext>
                </a:extLst>
              </p:cNvPr>
              <p:cNvSpPr/>
              <p:nvPr/>
            </p:nvSpPr>
            <p:spPr>
              <a:xfrm>
                <a:off x="7186875" y="2473625"/>
                <a:ext cx="585475" cy="1064500"/>
              </a:xfrm>
              <a:custGeom>
                <a:avLst/>
                <a:gdLst/>
                <a:ahLst/>
                <a:cxnLst/>
                <a:rect l="l" t="t" r="r" b="b"/>
                <a:pathLst>
                  <a:path w="23419" h="42580" extrusionOk="0">
                    <a:moveTo>
                      <a:pt x="23418" y="1"/>
                    </a:moveTo>
                    <a:lnTo>
                      <a:pt x="135" y="13518"/>
                    </a:lnTo>
                    <a:lnTo>
                      <a:pt x="0" y="42580"/>
                    </a:lnTo>
                    <a:lnTo>
                      <a:pt x="23283" y="29029"/>
                    </a:lnTo>
                    <a:lnTo>
                      <a:pt x="234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52;p43">
                <a:extLst>
                  <a:ext uri="{FF2B5EF4-FFF2-40B4-BE49-F238E27FC236}">
                    <a16:creationId xmlns:a16="http://schemas.microsoft.com/office/drawing/2014/main" id="{B49456D0-0BE3-4ACC-8684-509737773E39}"/>
                  </a:ext>
                </a:extLst>
              </p:cNvPr>
              <p:cNvSpPr/>
              <p:nvPr/>
            </p:nvSpPr>
            <p:spPr>
              <a:xfrm>
                <a:off x="6610700" y="2478700"/>
                <a:ext cx="579575" cy="1059425"/>
              </a:xfrm>
              <a:custGeom>
                <a:avLst/>
                <a:gdLst/>
                <a:ahLst/>
                <a:cxnLst/>
                <a:rect l="l" t="t" r="r" b="b"/>
                <a:pathLst>
                  <a:path w="23183" h="42377" extrusionOk="0">
                    <a:moveTo>
                      <a:pt x="136" y="1"/>
                    </a:moveTo>
                    <a:lnTo>
                      <a:pt x="0" y="29062"/>
                    </a:lnTo>
                    <a:lnTo>
                      <a:pt x="23047" y="42377"/>
                    </a:lnTo>
                    <a:lnTo>
                      <a:pt x="23182" y="13315"/>
                    </a:lnTo>
                    <a:lnTo>
                      <a:pt x="136" y="1"/>
                    </a:lnTo>
                    <a:close/>
                  </a:path>
                </a:pathLst>
              </a:custGeom>
              <a:solidFill>
                <a:srgbClr val="2385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2953;p43">
                <a:extLst>
                  <a:ext uri="{FF2B5EF4-FFF2-40B4-BE49-F238E27FC236}">
                    <a16:creationId xmlns:a16="http://schemas.microsoft.com/office/drawing/2014/main" id="{D6ABBA77-2E66-4902-881F-66824A32F767}"/>
                  </a:ext>
                </a:extLst>
              </p:cNvPr>
              <p:cNvSpPr/>
              <p:nvPr/>
            </p:nvSpPr>
            <p:spPr>
              <a:xfrm>
                <a:off x="6610700" y="2478700"/>
                <a:ext cx="579575" cy="1059425"/>
              </a:xfrm>
              <a:custGeom>
                <a:avLst/>
                <a:gdLst/>
                <a:ahLst/>
                <a:cxnLst/>
                <a:rect l="l" t="t" r="r" b="b"/>
                <a:pathLst>
                  <a:path w="23183" h="42377" extrusionOk="0">
                    <a:moveTo>
                      <a:pt x="136" y="1"/>
                    </a:moveTo>
                    <a:lnTo>
                      <a:pt x="0" y="29062"/>
                    </a:lnTo>
                    <a:lnTo>
                      <a:pt x="23047" y="42377"/>
                    </a:lnTo>
                    <a:lnTo>
                      <a:pt x="23182" y="13315"/>
                    </a:lnTo>
                    <a:lnTo>
                      <a:pt x="13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2954;p43">
                <a:extLst>
                  <a:ext uri="{FF2B5EF4-FFF2-40B4-BE49-F238E27FC236}">
                    <a16:creationId xmlns:a16="http://schemas.microsoft.com/office/drawing/2014/main" id="{8A9B1192-C3AF-415E-AF2B-29760EEAB0FD}"/>
                  </a:ext>
                </a:extLst>
              </p:cNvPr>
              <p:cNvSpPr/>
              <p:nvPr/>
            </p:nvSpPr>
            <p:spPr>
              <a:xfrm>
                <a:off x="6614075" y="2140775"/>
                <a:ext cx="1158275" cy="670825"/>
              </a:xfrm>
              <a:custGeom>
                <a:avLst/>
                <a:gdLst/>
                <a:ahLst/>
                <a:cxnLst/>
                <a:rect l="l" t="t" r="r" b="b"/>
                <a:pathLst>
                  <a:path w="46331" h="26833" extrusionOk="0">
                    <a:moveTo>
                      <a:pt x="23284" y="1"/>
                    </a:moveTo>
                    <a:lnTo>
                      <a:pt x="1" y="13518"/>
                    </a:lnTo>
                    <a:lnTo>
                      <a:pt x="23047" y="26832"/>
                    </a:lnTo>
                    <a:lnTo>
                      <a:pt x="46330" y="13315"/>
                    </a:lnTo>
                    <a:lnTo>
                      <a:pt x="232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2955;p43">
                <a:extLst>
                  <a:ext uri="{FF2B5EF4-FFF2-40B4-BE49-F238E27FC236}">
                    <a16:creationId xmlns:a16="http://schemas.microsoft.com/office/drawing/2014/main" id="{6C0F4717-A0F9-4820-B6FC-B165186C8C88}"/>
                  </a:ext>
                </a:extLst>
              </p:cNvPr>
              <p:cNvSpPr/>
              <p:nvPr/>
            </p:nvSpPr>
            <p:spPr>
              <a:xfrm>
                <a:off x="7011150" y="3664825"/>
                <a:ext cx="167300" cy="98025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921" extrusionOk="0">
                    <a:moveTo>
                      <a:pt x="4427" y="0"/>
                    </a:moveTo>
                    <a:lnTo>
                      <a:pt x="0" y="2636"/>
                    </a:lnTo>
                    <a:lnTo>
                      <a:pt x="2264" y="3920"/>
                    </a:lnTo>
                    <a:lnTo>
                      <a:pt x="6691" y="1285"/>
                    </a:lnTo>
                    <a:lnTo>
                      <a:pt x="44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2956;p43">
                <a:extLst>
                  <a:ext uri="{FF2B5EF4-FFF2-40B4-BE49-F238E27FC236}">
                    <a16:creationId xmlns:a16="http://schemas.microsoft.com/office/drawing/2014/main" id="{45D316B3-7600-49B8-ABB4-6648A7943A98}"/>
                  </a:ext>
                </a:extLst>
              </p:cNvPr>
              <p:cNvSpPr/>
              <p:nvPr/>
            </p:nvSpPr>
            <p:spPr>
              <a:xfrm>
                <a:off x="6952000" y="3395325"/>
                <a:ext cx="57475" cy="4680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8722" extrusionOk="0">
                    <a:moveTo>
                      <a:pt x="1" y="1"/>
                    </a:moveTo>
                    <a:lnTo>
                      <a:pt x="34" y="14734"/>
                    </a:lnTo>
                    <a:lnTo>
                      <a:pt x="68" y="17438"/>
                    </a:lnTo>
                    <a:lnTo>
                      <a:pt x="2299" y="18722"/>
                    </a:lnTo>
                    <a:lnTo>
                      <a:pt x="2299" y="16052"/>
                    </a:lnTo>
                    <a:lnTo>
                      <a:pt x="2265" y="13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2957;p43">
                <a:extLst>
                  <a:ext uri="{FF2B5EF4-FFF2-40B4-BE49-F238E27FC236}">
                    <a16:creationId xmlns:a16="http://schemas.microsoft.com/office/drawing/2014/main" id="{0D25B9D4-140F-4280-8111-1F709B8DCAB0}"/>
                  </a:ext>
                </a:extLst>
              </p:cNvPr>
              <p:cNvSpPr/>
              <p:nvPr/>
            </p:nvSpPr>
            <p:spPr>
              <a:xfrm>
                <a:off x="6952000" y="3361525"/>
                <a:ext cx="114925" cy="66775"/>
              </a:xfrm>
              <a:custGeom>
                <a:avLst/>
                <a:gdLst/>
                <a:ahLst/>
                <a:cxnLst/>
                <a:rect l="l" t="t" r="r" b="b"/>
                <a:pathLst>
                  <a:path w="4597" h="2671" extrusionOk="0">
                    <a:moveTo>
                      <a:pt x="2332" y="1"/>
                    </a:moveTo>
                    <a:lnTo>
                      <a:pt x="1" y="1353"/>
                    </a:lnTo>
                    <a:lnTo>
                      <a:pt x="2265" y="2671"/>
                    </a:lnTo>
                    <a:lnTo>
                      <a:pt x="4596" y="1319"/>
                    </a:lnTo>
                    <a:lnTo>
                      <a:pt x="2332" y="1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2958;p43">
                <a:extLst>
                  <a:ext uri="{FF2B5EF4-FFF2-40B4-BE49-F238E27FC236}">
                    <a16:creationId xmlns:a16="http://schemas.microsoft.com/office/drawing/2014/main" id="{A1B439C2-4CF8-428A-934E-5E6DB5EAAB2D}"/>
                  </a:ext>
                </a:extLst>
              </p:cNvPr>
              <p:cNvSpPr/>
              <p:nvPr/>
            </p:nvSpPr>
            <p:spPr>
              <a:xfrm>
                <a:off x="7008600" y="3394475"/>
                <a:ext cx="169850" cy="468900"/>
              </a:xfrm>
              <a:custGeom>
                <a:avLst/>
                <a:gdLst/>
                <a:ahLst/>
                <a:cxnLst/>
                <a:rect l="l" t="t" r="r" b="b"/>
                <a:pathLst>
                  <a:path w="6794" h="18756" extrusionOk="0">
                    <a:moveTo>
                      <a:pt x="2332" y="1"/>
                    </a:moveTo>
                    <a:lnTo>
                      <a:pt x="1" y="1353"/>
                    </a:lnTo>
                    <a:lnTo>
                      <a:pt x="35" y="16086"/>
                    </a:lnTo>
                    <a:lnTo>
                      <a:pt x="35" y="18756"/>
                    </a:lnTo>
                    <a:lnTo>
                      <a:pt x="2366" y="17404"/>
                    </a:lnTo>
                    <a:lnTo>
                      <a:pt x="6793" y="14768"/>
                    </a:lnTo>
                    <a:lnTo>
                      <a:pt x="6793" y="12099"/>
                    </a:lnTo>
                    <a:lnTo>
                      <a:pt x="2366" y="14734"/>
                    </a:lnTo>
                    <a:lnTo>
                      <a:pt x="23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2959;p43">
                <a:extLst>
                  <a:ext uri="{FF2B5EF4-FFF2-40B4-BE49-F238E27FC236}">
                    <a16:creationId xmlns:a16="http://schemas.microsoft.com/office/drawing/2014/main" id="{E088962F-9E47-4116-B594-F4F2D2C5D378}"/>
                  </a:ext>
                </a:extLst>
              </p:cNvPr>
              <p:cNvSpPr/>
              <p:nvPr/>
            </p:nvSpPr>
            <p:spPr>
              <a:xfrm>
                <a:off x="6952000" y="3406300"/>
                <a:ext cx="115775" cy="375975"/>
              </a:xfrm>
              <a:custGeom>
                <a:avLst/>
                <a:gdLst/>
                <a:ahLst/>
                <a:cxnLst/>
                <a:rect l="l" t="t" r="r" b="b"/>
                <a:pathLst>
                  <a:path w="4631" h="15039" extrusionOk="0">
                    <a:moveTo>
                      <a:pt x="2332" y="1"/>
                    </a:moveTo>
                    <a:lnTo>
                      <a:pt x="1" y="1353"/>
                    </a:lnTo>
                    <a:lnTo>
                      <a:pt x="34" y="13755"/>
                    </a:lnTo>
                    <a:lnTo>
                      <a:pt x="2299" y="15039"/>
                    </a:lnTo>
                    <a:lnTo>
                      <a:pt x="4630" y="12335"/>
                    </a:lnTo>
                    <a:lnTo>
                      <a:pt x="4596" y="1319"/>
                    </a:lnTo>
                    <a:lnTo>
                      <a:pt x="2332" y="1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2960;p43">
                <a:extLst>
                  <a:ext uri="{FF2B5EF4-FFF2-40B4-BE49-F238E27FC236}">
                    <a16:creationId xmlns:a16="http://schemas.microsoft.com/office/drawing/2014/main" id="{15A60289-F5E0-49E1-8FA5-F9A2043BBD23}"/>
                  </a:ext>
                </a:extLst>
              </p:cNvPr>
              <p:cNvSpPr/>
              <p:nvPr/>
            </p:nvSpPr>
            <p:spPr>
              <a:xfrm>
                <a:off x="6995100" y="3119075"/>
                <a:ext cx="315975" cy="575350"/>
              </a:xfrm>
              <a:custGeom>
                <a:avLst/>
                <a:gdLst/>
                <a:ahLst/>
                <a:cxnLst/>
                <a:rect l="l" t="t" r="r" b="b"/>
                <a:pathLst>
                  <a:path w="12639" h="23014" extrusionOk="0">
                    <a:moveTo>
                      <a:pt x="12639" y="1"/>
                    </a:moveTo>
                    <a:lnTo>
                      <a:pt x="68" y="7300"/>
                    </a:lnTo>
                    <a:lnTo>
                      <a:pt x="0" y="23013"/>
                    </a:lnTo>
                    <a:lnTo>
                      <a:pt x="12571" y="15714"/>
                    </a:lnTo>
                    <a:lnTo>
                      <a:pt x="1263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2961;p43">
                <a:extLst>
                  <a:ext uri="{FF2B5EF4-FFF2-40B4-BE49-F238E27FC236}">
                    <a16:creationId xmlns:a16="http://schemas.microsoft.com/office/drawing/2014/main" id="{6A5A53C5-C5A5-44F5-AA50-ABBA2343560E}"/>
                  </a:ext>
                </a:extLst>
              </p:cNvPr>
              <p:cNvSpPr/>
              <p:nvPr/>
            </p:nvSpPr>
            <p:spPr>
              <a:xfrm>
                <a:off x="6683350" y="3121600"/>
                <a:ext cx="313450" cy="572825"/>
              </a:xfrm>
              <a:custGeom>
                <a:avLst/>
                <a:gdLst/>
                <a:ahLst/>
                <a:cxnLst/>
                <a:rect l="l" t="t" r="r" b="b"/>
                <a:pathLst>
                  <a:path w="12538" h="22913" extrusionOk="0">
                    <a:moveTo>
                      <a:pt x="68" y="1"/>
                    </a:moveTo>
                    <a:lnTo>
                      <a:pt x="1" y="15714"/>
                    </a:lnTo>
                    <a:lnTo>
                      <a:pt x="12470" y="22912"/>
                    </a:lnTo>
                    <a:lnTo>
                      <a:pt x="12538" y="7199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2962;p43">
                <a:extLst>
                  <a:ext uri="{FF2B5EF4-FFF2-40B4-BE49-F238E27FC236}">
                    <a16:creationId xmlns:a16="http://schemas.microsoft.com/office/drawing/2014/main" id="{3A416A8F-BDFE-4C97-AE1E-3AB791C091C8}"/>
                  </a:ext>
                </a:extLst>
              </p:cNvPr>
              <p:cNvSpPr/>
              <p:nvPr/>
            </p:nvSpPr>
            <p:spPr>
              <a:xfrm>
                <a:off x="6685050" y="2939125"/>
                <a:ext cx="626025" cy="362450"/>
              </a:xfrm>
              <a:custGeom>
                <a:avLst/>
                <a:gdLst/>
                <a:ahLst/>
                <a:cxnLst/>
                <a:rect l="l" t="t" r="r" b="b"/>
                <a:pathLst>
                  <a:path w="25041" h="14498" extrusionOk="0">
                    <a:moveTo>
                      <a:pt x="12605" y="1"/>
                    </a:moveTo>
                    <a:lnTo>
                      <a:pt x="0" y="7300"/>
                    </a:lnTo>
                    <a:lnTo>
                      <a:pt x="12470" y="14498"/>
                    </a:lnTo>
                    <a:lnTo>
                      <a:pt x="25041" y="7199"/>
                    </a:lnTo>
                    <a:lnTo>
                      <a:pt x="126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2963;p43">
                <a:extLst>
                  <a:ext uri="{FF2B5EF4-FFF2-40B4-BE49-F238E27FC236}">
                    <a16:creationId xmlns:a16="http://schemas.microsoft.com/office/drawing/2014/main" id="{CF5A784F-94F7-4D32-B85A-62C2441067E3}"/>
                  </a:ext>
                </a:extLst>
              </p:cNvPr>
              <p:cNvSpPr/>
              <p:nvPr/>
            </p:nvSpPr>
            <p:spPr>
              <a:xfrm>
                <a:off x="7597450" y="3266075"/>
                <a:ext cx="397925" cy="724025"/>
              </a:xfrm>
              <a:custGeom>
                <a:avLst/>
                <a:gdLst/>
                <a:ahLst/>
                <a:cxnLst/>
                <a:rect l="l" t="t" r="r" b="b"/>
                <a:pathLst>
                  <a:path w="15917" h="28961" extrusionOk="0">
                    <a:moveTo>
                      <a:pt x="15917" y="0"/>
                    </a:moveTo>
                    <a:lnTo>
                      <a:pt x="102" y="9192"/>
                    </a:lnTo>
                    <a:lnTo>
                      <a:pt x="0" y="28961"/>
                    </a:lnTo>
                    <a:lnTo>
                      <a:pt x="15849" y="19769"/>
                    </a:lnTo>
                    <a:lnTo>
                      <a:pt x="159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2964;p43">
                <a:extLst>
                  <a:ext uri="{FF2B5EF4-FFF2-40B4-BE49-F238E27FC236}">
                    <a16:creationId xmlns:a16="http://schemas.microsoft.com/office/drawing/2014/main" id="{B3E5AB8D-A412-4165-854F-C57C4A361CBC}"/>
                  </a:ext>
                </a:extLst>
              </p:cNvPr>
              <p:cNvSpPr/>
              <p:nvPr/>
            </p:nvSpPr>
            <p:spPr>
              <a:xfrm>
                <a:off x="7205450" y="3269450"/>
                <a:ext cx="394550" cy="720650"/>
              </a:xfrm>
              <a:custGeom>
                <a:avLst/>
                <a:gdLst/>
                <a:ahLst/>
                <a:cxnLst/>
                <a:rect l="l" t="t" r="r" b="b"/>
                <a:pathLst>
                  <a:path w="15782" h="28826" extrusionOk="0">
                    <a:moveTo>
                      <a:pt x="68" y="1"/>
                    </a:moveTo>
                    <a:lnTo>
                      <a:pt x="0" y="19769"/>
                    </a:lnTo>
                    <a:lnTo>
                      <a:pt x="15680" y="28826"/>
                    </a:lnTo>
                    <a:lnTo>
                      <a:pt x="15782" y="9057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2965;p43">
                <a:extLst>
                  <a:ext uri="{FF2B5EF4-FFF2-40B4-BE49-F238E27FC236}">
                    <a16:creationId xmlns:a16="http://schemas.microsoft.com/office/drawing/2014/main" id="{5E5BFCE3-F871-495C-8365-B36A52F2C151}"/>
                  </a:ext>
                </a:extLst>
              </p:cNvPr>
              <p:cNvSpPr/>
              <p:nvPr/>
            </p:nvSpPr>
            <p:spPr>
              <a:xfrm flipH="1">
                <a:off x="7207150" y="3039675"/>
                <a:ext cx="788225" cy="456200"/>
              </a:xfrm>
              <a:custGeom>
                <a:avLst/>
                <a:gdLst/>
                <a:ahLst/>
                <a:cxnLst/>
                <a:rect l="l" t="t" r="r" b="b"/>
                <a:pathLst>
                  <a:path w="31529" h="18248" extrusionOk="0">
                    <a:moveTo>
                      <a:pt x="15849" y="0"/>
                    </a:moveTo>
                    <a:lnTo>
                      <a:pt x="0" y="9192"/>
                    </a:lnTo>
                    <a:lnTo>
                      <a:pt x="15714" y="18248"/>
                    </a:lnTo>
                    <a:lnTo>
                      <a:pt x="31529" y="9056"/>
                    </a:lnTo>
                    <a:lnTo>
                      <a:pt x="1584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3" name="Google Shape;8756;p76">
            <a:extLst>
              <a:ext uri="{FF2B5EF4-FFF2-40B4-BE49-F238E27FC236}">
                <a16:creationId xmlns:a16="http://schemas.microsoft.com/office/drawing/2014/main" id="{E6A1FFEC-0FD8-4FAF-A7E1-A7FB3C032385}"/>
              </a:ext>
            </a:extLst>
          </p:cNvPr>
          <p:cNvGrpSpPr/>
          <p:nvPr/>
        </p:nvGrpSpPr>
        <p:grpSpPr>
          <a:xfrm>
            <a:off x="3547286" y="3214623"/>
            <a:ext cx="350618" cy="363511"/>
            <a:chOff x="6590560" y="3460649"/>
            <a:chExt cx="350618" cy="363511"/>
          </a:xfrm>
        </p:grpSpPr>
        <p:sp>
          <p:nvSpPr>
            <p:cNvPr id="314" name="Google Shape;8757;p76">
              <a:extLst>
                <a:ext uri="{FF2B5EF4-FFF2-40B4-BE49-F238E27FC236}">
                  <a16:creationId xmlns:a16="http://schemas.microsoft.com/office/drawing/2014/main" id="{C4FAA740-FE90-4A5C-B774-48FCBF376558}"/>
                </a:ext>
              </a:extLst>
            </p:cNvPr>
            <p:cNvSpPr/>
            <p:nvPr/>
          </p:nvSpPr>
          <p:spPr>
            <a:xfrm>
              <a:off x="6590560" y="3460649"/>
              <a:ext cx="350618" cy="363511"/>
            </a:xfrm>
            <a:custGeom>
              <a:avLst/>
              <a:gdLst/>
              <a:ahLst/>
              <a:cxnLst/>
              <a:rect l="l" t="t" r="r" b="b"/>
              <a:pathLst>
                <a:path w="11313" h="11729" extrusionOk="0">
                  <a:moveTo>
                    <a:pt x="6931" y="10752"/>
                  </a:moveTo>
                  <a:lnTo>
                    <a:pt x="6931" y="10752"/>
                  </a:lnTo>
                  <a:cubicBezTo>
                    <a:pt x="6918" y="10760"/>
                    <a:pt x="6904" y="10768"/>
                    <a:pt x="6890" y="10776"/>
                  </a:cubicBezTo>
                  <a:lnTo>
                    <a:pt x="6890" y="10776"/>
                  </a:lnTo>
                  <a:cubicBezTo>
                    <a:pt x="6907" y="10776"/>
                    <a:pt x="6910" y="10774"/>
                    <a:pt x="6931" y="10752"/>
                  </a:cubicBezTo>
                  <a:close/>
                  <a:moveTo>
                    <a:pt x="3960" y="1"/>
                  </a:moveTo>
                  <a:cubicBezTo>
                    <a:pt x="3727" y="1"/>
                    <a:pt x="3516" y="55"/>
                    <a:pt x="3335" y="155"/>
                  </a:cubicBezTo>
                  <a:lnTo>
                    <a:pt x="692" y="1703"/>
                  </a:lnTo>
                  <a:lnTo>
                    <a:pt x="715" y="1703"/>
                  </a:lnTo>
                  <a:cubicBezTo>
                    <a:pt x="287" y="1941"/>
                    <a:pt x="25" y="2465"/>
                    <a:pt x="25" y="3203"/>
                  </a:cubicBezTo>
                  <a:cubicBezTo>
                    <a:pt x="1" y="5918"/>
                    <a:pt x="4097" y="11419"/>
                    <a:pt x="4311" y="11729"/>
                  </a:cubicBezTo>
                  <a:cubicBezTo>
                    <a:pt x="4429" y="11705"/>
                    <a:pt x="5733" y="11449"/>
                    <a:pt x="6890" y="10776"/>
                  </a:cubicBezTo>
                  <a:lnTo>
                    <a:pt x="6890" y="10776"/>
                  </a:lnTo>
                  <a:cubicBezTo>
                    <a:pt x="6888" y="10776"/>
                    <a:pt x="6886" y="10776"/>
                    <a:pt x="6883" y="10776"/>
                  </a:cubicBezTo>
                  <a:lnTo>
                    <a:pt x="9527" y="9252"/>
                  </a:lnTo>
                  <a:cubicBezTo>
                    <a:pt x="10456" y="8704"/>
                    <a:pt x="11289" y="7871"/>
                    <a:pt x="11289" y="6656"/>
                  </a:cubicBezTo>
                  <a:cubicBezTo>
                    <a:pt x="11313" y="5156"/>
                    <a:pt x="10241" y="3346"/>
                    <a:pt x="8955" y="2584"/>
                  </a:cubicBezTo>
                  <a:cubicBezTo>
                    <a:pt x="8570" y="2364"/>
                    <a:pt x="8208" y="2263"/>
                    <a:pt x="7889" y="2263"/>
                  </a:cubicBezTo>
                  <a:cubicBezTo>
                    <a:pt x="7656" y="2263"/>
                    <a:pt x="7445" y="2317"/>
                    <a:pt x="7264" y="2417"/>
                  </a:cubicBezTo>
                  <a:lnTo>
                    <a:pt x="6955" y="2608"/>
                  </a:lnTo>
                  <a:cubicBezTo>
                    <a:pt x="6526" y="1655"/>
                    <a:pt x="5836" y="798"/>
                    <a:pt x="5026" y="322"/>
                  </a:cubicBezTo>
                  <a:cubicBezTo>
                    <a:pt x="4641" y="102"/>
                    <a:pt x="4279" y="1"/>
                    <a:pt x="3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8758;p76">
              <a:extLst>
                <a:ext uri="{FF2B5EF4-FFF2-40B4-BE49-F238E27FC236}">
                  <a16:creationId xmlns:a16="http://schemas.microsoft.com/office/drawing/2014/main" id="{E2C26EA5-74CB-4D1B-91E9-CB1E01875482}"/>
                </a:ext>
              </a:extLst>
            </p:cNvPr>
            <p:cNvSpPr/>
            <p:nvPr/>
          </p:nvSpPr>
          <p:spPr>
            <a:xfrm>
              <a:off x="6590560" y="3508314"/>
              <a:ext cx="268705" cy="315845"/>
            </a:xfrm>
            <a:custGeom>
              <a:avLst/>
              <a:gdLst/>
              <a:ahLst/>
              <a:cxnLst/>
              <a:rect l="l" t="t" r="r" b="b"/>
              <a:pathLst>
                <a:path w="8670" h="10191" extrusionOk="0">
                  <a:moveTo>
                    <a:pt x="1311" y="0"/>
                  </a:moveTo>
                  <a:cubicBezTo>
                    <a:pt x="545" y="0"/>
                    <a:pt x="25" y="608"/>
                    <a:pt x="25" y="1665"/>
                  </a:cubicBezTo>
                  <a:cubicBezTo>
                    <a:pt x="1" y="4380"/>
                    <a:pt x="4097" y="9881"/>
                    <a:pt x="4311" y="10191"/>
                  </a:cubicBezTo>
                  <a:cubicBezTo>
                    <a:pt x="4526" y="10143"/>
                    <a:pt x="8646" y="9381"/>
                    <a:pt x="8646" y="6666"/>
                  </a:cubicBezTo>
                  <a:cubicBezTo>
                    <a:pt x="8669" y="5166"/>
                    <a:pt x="7598" y="3332"/>
                    <a:pt x="6312" y="2594"/>
                  </a:cubicBezTo>
                  <a:cubicBezTo>
                    <a:pt x="5926" y="2374"/>
                    <a:pt x="5566" y="2271"/>
                    <a:pt x="5248" y="2271"/>
                  </a:cubicBezTo>
                  <a:cubicBezTo>
                    <a:pt x="4878" y="2271"/>
                    <a:pt x="4566" y="2410"/>
                    <a:pt x="4335" y="2666"/>
                  </a:cubicBezTo>
                  <a:cubicBezTo>
                    <a:pt x="3930" y="1689"/>
                    <a:pt x="3192" y="784"/>
                    <a:pt x="2382" y="332"/>
                  </a:cubicBezTo>
                  <a:cubicBezTo>
                    <a:pt x="1996" y="107"/>
                    <a:pt x="1632" y="0"/>
                    <a:pt x="13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9233;p78">
            <a:extLst>
              <a:ext uri="{FF2B5EF4-FFF2-40B4-BE49-F238E27FC236}">
                <a16:creationId xmlns:a16="http://schemas.microsoft.com/office/drawing/2014/main" id="{269B9FFC-58FC-42AA-BA74-9B3ABAA48B97}"/>
              </a:ext>
            </a:extLst>
          </p:cNvPr>
          <p:cNvGrpSpPr/>
          <p:nvPr/>
        </p:nvGrpSpPr>
        <p:grpSpPr>
          <a:xfrm>
            <a:off x="5173413" y="3062409"/>
            <a:ext cx="1170118" cy="1869872"/>
            <a:chOff x="7383089" y="2923612"/>
            <a:chExt cx="1236586" cy="2018599"/>
          </a:xfrm>
        </p:grpSpPr>
        <p:grpSp>
          <p:nvGrpSpPr>
            <p:cNvPr id="181" name="Google Shape;9234;p78">
              <a:extLst>
                <a:ext uri="{FF2B5EF4-FFF2-40B4-BE49-F238E27FC236}">
                  <a16:creationId xmlns:a16="http://schemas.microsoft.com/office/drawing/2014/main" id="{937A5780-0618-4CF3-9398-099F421BD744}"/>
                </a:ext>
              </a:extLst>
            </p:cNvPr>
            <p:cNvGrpSpPr/>
            <p:nvPr/>
          </p:nvGrpSpPr>
          <p:grpSpPr>
            <a:xfrm>
              <a:off x="7383089" y="4182060"/>
              <a:ext cx="1236586" cy="760151"/>
              <a:chOff x="4216423" y="4198544"/>
              <a:chExt cx="1104292" cy="678949"/>
            </a:xfrm>
          </p:grpSpPr>
          <p:sp>
            <p:nvSpPr>
              <p:cNvPr id="193" name="Google Shape;9235;p78">
                <a:extLst>
                  <a:ext uri="{FF2B5EF4-FFF2-40B4-BE49-F238E27FC236}">
                    <a16:creationId xmlns:a16="http://schemas.microsoft.com/office/drawing/2014/main" id="{04F686E6-19C6-47F6-B153-13E057DBB110}"/>
                  </a:ext>
                </a:extLst>
              </p:cNvPr>
              <p:cNvSpPr/>
              <p:nvPr/>
            </p:nvSpPr>
            <p:spPr>
              <a:xfrm flipH="1">
                <a:off x="4216423" y="4518272"/>
                <a:ext cx="550187" cy="359221"/>
              </a:xfrm>
              <a:custGeom>
                <a:avLst/>
                <a:gdLst/>
                <a:ahLst/>
                <a:cxnLst/>
                <a:rect l="l" t="t" r="r" b="b"/>
                <a:pathLst>
                  <a:path w="43796" h="28589" extrusionOk="0">
                    <a:moveTo>
                      <a:pt x="43796" y="0"/>
                    </a:moveTo>
                    <a:lnTo>
                      <a:pt x="0" y="25480"/>
                    </a:lnTo>
                    <a:lnTo>
                      <a:pt x="0" y="28589"/>
                    </a:lnTo>
                    <a:lnTo>
                      <a:pt x="43796" y="3109"/>
                    </a:lnTo>
                    <a:lnTo>
                      <a:pt x="437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9236;p78">
                <a:extLst>
                  <a:ext uri="{FF2B5EF4-FFF2-40B4-BE49-F238E27FC236}">
                    <a16:creationId xmlns:a16="http://schemas.microsoft.com/office/drawing/2014/main" id="{74CE2F3F-F9C3-4623-96E5-8CCD86B4C231}"/>
                  </a:ext>
                </a:extLst>
              </p:cNvPr>
              <p:cNvSpPr/>
              <p:nvPr/>
            </p:nvSpPr>
            <p:spPr>
              <a:xfrm flipH="1">
                <a:off x="4766709" y="4518272"/>
                <a:ext cx="554006" cy="359221"/>
              </a:xfrm>
              <a:custGeom>
                <a:avLst/>
                <a:gdLst/>
                <a:ahLst/>
                <a:cxnLst/>
                <a:rect l="l" t="t" r="r" b="b"/>
                <a:pathLst>
                  <a:path w="44100" h="28589" extrusionOk="0">
                    <a:moveTo>
                      <a:pt x="0" y="0"/>
                    </a:moveTo>
                    <a:lnTo>
                      <a:pt x="0" y="3109"/>
                    </a:lnTo>
                    <a:lnTo>
                      <a:pt x="44099" y="28589"/>
                    </a:lnTo>
                    <a:lnTo>
                      <a:pt x="44099" y="254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9237;p78">
                <a:extLst>
                  <a:ext uri="{FF2B5EF4-FFF2-40B4-BE49-F238E27FC236}">
                    <a16:creationId xmlns:a16="http://schemas.microsoft.com/office/drawing/2014/main" id="{96464D2C-CE7F-4E59-9DA4-7FCEFC99CB0B}"/>
                  </a:ext>
                </a:extLst>
              </p:cNvPr>
              <p:cNvSpPr/>
              <p:nvPr/>
            </p:nvSpPr>
            <p:spPr>
              <a:xfrm flipH="1">
                <a:off x="4216535" y="4198544"/>
                <a:ext cx="1104181" cy="639885"/>
              </a:xfrm>
              <a:custGeom>
                <a:avLst/>
                <a:gdLst/>
                <a:ahLst/>
                <a:cxnLst/>
                <a:rect l="l" t="t" r="r" b="b"/>
                <a:pathLst>
                  <a:path w="87895" h="50926" extrusionOk="0">
                    <a:moveTo>
                      <a:pt x="43795" y="0"/>
                    </a:moveTo>
                    <a:lnTo>
                      <a:pt x="0" y="25446"/>
                    </a:lnTo>
                    <a:lnTo>
                      <a:pt x="44099" y="50926"/>
                    </a:lnTo>
                    <a:lnTo>
                      <a:pt x="87895" y="25446"/>
                    </a:lnTo>
                    <a:lnTo>
                      <a:pt x="4379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" name="Google Shape;9238;p78">
              <a:extLst>
                <a:ext uri="{FF2B5EF4-FFF2-40B4-BE49-F238E27FC236}">
                  <a16:creationId xmlns:a16="http://schemas.microsoft.com/office/drawing/2014/main" id="{6E355E02-F613-4D7B-8A3C-1B4182B9CC92}"/>
                </a:ext>
              </a:extLst>
            </p:cNvPr>
            <p:cNvGrpSpPr/>
            <p:nvPr/>
          </p:nvGrpSpPr>
          <p:grpSpPr>
            <a:xfrm>
              <a:off x="7612486" y="2923612"/>
              <a:ext cx="813419" cy="1788846"/>
              <a:chOff x="7256192" y="2494364"/>
              <a:chExt cx="162453" cy="357269"/>
            </a:xfrm>
          </p:grpSpPr>
          <p:sp>
            <p:nvSpPr>
              <p:cNvPr id="183" name="Google Shape;9239;p78">
                <a:extLst>
                  <a:ext uri="{FF2B5EF4-FFF2-40B4-BE49-F238E27FC236}">
                    <a16:creationId xmlns:a16="http://schemas.microsoft.com/office/drawing/2014/main" id="{E52D439D-06ED-4528-BB8F-F7CA633D5EE7}"/>
                  </a:ext>
                </a:extLst>
              </p:cNvPr>
              <p:cNvSpPr/>
              <p:nvPr/>
            </p:nvSpPr>
            <p:spPr>
              <a:xfrm>
                <a:off x="7262113" y="2698884"/>
                <a:ext cx="149897" cy="152749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927" extrusionOk="0">
                    <a:moveTo>
                      <a:pt x="167" y="1596"/>
                    </a:moveTo>
                    <a:cubicBezTo>
                      <a:pt x="167" y="1596"/>
                      <a:pt x="167" y="1605"/>
                      <a:pt x="172" y="1612"/>
                    </a:cubicBezTo>
                    <a:lnTo>
                      <a:pt x="172" y="1612"/>
                    </a:lnTo>
                    <a:lnTo>
                      <a:pt x="167" y="1596"/>
                    </a:lnTo>
                    <a:close/>
                    <a:moveTo>
                      <a:pt x="2422" y="0"/>
                    </a:moveTo>
                    <a:cubicBezTo>
                      <a:pt x="1849" y="0"/>
                      <a:pt x="1276" y="125"/>
                      <a:pt x="834" y="381"/>
                    </a:cubicBezTo>
                    <a:cubicBezTo>
                      <a:pt x="214" y="715"/>
                      <a:pt x="0" y="1191"/>
                      <a:pt x="191" y="1620"/>
                    </a:cubicBezTo>
                    <a:cubicBezTo>
                      <a:pt x="181" y="1620"/>
                      <a:pt x="176" y="1616"/>
                      <a:pt x="172" y="1612"/>
                    </a:cubicBezTo>
                    <a:lnTo>
                      <a:pt x="172" y="1612"/>
                    </a:lnTo>
                    <a:lnTo>
                      <a:pt x="619" y="2929"/>
                    </a:lnTo>
                    <a:lnTo>
                      <a:pt x="1072" y="4287"/>
                    </a:lnTo>
                    <a:cubicBezTo>
                      <a:pt x="1119" y="4430"/>
                      <a:pt x="1238" y="4573"/>
                      <a:pt x="1429" y="4692"/>
                    </a:cubicBezTo>
                    <a:cubicBezTo>
                      <a:pt x="1696" y="4850"/>
                      <a:pt x="2056" y="4927"/>
                      <a:pt x="2418" y="4927"/>
                    </a:cubicBezTo>
                    <a:cubicBezTo>
                      <a:pt x="2765" y="4927"/>
                      <a:pt x="3113" y="4856"/>
                      <a:pt x="3382" y="4716"/>
                    </a:cubicBezTo>
                    <a:cubicBezTo>
                      <a:pt x="3596" y="4596"/>
                      <a:pt x="3739" y="4430"/>
                      <a:pt x="3787" y="4287"/>
                    </a:cubicBezTo>
                    <a:cubicBezTo>
                      <a:pt x="4096" y="3382"/>
                      <a:pt x="4382" y="2501"/>
                      <a:pt x="4692" y="1596"/>
                    </a:cubicBezTo>
                    <a:cubicBezTo>
                      <a:pt x="4834" y="1191"/>
                      <a:pt x="4644" y="739"/>
                      <a:pt x="4072" y="405"/>
                    </a:cubicBezTo>
                    <a:cubicBezTo>
                      <a:pt x="3622" y="137"/>
                      <a:pt x="3022" y="0"/>
                      <a:pt x="2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9240;p78">
                <a:extLst>
                  <a:ext uri="{FF2B5EF4-FFF2-40B4-BE49-F238E27FC236}">
                    <a16:creationId xmlns:a16="http://schemas.microsoft.com/office/drawing/2014/main" id="{D13E3B08-8166-4F42-B009-0ECB510062BA}"/>
                  </a:ext>
                </a:extLst>
              </p:cNvPr>
              <p:cNvSpPr/>
              <p:nvPr/>
            </p:nvSpPr>
            <p:spPr>
              <a:xfrm>
                <a:off x="7263571" y="2670641"/>
                <a:ext cx="148440" cy="119267"/>
              </a:xfrm>
              <a:custGeom>
                <a:avLst/>
                <a:gdLst/>
                <a:ahLst/>
                <a:cxnLst/>
                <a:rect l="l" t="t" r="r" b="b"/>
                <a:pathLst>
                  <a:path w="4788" h="3847" extrusionOk="0">
                    <a:moveTo>
                      <a:pt x="2382" y="0"/>
                    </a:moveTo>
                    <a:cubicBezTo>
                      <a:pt x="1769" y="0"/>
                      <a:pt x="1156" y="137"/>
                      <a:pt x="691" y="411"/>
                    </a:cubicBezTo>
                    <a:cubicBezTo>
                      <a:pt x="215" y="673"/>
                      <a:pt x="1" y="1030"/>
                      <a:pt x="1" y="1388"/>
                    </a:cubicBezTo>
                    <a:lnTo>
                      <a:pt x="1" y="2459"/>
                    </a:lnTo>
                    <a:cubicBezTo>
                      <a:pt x="1" y="2816"/>
                      <a:pt x="215" y="3174"/>
                      <a:pt x="691" y="3436"/>
                    </a:cubicBezTo>
                    <a:cubicBezTo>
                      <a:pt x="1156" y="3709"/>
                      <a:pt x="1769" y="3846"/>
                      <a:pt x="2382" y="3846"/>
                    </a:cubicBezTo>
                    <a:cubicBezTo>
                      <a:pt x="2995" y="3846"/>
                      <a:pt x="3609" y="3709"/>
                      <a:pt x="4073" y="3436"/>
                    </a:cubicBezTo>
                    <a:cubicBezTo>
                      <a:pt x="4549" y="3174"/>
                      <a:pt x="4764" y="2816"/>
                      <a:pt x="4764" y="2459"/>
                    </a:cubicBezTo>
                    <a:lnTo>
                      <a:pt x="4764" y="1411"/>
                    </a:lnTo>
                    <a:cubicBezTo>
                      <a:pt x="4787" y="1054"/>
                      <a:pt x="4549" y="697"/>
                      <a:pt x="4073" y="411"/>
                    </a:cubicBezTo>
                    <a:cubicBezTo>
                      <a:pt x="3609" y="137"/>
                      <a:pt x="2995" y="0"/>
                      <a:pt x="23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9241;p78">
                <a:extLst>
                  <a:ext uri="{FF2B5EF4-FFF2-40B4-BE49-F238E27FC236}">
                    <a16:creationId xmlns:a16="http://schemas.microsoft.com/office/drawing/2014/main" id="{B2140145-4710-45DD-ABE0-6D8629290101}"/>
                  </a:ext>
                </a:extLst>
              </p:cNvPr>
              <p:cNvSpPr/>
              <p:nvPr/>
            </p:nvSpPr>
            <p:spPr>
              <a:xfrm>
                <a:off x="7261369" y="2673215"/>
                <a:ext cx="152129" cy="80141"/>
              </a:xfrm>
              <a:custGeom>
                <a:avLst/>
                <a:gdLst/>
                <a:ahLst/>
                <a:cxnLst/>
                <a:rect l="l" t="t" r="r" b="b"/>
                <a:pathLst>
                  <a:path w="4907" h="2585" extrusionOk="0">
                    <a:moveTo>
                      <a:pt x="2444" y="1"/>
                    </a:moveTo>
                    <a:cubicBezTo>
                      <a:pt x="1876" y="1"/>
                      <a:pt x="1310" y="126"/>
                      <a:pt x="881" y="376"/>
                    </a:cubicBezTo>
                    <a:cubicBezTo>
                      <a:pt x="0" y="900"/>
                      <a:pt x="0" y="1709"/>
                      <a:pt x="881" y="2210"/>
                    </a:cubicBezTo>
                    <a:cubicBezTo>
                      <a:pt x="1322" y="2460"/>
                      <a:pt x="1894" y="2585"/>
                      <a:pt x="2462" y="2585"/>
                    </a:cubicBezTo>
                    <a:cubicBezTo>
                      <a:pt x="3031" y="2585"/>
                      <a:pt x="3596" y="2460"/>
                      <a:pt x="4025" y="2210"/>
                    </a:cubicBezTo>
                    <a:cubicBezTo>
                      <a:pt x="4906" y="1709"/>
                      <a:pt x="4906" y="900"/>
                      <a:pt x="4025" y="376"/>
                    </a:cubicBezTo>
                    <a:cubicBezTo>
                      <a:pt x="3584" y="126"/>
                      <a:pt x="3013" y="1"/>
                      <a:pt x="24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9242;p78">
                <a:extLst>
                  <a:ext uri="{FF2B5EF4-FFF2-40B4-BE49-F238E27FC236}">
                    <a16:creationId xmlns:a16="http://schemas.microsoft.com/office/drawing/2014/main" id="{BE84B2C0-8011-42B8-82B4-EE6499C88F28}"/>
                  </a:ext>
                </a:extLst>
              </p:cNvPr>
              <p:cNvSpPr/>
              <p:nvPr/>
            </p:nvSpPr>
            <p:spPr>
              <a:xfrm>
                <a:off x="7279816" y="2680066"/>
                <a:ext cx="115205" cy="66841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2156" extrusionOk="0">
                    <a:moveTo>
                      <a:pt x="1858" y="0"/>
                    </a:moveTo>
                    <a:cubicBezTo>
                      <a:pt x="1382" y="0"/>
                      <a:pt x="906" y="107"/>
                      <a:pt x="548" y="322"/>
                    </a:cubicBezTo>
                    <a:cubicBezTo>
                      <a:pt x="167" y="536"/>
                      <a:pt x="1" y="798"/>
                      <a:pt x="1" y="1084"/>
                    </a:cubicBezTo>
                    <a:lnTo>
                      <a:pt x="1" y="2155"/>
                    </a:lnTo>
                    <a:cubicBezTo>
                      <a:pt x="1" y="1869"/>
                      <a:pt x="167" y="1608"/>
                      <a:pt x="525" y="1393"/>
                    </a:cubicBezTo>
                    <a:cubicBezTo>
                      <a:pt x="894" y="1179"/>
                      <a:pt x="1370" y="1072"/>
                      <a:pt x="1846" y="1072"/>
                    </a:cubicBezTo>
                    <a:cubicBezTo>
                      <a:pt x="2323" y="1072"/>
                      <a:pt x="2799" y="1179"/>
                      <a:pt x="3168" y="1393"/>
                    </a:cubicBezTo>
                    <a:cubicBezTo>
                      <a:pt x="3549" y="1608"/>
                      <a:pt x="3716" y="1869"/>
                      <a:pt x="3716" y="2155"/>
                    </a:cubicBezTo>
                    <a:lnTo>
                      <a:pt x="3716" y="1084"/>
                    </a:lnTo>
                    <a:cubicBezTo>
                      <a:pt x="3716" y="798"/>
                      <a:pt x="3549" y="536"/>
                      <a:pt x="3168" y="322"/>
                    </a:cubicBezTo>
                    <a:cubicBezTo>
                      <a:pt x="2811" y="107"/>
                      <a:pt x="2334" y="0"/>
                      <a:pt x="1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9243;p78">
                <a:extLst>
                  <a:ext uri="{FF2B5EF4-FFF2-40B4-BE49-F238E27FC236}">
                    <a16:creationId xmlns:a16="http://schemas.microsoft.com/office/drawing/2014/main" id="{4A4580F1-5AD3-4ABB-94A8-A0D7B2DDAF70}"/>
                  </a:ext>
                </a:extLst>
              </p:cNvPr>
              <p:cNvSpPr/>
              <p:nvPr/>
            </p:nvSpPr>
            <p:spPr>
              <a:xfrm>
                <a:off x="7256192" y="2670641"/>
                <a:ext cx="162453" cy="86032"/>
              </a:xfrm>
              <a:custGeom>
                <a:avLst/>
                <a:gdLst/>
                <a:ahLst/>
                <a:cxnLst/>
                <a:rect l="l" t="t" r="r" b="b"/>
                <a:pathLst>
                  <a:path w="5240" h="2775" extrusionOk="0">
                    <a:moveTo>
                      <a:pt x="2617" y="304"/>
                    </a:moveTo>
                    <a:cubicBezTo>
                      <a:pt x="3096" y="304"/>
                      <a:pt x="3573" y="411"/>
                      <a:pt x="3930" y="626"/>
                    </a:cubicBezTo>
                    <a:cubicBezTo>
                      <a:pt x="4668" y="1030"/>
                      <a:pt x="4668" y="1721"/>
                      <a:pt x="3954" y="2150"/>
                    </a:cubicBezTo>
                    <a:cubicBezTo>
                      <a:pt x="3585" y="2364"/>
                      <a:pt x="3102" y="2471"/>
                      <a:pt x="2623" y="2471"/>
                    </a:cubicBezTo>
                    <a:cubicBezTo>
                      <a:pt x="2144" y="2471"/>
                      <a:pt x="1668" y="2364"/>
                      <a:pt x="1310" y="2150"/>
                    </a:cubicBezTo>
                    <a:cubicBezTo>
                      <a:pt x="572" y="1721"/>
                      <a:pt x="572" y="1030"/>
                      <a:pt x="1287" y="626"/>
                    </a:cubicBezTo>
                    <a:cubicBezTo>
                      <a:pt x="1656" y="411"/>
                      <a:pt x="2138" y="304"/>
                      <a:pt x="2617" y="304"/>
                    </a:cubicBezTo>
                    <a:close/>
                    <a:moveTo>
                      <a:pt x="2611" y="0"/>
                    </a:moveTo>
                    <a:cubicBezTo>
                      <a:pt x="2001" y="0"/>
                      <a:pt x="1394" y="137"/>
                      <a:pt x="929" y="411"/>
                    </a:cubicBezTo>
                    <a:cubicBezTo>
                      <a:pt x="1" y="935"/>
                      <a:pt x="1" y="1816"/>
                      <a:pt x="929" y="2364"/>
                    </a:cubicBezTo>
                    <a:cubicBezTo>
                      <a:pt x="1406" y="2638"/>
                      <a:pt x="2019" y="2775"/>
                      <a:pt x="2629" y="2775"/>
                    </a:cubicBezTo>
                    <a:cubicBezTo>
                      <a:pt x="3239" y="2775"/>
                      <a:pt x="3847" y="2638"/>
                      <a:pt x="4311" y="2364"/>
                    </a:cubicBezTo>
                    <a:cubicBezTo>
                      <a:pt x="5240" y="1816"/>
                      <a:pt x="5240" y="935"/>
                      <a:pt x="4311" y="411"/>
                    </a:cubicBezTo>
                    <a:cubicBezTo>
                      <a:pt x="3835" y="137"/>
                      <a:pt x="3222" y="0"/>
                      <a:pt x="26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9244;p78">
                <a:extLst>
                  <a:ext uri="{FF2B5EF4-FFF2-40B4-BE49-F238E27FC236}">
                    <a16:creationId xmlns:a16="http://schemas.microsoft.com/office/drawing/2014/main" id="{389346B5-369D-45C6-BA4A-D9390CBB26BE}"/>
                  </a:ext>
                </a:extLst>
              </p:cNvPr>
              <p:cNvSpPr/>
              <p:nvPr/>
            </p:nvSpPr>
            <p:spPr>
              <a:xfrm>
                <a:off x="7332240" y="2564708"/>
                <a:ext cx="9642" cy="173707"/>
              </a:xfrm>
              <a:custGeom>
                <a:avLst/>
                <a:gdLst/>
                <a:ahLst/>
                <a:cxnLst/>
                <a:rect l="l" t="t" r="r" b="b"/>
                <a:pathLst>
                  <a:path w="311" h="5603" extrusionOk="0">
                    <a:moveTo>
                      <a:pt x="143" y="0"/>
                    </a:moveTo>
                    <a:cubicBezTo>
                      <a:pt x="102" y="0"/>
                      <a:pt x="60" y="6"/>
                      <a:pt x="24" y="18"/>
                    </a:cubicBezTo>
                    <a:cubicBezTo>
                      <a:pt x="0" y="42"/>
                      <a:pt x="0" y="66"/>
                      <a:pt x="0" y="89"/>
                    </a:cubicBezTo>
                    <a:lnTo>
                      <a:pt x="0" y="5495"/>
                    </a:lnTo>
                    <a:cubicBezTo>
                      <a:pt x="0" y="5519"/>
                      <a:pt x="0" y="5543"/>
                      <a:pt x="24" y="5567"/>
                    </a:cubicBezTo>
                    <a:cubicBezTo>
                      <a:pt x="60" y="5590"/>
                      <a:pt x="102" y="5602"/>
                      <a:pt x="143" y="5602"/>
                    </a:cubicBezTo>
                    <a:cubicBezTo>
                      <a:pt x="185" y="5602"/>
                      <a:pt x="227" y="5590"/>
                      <a:pt x="262" y="5567"/>
                    </a:cubicBezTo>
                    <a:cubicBezTo>
                      <a:pt x="286" y="5543"/>
                      <a:pt x="310" y="5543"/>
                      <a:pt x="310" y="5519"/>
                    </a:cubicBezTo>
                    <a:lnTo>
                      <a:pt x="310" y="89"/>
                    </a:lnTo>
                    <a:cubicBezTo>
                      <a:pt x="310" y="66"/>
                      <a:pt x="286" y="42"/>
                      <a:pt x="262" y="18"/>
                    </a:cubicBezTo>
                    <a:cubicBezTo>
                      <a:pt x="227" y="6"/>
                      <a:pt x="185" y="0"/>
                      <a:pt x="143" y="0"/>
                    </a:cubicBezTo>
                    <a:close/>
                  </a:path>
                </a:pathLst>
              </a:custGeom>
              <a:solidFill>
                <a:srgbClr val="9577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9245;p78">
                <a:extLst>
                  <a:ext uri="{FF2B5EF4-FFF2-40B4-BE49-F238E27FC236}">
                    <a16:creationId xmlns:a16="http://schemas.microsoft.com/office/drawing/2014/main" id="{09DA946F-C157-4E0A-858D-5360F1F7737D}"/>
                  </a:ext>
                </a:extLst>
              </p:cNvPr>
              <p:cNvSpPr/>
              <p:nvPr/>
            </p:nvSpPr>
            <p:spPr>
              <a:xfrm>
                <a:off x="7331496" y="2564708"/>
                <a:ext cx="10386" cy="536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73" extrusionOk="0">
                    <a:moveTo>
                      <a:pt x="167" y="0"/>
                    </a:moveTo>
                    <a:cubicBezTo>
                      <a:pt x="126" y="0"/>
                      <a:pt x="84" y="6"/>
                      <a:pt x="48" y="18"/>
                    </a:cubicBezTo>
                    <a:cubicBezTo>
                      <a:pt x="1" y="66"/>
                      <a:pt x="1" y="113"/>
                      <a:pt x="48" y="137"/>
                    </a:cubicBezTo>
                    <a:cubicBezTo>
                      <a:pt x="84" y="161"/>
                      <a:pt x="126" y="173"/>
                      <a:pt x="167" y="173"/>
                    </a:cubicBezTo>
                    <a:cubicBezTo>
                      <a:pt x="209" y="173"/>
                      <a:pt x="251" y="161"/>
                      <a:pt x="286" y="137"/>
                    </a:cubicBezTo>
                    <a:cubicBezTo>
                      <a:pt x="334" y="113"/>
                      <a:pt x="334" y="66"/>
                      <a:pt x="286" y="18"/>
                    </a:cubicBezTo>
                    <a:cubicBezTo>
                      <a:pt x="251" y="6"/>
                      <a:pt x="209" y="0"/>
                      <a:pt x="167" y="0"/>
                    </a:cubicBezTo>
                    <a:close/>
                  </a:path>
                </a:pathLst>
              </a:custGeom>
              <a:solidFill>
                <a:srgbClr val="A789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9246;p78">
                <a:extLst>
                  <a:ext uri="{FF2B5EF4-FFF2-40B4-BE49-F238E27FC236}">
                    <a16:creationId xmlns:a16="http://schemas.microsoft.com/office/drawing/2014/main" id="{40CACC2C-AF4E-4008-9D22-7ACC0BA008B6}"/>
                  </a:ext>
                </a:extLst>
              </p:cNvPr>
              <p:cNvSpPr/>
              <p:nvPr/>
            </p:nvSpPr>
            <p:spPr>
              <a:xfrm>
                <a:off x="7332240" y="2567467"/>
                <a:ext cx="9642" cy="170948"/>
              </a:xfrm>
              <a:custGeom>
                <a:avLst/>
                <a:gdLst/>
                <a:ahLst/>
                <a:cxnLst/>
                <a:rect l="l" t="t" r="r" b="b"/>
                <a:pathLst>
                  <a:path w="311" h="5514" extrusionOk="0">
                    <a:moveTo>
                      <a:pt x="0" y="0"/>
                    </a:moveTo>
                    <a:lnTo>
                      <a:pt x="0" y="5406"/>
                    </a:lnTo>
                    <a:cubicBezTo>
                      <a:pt x="0" y="5430"/>
                      <a:pt x="0" y="5454"/>
                      <a:pt x="24" y="5478"/>
                    </a:cubicBezTo>
                    <a:cubicBezTo>
                      <a:pt x="60" y="5501"/>
                      <a:pt x="102" y="5513"/>
                      <a:pt x="143" y="5513"/>
                    </a:cubicBezTo>
                    <a:cubicBezTo>
                      <a:pt x="185" y="5513"/>
                      <a:pt x="227" y="5501"/>
                      <a:pt x="262" y="5478"/>
                    </a:cubicBezTo>
                    <a:cubicBezTo>
                      <a:pt x="286" y="5454"/>
                      <a:pt x="310" y="5430"/>
                      <a:pt x="310" y="5430"/>
                    </a:cubicBezTo>
                    <a:lnTo>
                      <a:pt x="310" y="0"/>
                    </a:lnTo>
                    <a:cubicBezTo>
                      <a:pt x="310" y="24"/>
                      <a:pt x="286" y="48"/>
                      <a:pt x="262" y="48"/>
                    </a:cubicBezTo>
                    <a:cubicBezTo>
                      <a:pt x="227" y="72"/>
                      <a:pt x="185" y="84"/>
                      <a:pt x="143" y="84"/>
                    </a:cubicBezTo>
                    <a:cubicBezTo>
                      <a:pt x="102" y="84"/>
                      <a:pt x="60" y="72"/>
                      <a:pt x="24" y="48"/>
                    </a:cubicBezTo>
                    <a:cubicBezTo>
                      <a:pt x="0" y="48"/>
                      <a:pt x="0" y="24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9247;p78">
                <a:extLst>
                  <a:ext uri="{FF2B5EF4-FFF2-40B4-BE49-F238E27FC236}">
                    <a16:creationId xmlns:a16="http://schemas.microsoft.com/office/drawing/2014/main" id="{4A2D4CB9-E054-42DC-B485-98C36944B433}"/>
                  </a:ext>
                </a:extLst>
              </p:cNvPr>
              <p:cNvSpPr/>
              <p:nvPr/>
            </p:nvSpPr>
            <p:spPr>
              <a:xfrm>
                <a:off x="7279816" y="2494364"/>
                <a:ext cx="115205" cy="193487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6241" extrusionOk="0">
                    <a:moveTo>
                      <a:pt x="1849" y="0"/>
                    </a:moveTo>
                    <a:cubicBezTo>
                      <a:pt x="1391" y="0"/>
                      <a:pt x="931" y="102"/>
                      <a:pt x="572" y="310"/>
                    </a:cubicBezTo>
                    <a:cubicBezTo>
                      <a:pt x="191" y="525"/>
                      <a:pt x="1" y="810"/>
                      <a:pt x="24" y="1096"/>
                    </a:cubicBezTo>
                    <a:cubicBezTo>
                      <a:pt x="48" y="1477"/>
                      <a:pt x="72" y="1858"/>
                      <a:pt x="72" y="1858"/>
                    </a:cubicBezTo>
                    <a:cubicBezTo>
                      <a:pt x="96" y="2168"/>
                      <a:pt x="96" y="2168"/>
                      <a:pt x="144" y="2501"/>
                    </a:cubicBezTo>
                    <a:cubicBezTo>
                      <a:pt x="144" y="2596"/>
                      <a:pt x="167" y="2739"/>
                      <a:pt x="191" y="2858"/>
                    </a:cubicBezTo>
                    <a:cubicBezTo>
                      <a:pt x="239" y="3263"/>
                      <a:pt x="286" y="3501"/>
                      <a:pt x="310" y="3621"/>
                    </a:cubicBezTo>
                    <a:cubicBezTo>
                      <a:pt x="334" y="3740"/>
                      <a:pt x="358" y="3882"/>
                      <a:pt x="382" y="3978"/>
                    </a:cubicBezTo>
                    <a:cubicBezTo>
                      <a:pt x="406" y="4121"/>
                      <a:pt x="453" y="4287"/>
                      <a:pt x="501" y="4430"/>
                    </a:cubicBezTo>
                    <a:cubicBezTo>
                      <a:pt x="548" y="4621"/>
                      <a:pt x="620" y="4883"/>
                      <a:pt x="691" y="5073"/>
                    </a:cubicBezTo>
                    <a:cubicBezTo>
                      <a:pt x="739" y="5192"/>
                      <a:pt x="834" y="5359"/>
                      <a:pt x="882" y="5478"/>
                    </a:cubicBezTo>
                    <a:cubicBezTo>
                      <a:pt x="929" y="5526"/>
                      <a:pt x="977" y="5621"/>
                      <a:pt x="1001" y="5669"/>
                    </a:cubicBezTo>
                    <a:cubicBezTo>
                      <a:pt x="1049" y="5716"/>
                      <a:pt x="1096" y="5788"/>
                      <a:pt x="1120" y="5835"/>
                    </a:cubicBezTo>
                    <a:cubicBezTo>
                      <a:pt x="1168" y="5883"/>
                      <a:pt x="1239" y="5954"/>
                      <a:pt x="1287" y="6002"/>
                    </a:cubicBezTo>
                    <a:cubicBezTo>
                      <a:pt x="1334" y="6050"/>
                      <a:pt x="1406" y="6097"/>
                      <a:pt x="1453" y="6121"/>
                    </a:cubicBezTo>
                    <a:cubicBezTo>
                      <a:pt x="1453" y="6121"/>
                      <a:pt x="1549" y="6192"/>
                      <a:pt x="1644" y="6216"/>
                    </a:cubicBezTo>
                    <a:cubicBezTo>
                      <a:pt x="1715" y="6240"/>
                      <a:pt x="1763" y="6240"/>
                      <a:pt x="1834" y="6240"/>
                    </a:cubicBezTo>
                    <a:cubicBezTo>
                      <a:pt x="1930" y="6240"/>
                      <a:pt x="2001" y="6216"/>
                      <a:pt x="2049" y="6216"/>
                    </a:cubicBezTo>
                    <a:cubicBezTo>
                      <a:pt x="2073" y="6216"/>
                      <a:pt x="2144" y="6192"/>
                      <a:pt x="2215" y="6145"/>
                    </a:cubicBezTo>
                    <a:cubicBezTo>
                      <a:pt x="2263" y="6121"/>
                      <a:pt x="2311" y="6073"/>
                      <a:pt x="2358" y="6050"/>
                    </a:cubicBezTo>
                    <a:cubicBezTo>
                      <a:pt x="2382" y="6026"/>
                      <a:pt x="2406" y="6002"/>
                      <a:pt x="2430" y="5978"/>
                    </a:cubicBezTo>
                    <a:cubicBezTo>
                      <a:pt x="2477" y="5931"/>
                      <a:pt x="2549" y="5859"/>
                      <a:pt x="2596" y="5811"/>
                    </a:cubicBezTo>
                    <a:cubicBezTo>
                      <a:pt x="2644" y="5740"/>
                      <a:pt x="2716" y="5621"/>
                      <a:pt x="2763" y="5549"/>
                    </a:cubicBezTo>
                    <a:cubicBezTo>
                      <a:pt x="2787" y="5502"/>
                      <a:pt x="2835" y="5407"/>
                      <a:pt x="2882" y="5335"/>
                    </a:cubicBezTo>
                    <a:cubicBezTo>
                      <a:pt x="2906" y="5240"/>
                      <a:pt x="2977" y="5121"/>
                      <a:pt x="3001" y="5026"/>
                    </a:cubicBezTo>
                    <a:cubicBezTo>
                      <a:pt x="3049" y="4930"/>
                      <a:pt x="3097" y="4811"/>
                      <a:pt x="3120" y="4716"/>
                    </a:cubicBezTo>
                    <a:cubicBezTo>
                      <a:pt x="3144" y="4597"/>
                      <a:pt x="3192" y="4454"/>
                      <a:pt x="3216" y="4359"/>
                    </a:cubicBezTo>
                    <a:cubicBezTo>
                      <a:pt x="3263" y="4240"/>
                      <a:pt x="3287" y="4097"/>
                      <a:pt x="3311" y="3978"/>
                    </a:cubicBezTo>
                    <a:cubicBezTo>
                      <a:pt x="3335" y="3882"/>
                      <a:pt x="3382" y="3716"/>
                      <a:pt x="3406" y="3597"/>
                    </a:cubicBezTo>
                    <a:cubicBezTo>
                      <a:pt x="3430" y="3501"/>
                      <a:pt x="3454" y="3359"/>
                      <a:pt x="3454" y="3239"/>
                    </a:cubicBezTo>
                    <a:cubicBezTo>
                      <a:pt x="3525" y="2835"/>
                      <a:pt x="3549" y="2739"/>
                      <a:pt x="3573" y="2525"/>
                    </a:cubicBezTo>
                    <a:cubicBezTo>
                      <a:pt x="3597" y="2239"/>
                      <a:pt x="3620" y="2096"/>
                      <a:pt x="3644" y="1882"/>
                    </a:cubicBezTo>
                    <a:cubicBezTo>
                      <a:pt x="3668" y="1644"/>
                      <a:pt x="3668" y="1430"/>
                      <a:pt x="3692" y="1096"/>
                    </a:cubicBezTo>
                    <a:cubicBezTo>
                      <a:pt x="3692" y="1096"/>
                      <a:pt x="3692" y="1120"/>
                      <a:pt x="3692" y="1120"/>
                    </a:cubicBezTo>
                    <a:cubicBezTo>
                      <a:pt x="3716" y="834"/>
                      <a:pt x="3549" y="548"/>
                      <a:pt x="3168" y="334"/>
                    </a:cubicBezTo>
                    <a:cubicBezTo>
                      <a:pt x="2813" y="114"/>
                      <a:pt x="2332" y="0"/>
                      <a:pt x="184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9248;p78">
                <a:extLst>
                  <a:ext uri="{FF2B5EF4-FFF2-40B4-BE49-F238E27FC236}">
                    <a16:creationId xmlns:a16="http://schemas.microsoft.com/office/drawing/2014/main" id="{C9A8927E-8BFD-4966-9945-DC9FC57E20ED}"/>
                  </a:ext>
                </a:extLst>
              </p:cNvPr>
              <p:cNvSpPr/>
              <p:nvPr/>
            </p:nvSpPr>
            <p:spPr>
              <a:xfrm>
                <a:off x="7274638" y="2494364"/>
                <a:ext cx="125560" cy="65942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2127" extrusionOk="0">
                    <a:moveTo>
                      <a:pt x="2016" y="0"/>
                    </a:moveTo>
                    <a:cubicBezTo>
                      <a:pt x="1558" y="0"/>
                      <a:pt x="1098" y="102"/>
                      <a:pt x="739" y="310"/>
                    </a:cubicBezTo>
                    <a:cubicBezTo>
                      <a:pt x="25" y="715"/>
                      <a:pt x="1" y="1382"/>
                      <a:pt x="715" y="1811"/>
                    </a:cubicBezTo>
                    <a:cubicBezTo>
                      <a:pt x="1071" y="2019"/>
                      <a:pt x="1552" y="2126"/>
                      <a:pt x="2037" y="2126"/>
                    </a:cubicBezTo>
                    <a:cubicBezTo>
                      <a:pt x="2494" y="2126"/>
                      <a:pt x="2953" y="2031"/>
                      <a:pt x="3311" y="1834"/>
                    </a:cubicBezTo>
                    <a:cubicBezTo>
                      <a:pt x="4026" y="1430"/>
                      <a:pt x="4049" y="739"/>
                      <a:pt x="3335" y="334"/>
                    </a:cubicBezTo>
                    <a:cubicBezTo>
                      <a:pt x="2980" y="114"/>
                      <a:pt x="2499" y="0"/>
                      <a:pt x="20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3262;p45">
            <a:extLst>
              <a:ext uri="{FF2B5EF4-FFF2-40B4-BE49-F238E27FC236}">
                <a16:creationId xmlns:a16="http://schemas.microsoft.com/office/drawing/2014/main" id="{2806A8FD-1825-4545-BAB0-084130E07C65}"/>
              </a:ext>
            </a:extLst>
          </p:cNvPr>
          <p:cNvGrpSpPr/>
          <p:nvPr/>
        </p:nvGrpSpPr>
        <p:grpSpPr>
          <a:xfrm>
            <a:off x="8633513" y="3172587"/>
            <a:ext cx="509592" cy="311074"/>
            <a:chOff x="457700" y="536404"/>
            <a:chExt cx="509592" cy="311074"/>
          </a:xfrm>
        </p:grpSpPr>
        <p:sp>
          <p:nvSpPr>
            <p:cNvPr id="7" name="Google Shape;3263;p45">
              <a:extLst>
                <a:ext uri="{FF2B5EF4-FFF2-40B4-BE49-F238E27FC236}">
                  <a16:creationId xmlns:a16="http://schemas.microsoft.com/office/drawing/2014/main" id="{B80A865E-4DAD-4E3B-9712-ABAB0EEDFAEE}"/>
                </a:ext>
              </a:extLst>
            </p:cNvPr>
            <p:cNvSpPr/>
            <p:nvPr/>
          </p:nvSpPr>
          <p:spPr>
            <a:xfrm>
              <a:off x="466627" y="536404"/>
              <a:ext cx="286744" cy="207882"/>
            </a:xfrm>
            <a:custGeom>
              <a:avLst/>
              <a:gdLst/>
              <a:ahLst/>
              <a:cxnLst/>
              <a:rect l="l" t="t" r="r" b="b"/>
              <a:pathLst>
                <a:path w="23547" h="17071" extrusionOk="0">
                  <a:moveTo>
                    <a:pt x="23547" y="3827"/>
                  </a:moveTo>
                  <a:lnTo>
                    <a:pt x="23547" y="3829"/>
                  </a:lnTo>
                  <a:lnTo>
                    <a:pt x="23547" y="3829"/>
                  </a:lnTo>
                  <a:cubicBezTo>
                    <a:pt x="23547" y="3832"/>
                    <a:pt x="23547" y="3835"/>
                    <a:pt x="23547" y="3837"/>
                  </a:cubicBezTo>
                  <a:cubicBezTo>
                    <a:pt x="23547" y="3837"/>
                    <a:pt x="23547" y="3827"/>
                    <a:pt x="23547" y="3827"/>
                  </a:cubicBezTo>
                  <a:close/>
                  <a:moveTo>
                    <a:pt x="17512" y="0"/>
                  </a:moveTo>
                  <a:cubicBezTo>
                    <a:pt x="15612" y="0"/>
                    <a:pt x="13735" y="553"/>
                    <a:pt x="12671" y="1600"/>
                  </a:cubicBezTo>
                  <a:cubicBezTo>
                    <a:pt x="11498" y="2762"/>
                    <a:pt x="10919" y="4052"/>
                    <a:pt x="10926" y="5332"/>
                  </a:cubicBezTo>
                  <a:lnTo>
                    <a:pt x="10926" y="5332"/>
                  </a:lnTo>
                  <a:lnTo>
                    <a:pt x="10915" y="7252"/>
                  </a:lnTo>
                  <a:cubicBezTo>
                    <a:pt x="10915" y="8012"/>
                    <a:pt x="11108" y="8762"/>
                    <a:pt x="11504" y="9479"/>
                  </a:cubicBezTo>
                  <a:cubicBezTo>
                    <a:pt x="10284" y="9209"/>
                    <a:pt x="8991" y="9071"/>
                    <a:pt x="7693" y="9071"/>
                  </a:cubicBezTo>
                  <a:cubicBezTo>
                    <a:pt x="5848" y="9071"/>
                    <a:pt x="3995" y="9350"/>
                    <a:pt x="2330" y="9928"/>
                  </a:cubicBezTo>
                  <a:cubicBezTo>
                    <a:pt x="792" y="10451"/>
                    <a:pt x="0" y="11390"/>
                    <a:pt x="49" y="12318"/>
                  </a:cubicBezTo>
                  <a:lnTo>
                    <a:pt x="49" y="12318"/>
                  </a:lnTo>
                  <a:lnTo>
                    <a:pt x="39" y="14168"/>
                  </a:lnTo>
                  <a:cubicBezTo>
                    <a:pt x="39" y="14863"/>
                    <a:pt x="488" y="15559"/>
                    <a:pt x="1420" y="16094"/>
                  </a:cubicBezTo>
                  <a:cubicBezTo>
                    <a:pt x="2531" y="16734"/>
                    <a:pt x="4007" y="17071"/>
                    <a:pt x="5507" y="17071"/>
                  </a:cubicBezTo>
                  <a:cubicBezTo>
                    <a:pt x="6318" y="17071"/>
                    <a:pt x="7136" y="16972"/>
                    <a:pt x="7907" y="16769"/>
                  </a:cubicBezTo>
                  <a:lnTo>
                    <a:pt x="17595" y="14189"/>
                  </a:lnTo>
                  <a:lnTo>
                    <a:pt x="22915" y="7413"/>
                  </a:lnTo>
                  <a:cubicBezTo>
                    <a:pt x="23333" y="6888"/>
                    <a:pt x="23536" y="6321"/>
                    <a:pt x="23536" y="5764"/>
                  </a:cubicBezTo>
                  <a:lnTo>
                    <a:pt x="23547" y="3829"/>
                  </a:lnTo>
                  <a:lnTo>
                    <a:pt x="23547" y="3829"/>
                  </a:lnTo>
                  <a:cubicBezTo>
                    <a:pt x="23543" y="2772"/>
                    <a:pt x="22837" y="1737"/>
                    <a:pt x="21492" y="958"/>
                  </a:cubicBezTo>
                  <a:cubicBezTo>
                    <a:pt x="20373" y="311"/>
                    <a:pt x="18935" y="0"/>
                    <a:pt x="17512" y="0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64;p45">
              <a:extLst>
                <a:ext uri="{FF2B5EF4-FFF2-40B4-BE49-F238E27FC236}">
                  <a16:creationId xmlns:a16="http://schemas.microsoft.com/office/drawing/2014/main" id="{B91553E1-37B3-447A-B379-6391A0455140}"/>
                </a:ext>
              </a:extLst>
            </p:cNvPr>
            <p:cNvSpPr/>
            <p:nvPr/>
          </p:nvSpPr>
          <p:spPr>
            <a:xfrm>
              <a:off x="745674" y="582995"/>
              <a:ext cx="7696" cy="43681"/>
            </a:xfrm>
            <a:custGeom>
              <a:avLst/>
              <a:gdLst/>
              <a:ahLst/>
              <a:cxnLst/>
              <a:rect l="l" t="t" r="r" b="b"/>
              <a:pathLst>
                <a:path w="632" h="3587" extrusionOk="0">
                  <a:moveTo>
                    <a:pt x="632" y="1"/>
                  </a:moveTo>
                  <a:cubicBezTo>
                    <a:pt x="621" y="557"/>
                    <a:pt x="418" y="1125"/>
                    <a:pt x="0" y="1660"/>
                  </a:cubicBezTo>
                  <a:lnTo>
                    <a:pt x="0" y="3587"/>
                  </a:lnTo>
                  <a:cubicBezTo>
                    <a:pt x="418" y="3062"/>
                    <a:pt x="621" y="2495"/>
                    <a:pt x="621" y="1938"/>
                  </a:cubicBezTo>
                  <a:lnTo>
                    <a:pt x="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65;p45">
              <a:extLst>
                <a:ext uri="{FF2B5EF4-FFF2-40B4-BE49-F238E27FC236}">
                  <a16:creationId xmlns:a16="http://schemas.microsoft.com/office/drawing/2014/main" id="{AFE09DDF-9D84-4593-AB07-8EB71278608E}"/>
                </a:ext>
              </a:extLst>
            </p:cNvPr>
            <p:cNvSpPr/>
            <p:nvPr/>
          </p:nvSpPr>
          <p:spPr>
            <a:xfrm>
              <a:off x="599532" y="601127"/>
              <a:ext cx="45909" cy="87605"/>
            </a:xfrm>
            <a:custGeom>
              <a:avLst/>
              <a:gdLst/>
              <a:ahLst/>
              <a:cxnLst/>
              <a:rect l="l" t="t" r="r" b="b"/>
              <a:pathLst>
                <a:path w="3770" h="7194" extrusionOk="0">
                  <a:moveTo>
                    <a:pt x="12" y="0"/>
                  </a:moveTo>
                  <a:lnTo>
                    <a:pt x="1" y="1937"/>
                  </a:lnTo>
                  <a:cubicBezTo>
                    <a:pt x="1" y="3853"/>
                    <a:pt x="1286" y="5759"/>
                    <a:pt x="3758" y="7193"/>
                  </a:cubicBezTo>
                  <a:lnTo>
                    <a:pt x="3769" y="5266"/>
                  </a:lnTo>
                  <a:cubicBezTo>
                    <a:pt x="1286" y="3832"/>
                    <a:pt x="1" y="1927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66;p45">
              <a:extLst>
                <a:ext uri="{FF2B5EF4-FFF2-40B4-BE49-F238E27FC236}">
                  <a16:creationId xmlns:a16="http://schemas.microsoft.com/office/drawing/2014/main" id="{3000F24E-4B84-4406-ACB0-CF704EFB4AEA}"/>
                </a:ext>
              </a:extLst>
            </p:cNvPr>
            <p:cNvSpPr/>
            <p:nvPr/>
          </p:nvSpPr>
          <p:spPr>
            <a:xfrm>
              <a:off x="645295" y="665254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0"/>
                  </a:moveTo>
                  <a:lnTo>
                    <a:pt x="0" y="1927"/>
                  </a:lnTo>
                  <a:lnTo>
                    <a:pt x="504" y="2216"/>
                  </a:lnTo>
                  <a:lnTo>
                    <a:pt x="504" y="27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67;p45">
              <a:extLst>
                <a:ext uri="{FF2B5EF4-FFF2-40B4-BE49-F238E27FC236}">
                  <a16:creationId xmlns:a16="http://schemas.microsoft.com/office/drawing/2014/main" id="{D34ECD3D-AECA-4CEE-A23B-56C26BF4B41E}"/>
                </a:ext>
              </a:extLst>
            </p:cNvPr>
            <p:cNvSpPr/>
            <p:nvPr/>
          </p:nvSpPr>
          <p:spPr>
            <a:xfrm>
              <a:off x="585065" y="536404"/>
              <a:ext cx="175356" cy="149333"/>
            </a:xfrm>
            <a:custGeom>
              <a:avLst/>
              <a:gdLst/>
              <a:ahLst/>
              <a:cxnLst/>
              <a:rect l="l" t="t" r="r" b="b"/>
              <a:pathLst>
                <a:path w="14400" h="12263" extrusionOk="0">
                  <a:moveTo>
                    <a:pt x="7786" y="0"/>
                  </a:moveTo>
                  <a:cubicBezTo>
                    <a:pt x="5886" y="0"/>
                    <a:pt x="4009" y="553"/>
                    <a:pt x="2945" y="1600"/>
                  </a:cubicBezTo>
                  <a:cubicBezTo>
                    <a:pt x="1" y="4501"/>
                    <a:pt x="836" y="8194"/>
                    <a:pt x="4957" y="10581"/>
                  </a:cubicBezTo>
                  <a:lnTo>
                    <a:pt x="5450" y="10860"/>
                  </a:lnTo>
                  <a:lnTo>
                    <a:pt x="7869" y="12262"/>
                  </a:lnTo>
                  <a:lnTo>
                    <a:pt x="13189" y="5486"/>
                  </a:lnTo>
                  <a:cubicBezTo>
                    <a:pt x="14399" y="3955"/>
                    <a:pt x="13821" y="2146"/>
                    <a:pt x="11766" y="958"/>
                  </a:cubicBezTo>
                  <a:cubicBezTo>
                    <a:pt x="10647" y="311"/>
                    <a:pt x="9209" y="0"/>
                    <a:pt x="7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68;p45">
              <a:extLst>
                <a:ext uri="{FF2B5EF4-FFF2-40B4-BE49-F238E27FC236}">
                  <a16:creationId xmlns:a16="http://schemas.microsoft.com/office/drawing/2014/main" id="{B9CAC182-C071-4582-A6D1-18063D524783}"/>
                </a:ext>
              </a:extLst>
            </p:cNvPr>
            <p:cNvSpPr/>
            <p:nvPr/>
          </p:nvSpPr>
          <p:spPr>
            <a:xfrm>
              <a:off x="680877" y="603198"/>
              <a:ext cx="64809" cy="105993"/>
            </a:xfrm>
            <a:custGeom>
              <a:avLst/>
              <a:gdLst/>
              <a:ahLst/>
              <a:cxnLst/>
              <a:rect l="l" t="t" r="r" b="b"/>
              <a:pathLst>
                <a:path w="5322" h="8704" extrusionOk="0">
                  <a:moveTo>
                    <a:pt x="5321" y="1"/>
                  </a:moveTo>
                  <a:lnTo>
                    <a:pt x="1" y="6777"/>
                  </a:lnTo>
                  <a:lnTo>
                    <a:pt x="1" y="8704"/>
                  </a:lnTo>
                  <a:lnTo>
                    <a:pt x="5321" y="1928"/>
                  </a:lnTo>
                  <a:lnTo>
                    <a:pt x="5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69;p45">
              <a:extLst>
                <a:ext uri="{FF2B5EF4-FFF2-40B4-BE49-F238E27FC236}">
                  <a16:creationId xmlns:a16="http://schemas.microsoft.com/office/drawing/2014/main" id="{F8A60AA2-7FF2-4576-A45F-070629A2D29B}"/>
                </a:ext>
              </a:extLst>
            </p:cNvPr>
            <p:cNvSpPr/>
            <p:nvPr/>
          </p:nvSpPr>
          <p:spPr>
            <a:xfrm>
              <a:off x="651420" y="668640"/>
              <a:ext cx="29470" cy="40551"/>
            </a:xfrm>
            <a:custGeom>
              <a:avLst/>
              <a:gdLst/>
              <a:ahLst/>
              <a:cxnLst/>
              <a:rect l="l" t="t" r="r" b="b"/>
              <a:pathLst>
                <a:path w="2420" h="3330" extrusionOk="0">
                  <a:moveTo>
                    <a:pt x="1" y="1"/>
                  </a:moveTo>
                  <a:lnTo>
                    <a:pt x="1" y="1938"/>
                  </a:lnTo>
                  <a:lnTo>
                    <a:pt x="2420" y="3330"/>
                  </a:lnTo>
                  <a:lnTo>
                    <a:pt x="2420" y="14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70;p45">
              <a:extLst>
                <a:ext uri="{FF2B5EF4-FFF2-40B4-BE49-F238E27FC236}">
                  <a16:creationId xmlns:a16="http://schemas.microsoft.com/office/drawing/2014/main" id="{26EADB14-00CA-482E-9C21-E9252BC7D71C}"/>
                </a:ext>
              </a:extLst>
            </p:cNvPr>
            <p:cNvSpPr/>
            <p:nvPr/>
          </p:nvSpPr>
          <p:spPr>
            <a:xfrm>
              <a:off x="493161" y="665193"/>
              <a:ext cx="73016" cy="38457"/>
            </a:xfrm>
            <a:custGeom>
              <a:avLst/>
              <a:gdLst/>
              <a:ahLst/>
              <a:cxnLst/>
              <a:rect l="l" t="t" r="r" b="b"/>
              <a:pathLst>
                <a:path w="5996" h="3158" extrusionOk="0">
                  <a:moveTo>
                    <a:pt x="2994" y="0"/>
                  </a:moveTo>
                  <a:cubicBezTo>
                    <a:pt x="2297" y="0"/>
                    <a:pt x="1601" y="155"/>
                    <a:pt x="1071" y="466"/>
                  </a:cubicBezTo>
                  <a:cubicBezTo>
                    <a:pt x="1" y="1076"/>
                    <a:pt x="11" y="2082"/>
                    <a:pt x="1082" y="2692"/>
                  </a:cubicBezTo>
                  <a:cubicBezTo>
                    <a:pt x="1612" y="3003"/>
                    <a:pt x="2310" y="3158"/>
                    <a:pt x="3009" y="3158"/>
                  </a:cubicBezTo>
                  <a:cubicBezTo>
                    <a:pt x="3707" y="3158"/>
                    <a:pt x="4406" y="3003"/>
                    <a:pt x="4936" y="2692"/>
                  </a:cubicBezTo>
                  <a:cubicBezTo>
                    <a:pt x="5996" y="2082"/>
                    <a:pt x="5985" y="1076"/>
                    <a:pt x="4925" y="466"/>
                  </a:cubicBezTo>
                  <a:cubicBezTo>
                    <a:pt x="4390" y="155"/>
                    <a:pt x="3691" y="0"/>
                    <a:pt x="2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71;p45">
              <a:extLst>
                <a:ext uri="{FF2B5EF4-FFF2-40B4-BE49-F238E27FC236}">
                  <a16:creationId xmlns:a16="http://schemas.microsoft.com/office/drawing/2014/main" id="{F6FE2E5D-1DE4-4B63-923A-D33C021B7996}"/>
                </a:ext>
              </a:extLst>
            </p:cNvPr>
            <p:cNvSpPr/>
            <p:nvPr/>
          </p:nvSpPr>
          <p:spPr>
            <a:xfrm>
              <a:off x="562902" y="685725"/>
              <a:ext cx="117988" cy="54884"/>
            </a:xfrm>
            <a:custGeom>
              <a:avLst/>
              <a:gdLst/>
              <a:ahLst/>
              <a:cxnLst/>
              <a:rect l="l" t="t" r="r" b="b"/>
              <a:pathLst>
                <a:path w="9689" h="4507" extrusionOk="0">
                  <a:moveTo>
                    <a:pt x="9689" y="0"/>
                  </a:moveTo>
                  <a:lnTo>
                    <a:pt x="1" y="2569"/>
                  </a:lnTo>
                  <a:lnTo>
                    <a:pt x="1" y="4507"/>
                  </a:lnTo>
                  <a:lnTo>
                    <a:pt x="9689" y="1927"/>
                  </a:lnTo>
                  <a:lnTo>
                    <a:pt x="9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72;p45">
              <a:extLst>
                <a:ext uri="{FF2B5EF4-FFF2-40B4-BE49-F238E27FC236}">
                  <a16:creationId xmlns:a16="http://schemas.microsoft.com/office/drawing/2014/main" id="{1A7CF6FA-2C3E-4226-A6F2-7B1567AF4274}"/>
                </a:ext>
              </a:extLst>
            </p:cNvPr>
            <p:cNvSpPr/>
            <p:nvPr/>
          </p:nvSpPr>
          <p:spPr>
            <a:xfrm>
              <a:off x="457700" y="646891"/>
              <a:ext cx="223189" cy="73893"/>
            </a:xfrm>
            <a:custGeom>
              <a:avLst/>
              <a:gdLst/>
              <a:ahLst/>
              <a:cxnLst/>
              <a:rect l="l" t="t" r="r" b="b"/>
              <a:pathLst>
                <a:path w="18328" h="6068" extrusionOk="0">
                  <a:moveTo>
                    <a:pt x="5906" y="1503"/>
                  </a:moveTo>
                  <a:cubicBezTo>
                    <a:pt x="6603" y="1503"/>
                    <a:pt x="7302" y="1658"/>
                    <a:pt x="7837" y="1969"/>
                  </a:cubicBezTo>
                  <a:cubicBezTo>
                    <a:pt x="8897" y="2579"/>
                    <a:pt x="8908" y="3585"/>
                    <a:pt x="7848" y="4195"/>
                  </a:cubicBezTo>
                  <a:cubicBezTo>
                    <a:pt x="7318" y="4506"/>
                    <a:pt x="6619" y="4661"/>
                    <a:pt x="5921" y="4661"/>
                  </a:cubicBezTo>
                  <a:cubicBezTo>
                    <a:pt x="5222" y="4661"/>
                    <a:pt x="4524" y="4506"/>
                    <a:pt x="3994" y="4195"/>
                  </a:cubicBezTo>
                  <a:cubicBezTo>
                    <a:pt x="2923" y="3585"/>
                    <a:pt x="2913" y="2579"/>
                    <a:pt x="3983" y="1969"/>
                  </a:cubicBezTo>
                  <a:cubicBezTo>
                    <a:pt x="4513" y="1658"/>
                    <a:pt x="5209" y="1503"/>
                    <a:pt x="5906" y="1503"/>
                  </a:cubicBezTo>
                  <a:close/>
                  <a:moveTo>
                    <a:pt x="8440" y="1"/>
                  </a:moveTo>
                  <a:cubicBezTo>
                    <a:pt x="6593" y="1"/>
                    <a:pt x="4735" y="281"/>
                    <a:pt x="3063" y="855"/>
                  </a:cubicBezTo>
                  <a:cubicBezTo>
                    <a:pt x="440" y="1744"/>
                    <a:pt x="1" y="3842"/>
                    <a:pt x="2163" y="5084"/>
                  </a:cubicBezTo>
                  <a:cubicBezTo>
                    <a:pt x="3264" y="5728"/>
                    <a:pt x="4737" y="6067"/>
                    <a:pt x="6231" y="6067"/>
                  </a:cubicBezTo>
                  <a:cubicBezTo>
                    <a:pt x="7047" y="6067"/>
                    <a:pt x="7869" y="5966"/>
                    <a:pt x="8640" y="5758"/>
                  </a:cubicBezTo>
                  <a:lnTo>
                    <a:pt x="18328" y="3189"/>
                  </a:lnTo>
                  <a:lnTo>
                    <a:pt x="15909" y="1787"/>
                  </a:lnTo>
                  <a:cubicBezTo>
                    <a:pt x="13872" y="612"/>
                    <a:pt x="11169" y="1"/>
                    <a:pt x="8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73;p45">
              <a:extLst>
                <a:ext uri="{FF2B5EF4-FFF2-40B4-BE49-F238E27FC236}">
                  <a16:creationId xmlns:a16="http://schemas.microsoft.com/office/drawing/2014/main" id="{90DB1DF7-AA90-4247-A374-DEF70E85A782}"/>
                </a:ext>
              </a:extLst>
            </p:cNvPr>
            <p:cNvSpPr/>
            <p:nvPr/>
          </p:nvSpPr>
          <p:spPr>
            <a:xfrm>
              <a:off x="467089" y="685457"/>
              <a:ext cx="95825" cy="58830"/>
            </a:xfrm>
            <a:custGeom>
              <a:avLst/>
              <a:gdLst/>
              <a:ahLst/>
              <a:cxnLst/>
              <a:rect l="l" t="t" r="r" b="b"/>
              <a:pathLst>
                <a:path w="7869" h="4831" extrusionOk="0">
                  <a:moveTo>
                    <a:pt x="11" y="1"/>
                  </a:moveTo>
                  <a:lnTo>
                    <a:pt x="1" y="1928"/>
                  </a:lnTo>
                  <a:cubicBezTo>
                    <a:pt x="1" y="2623"/>
                    <a:pt x="450" y="3319"/>
                    <a:pt x="1382" y="3854"/>
                  </a:cubicBezTo>
                  <a:cubicBezTo>
                    <a:pt x="2493" y="4494"/>
                    <a:pt x="3969" y="4831"/>
                    <a:pt x="5469" y="4831"/>
                  </a:cubicBezTo>
                  <a:cubicBezTo>
                    <a:pt x="6280" y="4831"/>
                    <a:pt x="7098" y="4732"/>
                    <a:pt x="7869" y="4529"/>
                  </a:cubicBezTo>
                  <a:lnTo>
                    <a:pt x="7869" y="2591"/>
                  </a:lnTo>
                  <a:cubicBezTo>
                    <a:pt x="7103" y="2798"/>
                    <a:pt x="6286" y="2898"/>
                    <a:pt x="5476" y="2898"/>
                  </a:cubicBezTo>
                  <a:cubicBezTo>
                    <a:pt x="3976" y="2898"/>
                    <a:pt x="2497" y="2556"/>
                    <a:pt x="1392" y="1917"/>
                  </a:cubicBezTo>
                  <a:cubicBezTo>
                    <a:pt x="450" y="1382"/>
                    <a:pt x="11" y="686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74;p45">
              <a:extLst>
                <a:ext uri="{FF2B5EF4-FFF2-40B4-BE49-F238E27FC236}">
                  <a16:creationId xmlns:a16="http://schemas.microsoft.com/office/drawing/2014/main" id="{443CE2AA-BC99-4D8D-B77A-7FC3D2B73DE2}"/>
                </a:ext>
              </a:extLst>
            </p:cNvPr>
            <p:cNvSpPr/>
            <p:nvPr/>
          </p:nvSpPr>
          <p:spPr>
            <a:xfrm>
              <a:off x="532008" y="643420"/>
              <a:ext cx="243136" cy="153997"/>
            </a:xfrm>
            <a:custGeom>
              <a:avLst/>
              <a:gdLst/>
              <a:ahLst/>
              <a:cxnLst/>
              <a:rect l="l" t="t" r="r" b="b"/>
              <a:pathLst>
                <a:path w="19966" h="12646" extrusionOk="0">
                  <a:moveTo>
                    <a:pt x="17605" y="1"/>
                  </a:moveTo>
                  <a:cubicBezTo>
                    <a:pt x="17549" y="1"/>
                    <a:pt x="17490" y="2"/>
                    <a:pt x="17429" y="6"/>
                  </a:cubicBezTo>
                  <a:cubicBezTo>
                    <a:pt x="17043" y="27"/>
                    <a:pt x="16733" y="113"/>
                    <a:pt x="16615" y="156"/>
                  </a:cubicBezTo>
                  <a:cubicBezTo>
                    <a:pt x="16529" y="177"/>
                    <a:pt x="16422" y="220"/>
                    <a:pt x="16337" y="252"/>
                  </a:cubicBezTo>
                  <a:cubicBezTo>
                    <a:pt x="16208" y="316"/>
                    <a:pt x="16037" y="402"/>
                    <a:pt x="15908" y="466"/>
                  </a:cubicBezTo>
                  <a:cubicBezTo>
                    <a:pt x="14324" y="1387"/>
                    <a:pt x="15512" y="1429"/>
                    <a:pt x="13864" y="2521"/>
                  </a:cubicBezTo>
                  <a:cubicBezTo>
                    <a:pt x="13853" y="2521"/>
                    <a:pt x="13853" y="2532"/>
                    <a:pt x="13842" y="2532"/>
                  </a:cubicBezTo>
                  <a:cubicBezTo>
                    <a:pt x="13147" y="2992"/>
                    <a:pt x="12515" y="3399"/>
                    <a:pt x="12172" y="3624"/>
                  </a:cubicBezTo>
                  <a:cubicBezTo>
                    <a:pt x="11284" y="4191"/>
                    <a:pt x="10385" y="4769"/>
                    <a:pt x="9485" y="5337"/>
                  </a:cubicBezTo>
                  <a:cubicBezTo>
                    <a:pt x="8137" y="6204"/>
                    <a:pt x="6970" y="6942"/>
                    <a:pt x="5717" y="7777"/>
                  </a:cubicBezTo>
                  <a:cubicBezTo>
                    <a:pt x="4979" y="8259"/>
                    <a:pt x="3865" y="9009"/>
                    <a:pt x="3148" y="9522"/>
                  </a:cubicBezTo>
                  <a:cubicBezTo>
                    <a:pt x="2773" y="9779"/>
                    <a:pt x="2217" y="10175"/>
                    <a:pt x="1735" y="10561"/>
                  </a:cubicBezTo>
                  <a:cubicBezTo>
                    <a:pt x="1564" y="10689"/>
                    <a:pt x="1339" y="10871"/>
                    <a:pt x="1178" y="11010"/>
                  </a:cubicBezTo>
                  <a:cubicBezTo>
                    <a:pt x="1007" y="11150"/>
                    <a:pt x="793" y="11342"/>
                    <a:pt x="632" y="11492"/>
                  </a:cubicBezTo>
                  <a:cubicBezTo>
                    <a:pt x="632" y="11492"/>
                    <a:pt x="333" y="11781"/>
                    <a:pt x="193" y="11985"/>
                  </a:cubicBezTo>
                  <a:cubicBezTo>
                    <a:pt x="140" y="12049"/>
                    <a:pt x="97" y="12124"/>
                    <a:pt x="44" y="12231"/>
                  </a:cubicBezTo>
                  <a:cubicBezTo>
                    <a:pt x="33" y="12252"/>
                    <a:pt x="22" y="12274"/>
                    <a:pt x="22" y="12295"/>
                  </a:cubicBezTo>
                  <a:cubicBezTo>
                    <a:pt x="11" y="12327"/>
                    <a:pt x="1" y="12370"/>
                    <a:pt x="1" y="12402"/>
                  </a:cubicBezTo>
                  <a:cubicBezTo>
                    <a:pt x="1" y="12466"/>
                    <a:pt x="22" y="12584"/>
                    <a:pt x="193" y="12627"/>
                  </a:cubicBezTo>
                  <a:cubicBezTo>
                    <a:pt x="254" y="12641"/>
                    <a:pt x="322" y="12646"/>
                    <a:pt x="390" y="12646"/>
                  </a:cubicBezTo>
                  <a:cubicBezTo>
                    <a:pt x="585" y="12646"/>
                    <a:pt x="780" y="12603"/>
                    <a:pt x="804" y="12595"/>
                  </a:cubicBezTo>
                  <a:cubicBezTo>
                    <a:pt x="986" y="12552"/>
                    <a:pt x="1210" y="12488"/>
                    <a:pt x="1382" y="12434"/>
                  </a:cubicBezTo>
                  <a:cubicBezTo>
                    <a:pt x="1542" y="12391"/>
                    <a:pt x="1756" y="12316"/>
                    <a:pt x="1917" y="12252"/>
                  </a:cubicBezTo>
                  <a:cubicBezTo>
                    <a:pt x="2206" y="12145"/>
                    <a:pt x="2763" y="11920"/>
                    <a:pt x="3384" y="11642"/>
                  </a:cubicBezTo>
                  <a:cubicBezTo>
                    <a:pt x="3897" y="11417"/>
                    <a:pt x="4572" y="11096"/>
                    <a:pt x="5086" y="10850"/>
                  </a:cubicBezTo>
                  <a:cubicBezTo>
                    <a:pt x="5525" y="10636"/>
                    <a:pt x="6317" y="10250"/>
                    <a:pt x="6980" y="9908"/>
                  </a:cubicBezTo>
                  <a:cubicBezTo>
                    <a:pt x="7890" y="9437"/>
                    <a:pt x="8212" y="9276"/>
                    <a:pt x="8972" y="8880"/>
                  </a:cubicBezTo>
                  <a:cubicBezTo>
                    <a:pt x="9271" y="8730"/>
                    <a:pt x="9667" y="8516"/>
                    <a:pt x="9967" y="8356"/>
                  </a:cubicBezTo>
                  <a:cubicBezTo>
                    <a:pt x="10267" y="8206"/>
                    <a:pt x="10674" y="8002"/>
                    <a:pt x="10963" y="7831"/>
                  </a:cubicBezTo>
                  <a:cubicBezTo>
                    <a:pt x="11530" y="7510"/>
                    <a:pt x="12312" y="7124"/>
                    <a:pt x="12879" y="6825"/>
                  </a:cubicBezTo>
                  <a:cubicBezTo>
                    <a:pt x="13157" y="6686"/>
                    <a:pt x="13521" y="6493"/>
                    <a:pt x="13789" y="6354"/>
                  </a:cubicBezTo>
                  <a:cubicBezTo>
                    <a:pt x="14506" y="5979"/>
                    <a:pt x="14506" y="5979"/>
                    <a:pt x="15534" y="5454"/>
                  </a:cubicBezTo>
                  <a:cubicBezTo>
                    <a:pt x="15545" y="5444"/>
                    <a:pt x="15555" y="5444"/>
                    <a:pt x="15566" y="5433"/>
                  </a:cubicBezTo>
                  <a:cubicBezTo>
                    <a:pt x="16192" y="5116"/>
                    <a:pt x="16524" y="5047"/>
                    <a:pt x="16764" y="5047"/>
                  </a:cubicBezTo>
                  <a:cubicBezTo>
                    <a:pt x="16950" y="5047"/>
                    <a:pt x="17082" y="5089"/>
                    <a:pt x="17252" y="5089"/>
                  </a:cubicBezTo>
                  <a:cubicBezTo>
                    <a:pt x="17478" y="5089"/>
                    <a:pt x="17774" y="5015"/>
                    <a:pt x="18360" y="4673"/>
                  </a:cubicBezTo>
                  <a:cubicBezTo>
                    <a:pt x="18563" y="4555"/>
                    <a:pt x="18692" y="4470"/>
                    <a:pt x="18863" y="4320"/>
                  </a:cubicBezTo>
                  <a:cubicBezTo>
                    <a:pt x="19056" y="4159"/>
                    <a:pt x="19238" y="3956"/>
                    <a:pt x="19248" y="3934"/>
                  </a:cubicBezTo>
                  <a:cubicBezTo>
                    <a:pt x="19334" y="3838"/>
                    <a:pt x="19441" y="3699"/>
                    <a:pt x="19505" y="3592"/>
                  </a:cubicBezTo>
                  <a:cubicBezTo>
                    <a:pt x="19559" y="3506"/>
                    <a:pt x="19623" y="3399"/>
                    <a:pt x="19666" y="3313"/>
                  </a:cubicBezTo>
                  <a:cubicBezTo>
                    <a:pt x="19666" y="3313"/>
                    <a:pt x="19784" y="3089"/>
                    <a:pt x="19869" y="2800"/>
                  </a:cubicBezTo>
                  <a:cubicBezTo>
                    <a:pt x="19966" y="2425"/>
                    <a:pt x="19955" y="2136"/>
                    <a:pt x="19955" y="2104"/>
                  </a:cubicBezTo>
                  <a:cubicBezTo>
                    <a:pt x="19955" y="2061"/>
                    <a:pt x="19955" y="2007"/>
                    <a:pt x="19944" y="1965"/>
                  </a:cubicBezTo>
                  <a:cubicBezTo>
                    <a:pt x="19934" y="1793"/>
                    <a:pt x="19934" y="1793"/>
                    <a:pt x="19912" y="1718"/>
                  </a:cubicBezTo>
                  <a:cubicBezTo>
                    <a:pt x="19869" y="1526"/>
                    <a:pt x="19837" y="1429"/>
                    <a:pt x="19794" y="1322"/>
                  </a:cubicBezTo>
                  <a:cubicBezTo>
                    <a:pt x="19794" y="1322"/>
                    <a:pt x="19762" y="1247"/>
                    <a:pt x="19719" y="1162"/>
                  </a:cubicBezTo>
                  <a:cubicBezTo>
                    <a:pt x="19687" y="1098"/>
                    <a:pt x="19687" y="1098"/>
                    <a:pt x="19623" y="1001"/>
                  </a:cubicBezTo>
                  <a:cubicBezTo>
                    <a:pt x="19580" y="926"/>
                    <a:pt x="19495" y="819"/>
                    <a:pt x="19452" y="776"/>
                  </a:cubicBezTo>
                  <a:cubicBezTo>
                    <a:pt x="19409" y="734"/>
                    <a:pt x="19356" y="669"/>
                    <a:pt x="19313" y="627"/>
                  </a:cubicBezTo>
                  <a:cubicBezTo>
                    <a:pt x="19281" y="605"/>
                    <a:pt x="19248" y="573"/>
                    <a:pt x="19216" y="552"/>
                  </a:cubicBezTo>
                  <a:cubicBezTo>
                    <a:pt x="19184" y="519"/>
                    <a:pt x="19141" y="487"/>
                    <a:pt x="19109" y="466"/>
                  </a:cubicBezTo>
                  <a:cubicBezTo>
                    <a:pt x="19034" y="412"/>
                    <a:pt x="18949" y="359"/>
                    <a:pt x="18874" y="316"/>
                  </a:cubicBezTo>
                  <a:cubicBezTo>
                    <a:pt x="18799" y="273"/>
                    <a:pt x="18692" y="220"/>
                    <a:pt x="18606" y="188"/>
                  </a:cubicBezTo>
                  <a:cubicBezTo>
                    <a:pt x="18563" y="166"/>
                    <a:pt x="18499" y="145"/>
                    <a:pt x="18456" y="134"/>
                  </a:cubicBezTo>
                  <a:cubicBezTo>
                    <a:pt x="18360" y="102"/>
                    <a:pt x="18231" y="70"/>
                    <a:pt x="18124" y="48"/>
                  </a:cubicBezTo>
                  <a:cubicBezTo>
                    <a:pt x="18089" y="40"/>
                    <a:pt x="17888" y="1"/>
                    <a:pt x="176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75;p45">
              <a:extLst>
                <a:ext uri="{FF2B5EF4-FFF2-40B4-BE49-F238E27FC236}">
                  <a16:creationId xmlns:a16="http://schemas.microsoft.com/office/drawing/2014/main" id="{E0273F09-620C-4F0F-9DA5-52119B859E6F}"/>
                </a:ext>
              </a:extLst>
            </p:cNvPr>
            <p:cNvSpPr/>
            <p:nvPr/>
          </p:nvSpPr>
          <p:spPr>
            <a:xfrm>
              <a:off x="725727" y="643420"/>
              <a:ext cx="49416" cy="56918"/>
            </a:xfrm>
            <a:custGeom>
              <a:avLst/>
              <a:gdLst/>
              <a:ahLst/>
              <a:cxnLst/>
              <a:rect l="l" t="t" r="r" b="b"/>
              <a:pathLst>
                <a:path w="4058" h="4674" extrusionOk="0">
                  <a:moveTo>
                    <a:pt x="101" y="416"/>
                  </a:moveTo>
                  <a:lnTo>
                    <a:pt x="101" y="416"/>
                  </a:lnTo>
                  <a:cubicBezTo>
                    <a:pt x="66" y="430"/>
                    <a:pt x="33" y="447"/>
                    <a:pt x="0" y="466"/>
                  </a:cubicBezTo>
                  <a:cubicBezTo>
                    <a:pt x="32" y="450"/>
                    <a:pt x="66" y="433"/>
                    <a:pt x="101" y="416"/>
                  </a:cubicBezTo>
                  <a:close/>
                  <a:moveTo>
                    <a:pt x="1697" y="1"/>
                  </a:moveTo>
                  <a:cubicBezTo>
                    <a:pt x="1641" y="1"/>
                    <a:pt x="1582" y="2"/>
                    <a:pt x="1521" y="6"/>
                  </a:cubicBezTo>
                  <a:cubicBezTo>
                    <a:pt x="1135" y="27"/>
                    <a:pt x="825" y="113"/>
                    <a:pt x="707" y="156"/>
                  </a:cubicBezTo>
                  <a:cubicBezTo>
                    <a:pt x="621" y="177"/>
                    <a:pt x="514" y="220"/>
                    <a:pt x="429" y="252"/>
                  </a:cubicBezTo>
                  <a:cubicBezTo>
                    <a:pt x="332" y="300"/>
                    <a:pt x="210" y="361"/>
                    <a:pt x="101" y="416"/>
                  </a:cubicBezTo>
                  <a:lnTo>
                    <a:pt x="101" y="416"/>
                  </a:lnTo>
                  <a:cubicBezTo>
                    <a:pt x="208" y="371"/>
                    <a:pt x="327" y="347"/>
                    <a:pt x="454" y="347"/>
                  </a:cubicBezTo>
                  <a:cubicBezTo>
                    <a:pt x="678" y="347"/>
                    <a:pt x="930" y="420"/>
                    <a:pt x="1199" y="573"/>
                  </a:cubicBezTo>
                  <a:cubicBezTo>
                    <a:pt x="2152" y="1098"/>
                    <a:pt x="2944" y="2425"/>
                    <a:pt x="2955" y="3528"/>
                  </a:cubicBezTo>
                  <a:cubicBezTo>
                    <a:pt x="2966" y="4095"/>
                    <a:pt x="2762" y="4491"/>
                    <a:pt x="2452" y="4673"/>
                  </a:cubicBezTo>
                  <a:cubicBezTo>
                    <a:pt x="2655" y="4555"/>
                    <a:pt x="2784" y="4470"/>
                    <a:pt x="2955" y="4320"/>
                  </a:cubicBezTo>
                  <a:cubicBezTo>
                    <a:pt x="3148" y="4159"/>
                    <a:pt x="3330" y="3956"/>
                    <a:pt x="3340" y="3934"/>
                  </a:cubicBezTo>
                  <a:cubicBezTo>
                    <a:pt x="3426" y="3838"/>
                    <a:pt x="3533" y="3699"/>
                    <a:pt x="3597" y="3592"/>
                  </a:cubicBezTo>
                  <a:cubicBezTo>
                    <a:pt x="3651" y="3506"/>
                    <a:pt x="3715" y="3399"/>
                    <a:pt x="3758" y="3313"/>
                  </a:cubicBezTo>
                  <a:cubicBezTo>
                    <a:pt x="3758" y="3313"/>
                    <a:pt x="3876" y="3089"/>
                    <a:pt x="3961" y="2800"/>
                  </a:cubicBezTo>
                  <a:cubicBezTo>
                    <a:pt x="4058" y="2425"/>
                    <a:pt x="4047" y="2136"/>
                    <a:pt x="4047" y="2104"/>
                  </a:cubicBezTo>
                  <a:cubicBezTo>
                    <a:pt x="4047" y="2061"/>
                    <a:pt x="4047" y="2007"/>
                    <a:pt x="4036" y="1965"/>
                  </a:cubicBezTo>
                  <a:cubicBezTo>
                    <a:pt x="4026" y="1793"/>
                    <a:pt x="4026" y="1793"/>
                    <a:pt x="4004" y="1718"/>
                  </a:cubicBezTo>
                  <a:cubicBezTo>
                    <a:pt x="3961" y="1526"/>
                    <a:pt x="3929" y="1429"/>
                    <a:pt x="3886" y="1322"/>
                  </a:cubicBezTo>
                  <a:cubicBezTo>
                    <a:pt x="3886" y="1322"/>
                    <a:pt x="3854" y="1247"/>
                    <a:pt x="3811" y="1162"/>
                  </a:cubicBezTo>
                  <a:cubicBezTo>
                    <a:pt x="3779" y="1098"/>
                    <a:pt x="3779" y="1098"/>
                    <a:pt x="3715" y="1001"/>
                  </a:cubicBezTo>
                  <a:cubicBezTo>
                    <a:pt x="3672" y="926"/>
                    <a:pt x="3587" y="819"/>
                    <a:pt x="3544" y="776"/>
                  </a:cubicBezTo>
                  <a:cubicBezTo>
                    <a:pt x="3501" y="734"/>
                    <a:pt x="3448" y="669"/>
                    <a:pt x="3405" y="627"/>
                  </a:cubicBezTo>
                  <a:cubicBezTo>
                    <a:pt x="3373" y="605"/>
                    <a:pt x="3340" y="573"/>
                    <a:pt x="3308" y="552"/>
                  </a:cubicBezTo>
                  <a:cubicBezTo>
                    <a:pt x="3276" y="519"/>
                    <a:pt x="3233" y="487"/>
                    <a:pt x="3201" y="466"/>
                  </a:cubicBezTo>
                  <a:cubicBezTo>
                    <a:pt x="3126" y="412"/>
                    <a:pt x="3041" y="359"/>
                    <a:pt x="2966" y="316"/>
                  </a:cubicBezTo>
                  <a:cubicBezTo>
                    <a:pt x="2891" y="273"/>
                    <a:pt x="2784" y="220"/>
                    <a:pt x="2698" y="188"/>
                  </a:cubicBezTo>
                  <a:cubicBezTo>
                    <a:pt x="2655" y="166"/>
                    <a:pt x="2591" y="145"/>
                    <a:pt x="2548" y="134"/>
                  </a:cubicBezTo>
                  <a:cubicBezTo>
                    <a:pt x="2452" y="102"/>
                    <a:pt x="2323" y="70"/>
                    <a:pt x="2216" y="48"/>
                  </a:cubicBezTo>
                  <a:cubicBezTo>
                    <a:pt x="2181" y="40"/>
                    <a:pt x="1980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76;p45">
              <a:extLst>
                <a:ext uri="{FF2B5EF4-FFF2-40B4-BE49-F238E27FC236}">
                  <a16:creationId xmlns:a16="http://schemas.microsoft.com/office/drawing/2014/main" id="{8AD8279E-67C5-4F91-9289-FF245A23DA7E}"/>
                </a:ext>
              </a:extLst>
            </p:cNvPr>
            <p:cNvSpPr/>
            <p:nvPr/>
          </p:nvSpPr>
          <p:spPr>
            <a:xfrm>
              <a:off x="700824" y="647646"/>
              <a:ext cx="61021" cy="61947"/>
            </a:xfrm>
            <a:custGeom>
              <a:avLst/>
              <a:gdLst/>
              <a:ahLst/>
              <a:cxnLst/>
              <a:rect l="l" t="t" r="r" b="b"/>
              <a:pathLst>
                <a:path w="5011" h="5087" extrusionOk="0">
                  <a:moveTo>
                    <a:pt x="2499" y="0"/>
                  </a:moveTo>
                  <a:cubicBezTo>
                    <a:pt x="2331" y="0"/>
                    <a:pt x="2178" y="41"/>
                    <a:pt x="2045" y="119"/>
                  </a:cubicBezTo>
                  <a:cubicBezTo>
                    <a:pt x="461" y="1040"/>
                    <a:pt x="1649" y="1082"/>
                    <a:pt x="1" y="2174"/>
                  </a:cubicBezTo>
                  <a:cubicBezTo>
                    <a:pt x="91" y="2120"/>
                    <a:pt x="197" y="2093"/>
                    <a:pt x="313" y="2093"/>
                  </a:cubicBezTo>
                  <a:cubicBezTo>
                    <a:pt x="472" y="2093"/>
                    <a:pt x="650" y="2144"/>
                    <a:pt x="836" y="2249"/>
                  </a:cubicBezTo>
                  <a:cubicBezTo>
                    <a:pt x="1500" y="2613"/>
                    <a:pt x="2035" y="3534"/>
                    <a:pt x="2045" y="4294"/>
                  </a:cubicBezTo>
                  <a:cubicBezTo>
                    <a:pt x="2056" y="4690"/>
                    <a:pt x="1917" y="4958"/>
                    <a:pt x="1703" y="5086"/>
                  </a:cubicBezTo>
                  <a:cubicBezTo>
                    <a:pt x="2329" y="4769"/>
                    <a:pt x="2661" y="4700"/>
                    <a:pt x="2901" y="4700"/>
                  </a:cubicBezTo>
                  <a:cubicBezTo>
                    <a:pt x="3087" y="4700"/>
                    <a:pt x="3219" y="4742"/>
                    <a:pt x="3389" y="4742"/>
                  </a:cubicBezTo>
                  <a:cubicBezTo>
                    <a:pt x="3615" y="4742"/>
                    <a:pt x="3911" y="4668"/>
                    <a:pt x="4497" y="4326"/>
                  </a:cubicBezTo>
                  <a:cubicBezTo>
                    <a:pt x="4807" y="4144"/>
                    <a:pt x="5011" y="3748"/>
                    <a:pt x="5000" y="3181"/>
                  </a:cubicBezTo>
                  <a:cubicBezTo>
                    <a:pt x="4989" y="2078"/>
                    <a:pt x="4197" y="751"/>
                    <a:pt x="3244" y="226"/>
                  </a:cubicBezTo>
                  <a:cubicBezTo>
                    <a:pt x="2975" y="73"/>
                    <a:pt x="2723" y="0"/>
                    <a:pt x="2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77;p45">
              <a:extLst>
                <a:ext uri="{FF2B5EF4-FFF2-40B4-BE49-F238E27FC236}">
                  <a16:creationId xmlns:a16="http://schemas.microsoft.com/office/drawing/2014/main" id="{ACAEAAFE-4974-44EA-8729-63D4F8D03CB4}"/>
                </a:ext>
              </a:extLst>
            </p:cNvPr>
            <p:cNvSpPr/>
            <p:nvPr/>
          </p:nvSpPr>
          <p:spPr>
            <a:xfrm>
              <a:off x="532008" y="673121"/>
              <a:ext cx="193866" cy="124296"/>
            </a:xfrm>
            <a:custGeom>
              <a:avLst/>
              <a:gdLst/>
              <a:ahLst/>
              <a:cxnLst/>
              <a:rect l="l" t="t" r="r" b="b"/>
              <a:pathLst>
                <a:path w="15920" h="10207" extrusionOk="0">
                  <a:moveTo>
                    <a:pt x="14176" y="1"/>
                  </a:moveTo>
                  <a:cubicBezTo>
                    <a:pt x="14060" y="1"/>
                    <a:pt x="13954" y="28"/>
                    <a:pt x="13864" y="82"/>
                  </a:cubicBezTo>
                  <a:cubicBezTo>
                    <a:pt x="13853" y="82"/>
                    <a:pt x="13853" y="93"/>
                    <a:pt x="13842" y="104"/>
                  </a:cubicBezTo>
                  <a:cubicBezTo>
                    <a:pt x="13147" y="553"/>
                    <a:pt x="12515" y="960"/>
                    <a:pt x="12172" y="1185"/>
                  </a:cubicBezTo>
                  <a:cubicBezTo>
                    <a:pt x="11284" y="1752"/>
                    <a:pt x="10385" y="2330"/>
                    <a:pt x="9485" y="2898"/>
                  </a:cubicBezTo>
                  <a:cubicBezTo>
                    <a:pt x="8137" y="3765"/>
                    <a:pt x="6970" y="4503"/>
                    <a:pt x="5707" y="5338"/>
                  </a:cubicBezTo>
                  <a:cubicBezTo>
                    <a:pt x="4979" y="5820"/>
                    <a:pt x="3865" y="6570"/>
                    <a:pt x="3148" y="7083"/>
                  </a:cubicBezTo>
                  <a:cubicBezTo>
                    <a:pt x="2773" y="7340"/>
                    <a:pt x="2217" y="7736"/>
                    <a:pt x="1735" y="8122"/>
                  </a:cubicBezTo>
                  <a:cubicBezTo>
                    <a:pt x="1564" y="8250"/>
                    <a:pt x="1339" y="8432"/>
                    <a:pt x="1178" y="8571"/>
                  </a:cubicBezTo>
                  <a:cubicBezTo>
                    <a:pt x="1007" y="8711"/>
                    <a:pt x="793" y="8903"/>
                    <a:pt x="632" y="9053"/>
                  </a:cubicBezTo>
                  <a:cubicBezTo>
                    <a:pt x="632" y="9053"/>
                    <a:pt x="333" y="9342"/>
                    <a:pt x="193" y="9546"/>
                  </a:cubicBezTo>
                  <a:cubicBezTo>
                    <a:pt x="140" y="9610"/>
                    <a:pt x="97" y="9685"/>
                    <a:pt x="44" y="9792"/>
                  </a:cubicBezTo>
                  <a:cubicBezTo>
                    <a:pt x="33" y="9813"/>
                    <a:pt x="22" y="9835"/>
                    <a:pt x="22" y="9856"/>
                  </a:cubicBezTo>
                  <a:cubicBezTo>
                    <a:pt x="11" y="9888"/>
                    <a:pt x="1" y="9931"/>
                    <a:pt x="1" y="9963"/>
                  </a:cubicBezTo>
                  <a:cubicBezTo>
                    <a:pt x="1" y="10027"/>
                    <a:pt x="22" y="10145"/>
                    <a:pt x="193" y="10188"/>
                  </a:cubicBezTo>
                  <a:cubicBezTo>
                    <a:pt x="252" y="10202"/>
                    <a:pt x="318" y="10207"/>
                    <a:pt x="386" y="10207"/>
                  </a:cubicBezTo>
                  <a:cubicBezTo>
                    <a:pt x="579" y="10207"/>
                    <a:pt x="780" y="10164"/>
                    <a:pt x="804" y="10156"/>
                  </a:cubicBezTo>
                  <a:cubicBezTo>
                    <a:pt x="986" y="10113"/>
                    <a:pt x="1210" y="10049"/>
                    <a:pt x="1382" y="9995"/>
                  </a:cubicBezTo>
                  <a:cubicBezTo>
                    <a:pt x="1542" y="9952"/>
                    <a:pt x="1756" y="9877"/>
                    <a:pt x="1917" y="9813"/>
                  </a:cubicBezTo>
                  <a:cubicBezTo>
                    <a:pt x="2206" y="9706"/>
                    <a:pt x="2763" y="9481"/>
                    <a:pt x="3384" y="9203"/>
                  </a:cubicBezTo>
                  <a:cubicBezTo>
                    <a:pt x="3897" y="8978"/>
                    <a:pt x="4572" y="8657"/>
                    <a:pt x="5086" y="8411"/>
                  </a:cubicBezTo>
                  <a:cubicBezTo>
                    <a:pt x="5525" y="8197"/>
                    <a:pt x="6317" y="7811"/>
                    <a:pt x="6980" y="7469"/>
                  </a:cubicBezTo>
                  <a:cubicBezTo>
                    <a:pt x="7890" y="6998"/>
                    <a:pt x="8212" y="6837"/>
                    <a:pt x="8961" y="6441"/>
                  </a:cubicBezTo>
                  <a:cubicBezTo>
                    <a:pt x="9271" y="6291"/>
                    <a:pt x="9667" y="6077"/>
                    <a:pt x="9967" y="5917"/>
                  </a:cubicBezTo>
                  <a:cubicBezTo>
                    <a:pt x="10267" y="5767"/>
                    <a:pt x="10674" y="5563"/>
                    <a:pt x="10963" y="5403"/>
                  </a:cubicBezTo>
                  <a:cubicBezTo>
                    <a:pt x="11530" y="5071"/>
                    <a:pt x="12312" y="4685"/>
                    <a:pt x="12879" y="4386"/>
                  </a:cubicBezTo>
                  <a:cubicBezTo>
                    <a:pt x="13157" y="4247"/>
                    <a:pt x="13521" y="4054"/>
                    <a:pt x="13789" y="3915"/>
                  </a:cubicBezTo>
                  <a:cubicBezTo>
                    <a:pt x="14506" y="3540"/>
                    <a:pt x="14506" y="3540"/>
                    <a:pt x="15534" y="3015"/>
                  </a:cubicBezTo>
                  <a:cubicBezTo>
                    <a:pt x="15545" y="3005"/>
                    <a:pt x="15555" y="3005"/>
                    <a:pt x="15566" y="2994"/>
                  </a:cubicBezTo>
                  <a:cubicBezTo>
                    <a:pt x="15780" y="2866"/>
                    <a:pt x="15919" y="2598"/>
                    <a:pt x="15908" y="2202"/>
                  </a:cubicBezTo>
                  <a:cubicBezTo>
                    <a:pt x="15898" y="1442"/>
                    <a:pt x="15363" y="521"/>
                    <a:pt x="14699" y="157"/>
                  </a:cubicBezTo>
                  <a:cubicBezTo>
                    <a:pt x="14513" y="52"/>
                    <a:pt x="14335" y="1"/>
                    <a:pt x="14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78;p45">
              <a:extLst>
                <a:ext uri="{FF2B5EF4-FFF2-40B4-BE49-F238E27FC236}">
                  <a16:creationId xmlns:a16="http://schemas.microsoft.com/office/drawing/2014/main" id="{AA7C99BD-6711-45D7-8C92-B3E1426E6C82}"/>
                </a:ext>
              </a:extLst>
            </p:cNvPr>
            <p:cNvSpPr/>
            <p:nvPr/>
          </p:nvSpPr>
          <p:spPr>
            <a:xfrm>
              <a:off x="637867" y="657826"/>
              <a:ext cx="317955" cy="189652"/>
            </a:xfrm>
            <a:custGeom>
              <a:avLst/>
              <a:gdLst/>
              <a:ahLst/>
              <a:cxnLst/>
              <a:rect l="l" t="t" r="r" b="b"/>
              <a:pathLst>
                <a:path w="26110" h="15574" extrusionOk="0">
                  <a:moveTo>
                    <a:pt x="26110" y="3501"/>
                  </a:moveTo>
                  <a:lnTo>
                    <a:pt x="26110" y="3504"/>
                  </a:lnTo>
                  <a:lnTo>
                    <a:pt x="26110" y="3504"/>
                  </a:lnTo>
                  <a:cubicBezTo>
                    <a:pt x="26110" y="3506"/>
                    <a:pt x="26110" y="3509"/>
                    <a:pt x="26110" y="3511"/>
                  </a:cubicBezTo>
                  <a:cubicBezTo>
                    <a:pt x="26110" y="3511"/>
                    <a:pt x="26110" y="3501"/>
                    <a:pt x="26110" y="3501"/>
                  </a:cubicBezTo>
                  <a:close/>
                  <a:moveTo>
                    <a:pt x="19514" y="1"/>
                  </a:moveTo>
                  <a:cubicBezTo>
                    <a:pt x="18536" y="1"/>
                    <a:pt x="17550" y="120"/>
                    <a:pt x="16625" y="364"/>
                  </a:cubicBezTo>
                  <a:lnTo>
                    <a:pt x="4946" y="3479"/>
                  </a:lnTo>
                  <a:lnTo>
                    <a:pt x="536" y="9089"/>
                  </a:lnTo>
                  <a:cubicBezTo>
                    <a:pt x="182" y="9538"/>
                    <a:pt x="11" y="10020"/>
                    <a:pt x="11" y="10491"/>
                  </a:cubicBezTo>
                  <a:lnTo>
                    <a:pt x="11" y="12397"/>
                  </a:lnTo>
                  <a:cubicBezTo>
                    <a:pt x="0" y="13274"/>
                    <a:pt x="600" y="14131"/>
                    <a:pt x="1713" y="14784"/>
                  </a:cubicBezTo>
                  <a:cubicBezTo>
                    <a:pt x="2640" y="15316"/>
                    <a:pt x="3833" y="15573"/>
                    <a:pt x="5015" y="15573"/>
                  </a:cubicBezTo>
                  <a:cubicBezTo>
                    <a:pt x="6589" y="15573"/>
                    <a:pt x="8144" y="15117"/>
                    <a:pt x="9025" y="14249"/>
                  </a:cubicBezTo>
                  <a:cubicBezTo>
                    <a:pt x="9999" y="13285"/>
                    <a:pt x="10470" y="12225"/>
                    <a:pt x="10470" y="11166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81" y="9239"/>
                    <a:pt x="10481" y="9244"/>
                    <a:pt x="10481" y="9249"/>
                  </a:cubicBezTo>
                  <a:cubicBezTo>
                    <a:pt x="10481" y="9239"/>
                    <a:pt x="10481" y="9239"/>
                    <a:pt x="10481" y="9228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79" y="8886"/>
                    <a:pt x="10436" y="8548"/>
                    <a:pt x="10331" y="8211"/>
                  </a:cubicBezTo>
                  <a:lnTo>
                    <a:pt x="10331" y="8211"/>
                  </a:lnTo>
                  <a:cubicBezTo>
                    <a:pt x="12329" y="8899"/>
                    <a:pt x="14592" y="9252"/>
                    <a:pt x="16870" y="9252"/>
                  </a:cubicBezTo>
                  <a:cubicBezTo>
                    <a:pt x="19095" y="9252"/>
                    <a:pt x="21332" y="8915"/>
                    <a:pt x="23348" y="8222"/>
                  </a:cubicBezTo>
                  <a:cubicBezTo>
                    <a:pt x="25146" y="7611"/>
                    <a:pt x="26099" y="6530"/>
                    <a:pt x="26099" y="5428"/>
                  </a:cubicBezTo>
                  <a:lnTo>
                    <a:pt x="26110" y="3504"/>
                  </a:lnTo>
                  <a:lnTo>
                    <a:pt x="26110" y="3504"/>
                  </a:lnTo>
                  <a:cubicBezTo>
                    <a:pt x="26107" y="2671"/>
                    <a:pt x="25571" y="1829"/>
                    <a:pt x="24440" y="1178"/>
                  </a:cubicBezTo>
                  <a:cubicBezTo>
                    <a:pt x="23106" y="407"/>
                    <a:pt x="21322" y="1"/>
                    <a:pt x="19514" y="1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79;p45">
              <a:extLst>
                <a:ext uri="{FF2B5EF4-FFF2-40B4-BE49-F238E27FC236}">
                  <a16:creationId xmlns:a16="http://schemas.microsoft.com/office/drawing/2014/main" id="{75E30D17-D4CC-4EF8-96C0-3FBD051751D4}"/>
                </a:ext>
              </a:extLst>
            </p:cNvPr>
            <p:cNvSpPr/>
            <p:nvPr/>
          </p:nvSpPr>
          <p:spPr>
            <a:xfrm>
              <a:off x="697962" y="700191"/>
              <a:ext cx="29604" cy="40417"/>
            </a:xfrm>
            <a:custGeom>
              <a:avLst/>
              <a:gdLst/>
              <a:ahLst/>
              <a:cxnLst/>
              <a:rect l="l" t="t" r="r" b="b"/>
              <a:pathLst>
                <a:path w="2431" h="3319" extrusionOk="0">
                  <a:moveTo>
                    <a:pt x="11" y="0"/>
                  </a:moveTo>
                  <a:lnTo>
                    <a:pt x="0" y="1927"/>
                  </a:lnTo>
                  <a:lnTo>
                    <a:pt x="2420" y="3319"/>
                  </a:lnTo>
                  <a:lnTo>
                    <a:pt x="2430" y="139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80;p45">
              <a:extLst>
                <a:ext uri="{FF2B5EF4-FFF2-40B4-BE49-F238E27FC236}">
                  <a16:creationId xmlns:a16="http://schemas.microsoft.com/office/drawing/2014/main" id="{BE2CEE62-811E-4FB8-8F5E-8C6B35FCFD9B}"/>
                </a:ext>
              </a:extLst>
            </p:cNvPr>
            <p:cNvSpPr/>
            <p:nvPr/>
          </p:nvSpPr>
          <p:spPr>
            <a:xfrm>
              <a:off x="727420" y="717130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1"/>
                  </a:moveTo>
                  <a:lnTo>
                    <a:pt x="1" y="1928"/>
                  </a:lnTo>
                  <a:lnTo>
                    <a:pt x="493" y="2217"/>
                  </a:lnTo>
                  <a:lnTo>
                    <a:pt x="504" y="29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81;p45">
              <a:extLst>
                <a:ext uri="{FF2B5EF4-FFF2-40B4-BE49-F238E27FC236}">
                  <a16:creationId xmlns:a16="http://schemas.microsoft.com/office/drawing/2014/main" id="{286B7592-C315-4861-AE59-AFF0C993B806}"/>
                </a:ext>
              </a:extLst>
            </p:cNvPr>
            <p:cNvSpPr/>
            <p:nvPr/>
          </p:nvSpPr>
          <p:spPr>
            <a:xfrm>
              <a:off x="733423" y="700447"/>
              <a:ext cx="222398" cy="70021"/>
            </a:xfrm>
            <a:custGeom>
              <a:avLst/>
              <a:gdLst/>
              <a:ahLst/>
              <a:cxnLst/>
              <a:rect l="l" t="t" r="r" b="b"/>
              <a:pathLst>
                <a:path w="18263" h="5750" extrusionOk="0">
                  <a:moveTo>
                    <a:pt x="18263" y="1"/>
                  </a:moveTo>
                  <a:cubicBezTo>
                    <a:pt x="18252" y="1093"/>
                    <a:pt x="17310" y="2174"/>
                    <a:pt x="15512" y="2795"/>
                  </a:cubicBezTo>
                  <a:cubicBezTo>
                    <a:pt x="13500" y="3484"/>
                    <a:pt x="11264" y="3820"/>
                    <a:pt x="9042" y="3820"/>
                  </a:cubicBezTo>
                  <a:cubicBezTo>
                    <a:pt x="5743" y="3820"/>
                    <a:pt x="2473" y="3080"/>
                    <a:pt x="11" y="1660"/>
                  </a:cubicBezTo>
                  <a:lnTo>
                    <a:pt x="0" y="3587"/>
                  </a:lnTo>
                  <a:cubicBezTo>
                    <a:pt x="2466" y="5011"/>
                    <a:pt x="5732" y="5750"/>
                    <a:pt x="9025" y="5750"/>
                  </a:cubicBezTo>
                  <a:cubicBezTo>
                    <a:pt x="11251" y="5750"/>
                    <a:pt x="13489" y="5412"/>
                    <a:pt x="15501" y="4722"/>
                  </a:cubicBezTo>
                  <a:cubicBezTo>
                    <a:pt x="17299" y="4111"/>
                    <a:pt x="18252" y="3030"/>
                    <a:pt x="18252" y="1928"/>
                  </a:cubicBezTo>
                  <a:lnTo>
                    <a:pt x="18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82;p45">
              <a:extLst>
                <a:ext uri="{FF2B5EF4-FFF2-40B4-BE49-F238E27FC236}">
                  <a16:creationId xmlns:a16="http://schemas.microsoft.com/office/drawing/2014/main" id="{8E7FE379-16CE-460E-B881-F7FAD83EEE33}"/>
                </a:ext>
              </a:extLst>
            </p:cNvPr>
            <p:cNvSpPr/>
            <p:nvPr/>
          </p:nvSpPr>
          <p:spPr>
            <a:xfrm>
              <a:off x="698096" y="657826"/>
              <a:ext cx="269196" cy="89139"/>
            </a:xfrm>
            <a:custGeom>
              <a:avLst/>
              <a:gdLst/>
              <a:ahLst/>
              <a:cxnLst/>
              <a:rect l="l" t="t" r="r" b="b"/>
              <a:pathLst>
                <a:path w="22106" h="7320" extrusionOk="0">
                  <a:moveTo>
                    <a:pt x="14568" y="1"/>
                  </a:moveTo>
                  <a:cubicBezTo>
                    <a:pt x="13590" y="1"/>
                    <a:pt x="12604" y="120"/>
                    <a:pt x="11679" y="364"/>
                  </a:cubicBezTo>
                  <a:lnTo>
                    <a:pt x="0" y="3479"/>
                  </a:lnTo>
                  <a:lnTo>
                    <a:pt x="2419" y="4871"/>
                  </a:lnTo>
                  <a:lnTo>
                    <a:pt x="2912" y="5160"/>
                  </a:lnTo>
                  <a:cubicBezTo>
                    <a:pt x="5374" y="6580"/>
                    <a:pt x="8644" y="7320"/>
                    <a:pt x="11943" y="7320"/>
                  </a:cubicBezTo>
                  <a:cubicBezTo>
                    <a:pt x="14165" y="7320"/>
                    <a:pt x="16401" y="6984"/>
                    <a:pt x="18413" y="6295"/>
                  </a:cubicBezTo>
                  <a:cubicBezTo>
                    <a:pt x="21571" y="5214"/>
                    <a:pt x="22106" y="2687"/>
                    <a:pt x="19494" y="1178"/>
                  </a:cubicBezTo>
                  <a:cubicBezTo>
                    <a:pt x="18160" y="407"/>
                    <a:pt x="16376" y="1"/>
                    <a:pt x="14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83;p45">
              <a:extLst>
                <a:ext uri="{FF2B5EF4-FFF2-40B4-BE49-F238E27FC236}">
                  <a16:creationId xmlns:a16="http://schemas.microsoft.com/office/drawing/2014/main" id="{47BBD695-2687-4275-8323-4D5DB61836FB}"/>
                </a:ext>
              </a:extLst>
            </p:cNvPr>
            <p:cNvSpPr/>
            <p:nvPr/>
          </p:nvSpPr>
          <p:spPr>
            <a:xfrm>
              <a:off x="747756" y="770188"/>
              <a:ext cx="17743" cy="61155"/>
            </a:xfrm>
            <a:custGeom>
              <a:avLst/>
              <a:gdLst/>
              <a:ahLst/>
              <a:cxnLst/>
              <a:rect l="l" t="t" r="r" b="b"/>
              <a:pathLst>
                <a:path w="1457" h="5022" extrusionOk="0">
                  <a:moveTo>
                    <a:pt x="1457" y="1"/>
                  </a:moveTo>
                  <a:lnTo>
                    <a:pt x="1456" y="40"/>
                  </a:lnTo>
                  <a:lnTo>
                    <a:pt x="1456" y="40"/>
                  </a:lnTo>
                  <a:cubicBezTo>
                    <a:pt x="1456" y="27"/>
                    <a:pt x="1457" y="14"/>
                    <a:pt x="1457" y="1"/>
                  </a:cubicBezTo>
                  <a:close/>
                  <a:moveTo>
                    <a:pt x="1456" y="40"/>
                  </a:moveTo>
                  <a:lnTo>
                    <a:pt x="1456" y="40"/>
                  </a:lnTo>
                  <a:cubicBezTo>
                    <a:pt x="1445" y="1086"/>
                    <a:pt x="963" y="2132"/>
                    <a:pt x="1" y="3084"/>
                  </a:cubicBezTo>
                  <a:lnTo>
                    <a:pt x="1" y="5022"/>
                  </a:lnTo>
                  <a:cubicBezTo>
                    <a:pt x="975" y="4058"/>
                    <a:pt x="1446" y="2998"/>
                    <a:pt x="1446" y="1939"/>
                  </a:cubicBezTo>
                  <a:lnTo>
                    <a:pt x="1456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84;p45">
              <a:extLst>
                <a:ext uri="{FF2B5EF4-FFF2-40B4-BE49-F238E27FC236}">
                  <a16:creationId xmlns:a16="http://schemas.microsoft.com/office/drawing/2014/main" id="{5190A907-44E8-4CF0-BA21-C0E6C4628B19}"/>
                </a:ext>
              </a:extLst>
            </p:cNvPr>
            <p:cNvSpPr/>
            <p:nvPr/>
          </p:nvSpPr>
          <p:spPr>
            <a:xfrm>
              <a:off x="664328" y="768434"/>
              <a:ext cx="72882" cy="38505"/>
            </a:xfrm>
            <a:custGeom>
              <a:avLst/>
              <a:gdLst/>
              <a:ahLst/>
              <a:cxnLst/>
              <a:rect l="l" t="t" r="r" b="b"/>
              <a:pathLst>
                <a:path w="5985" h="3162" extrusionOk="0">
                  <a:moveTo>
                    <a:pt x="2983" y="0"/>
                  </a:moveTo>
                  <a:cubicBezTo>
                    <a:pt x="2286" y="0"/>
                    <a:pt x="1590" y="156"/>
                    <a:pt x="1060" y="466"/>
                  </a:cubicBezTo>
                  <a:cubicBezTo>
                    <a:pt x="0" y="1087"/>
                    <a:pt x="0" y="2083"/>
                    <a:pt x="1071" y="2703"/>
                  </a:cubicBezTo>
                  <a:cubicBezTo>
                    <a:pt x="1606" y="3009"/>
                    <a:pt x="2305" y="3161"/>
                    <a:pt x="3002" y="3161"/>
                  </a:cubicBezTo>
                  <a:cubicBezTo>
                    <a:pt x="3699" y="3161"/>
                    <a:pt x="4395" y="3009"/>
                    <a:pt x="4925" y="2703"/>
                  </a:cubicBezTo>
                  <a:cubicBezTo>
                    <a:pt x="5985" y="2083"/>
                    <a:pt x="5985" y="1087"/>
                    <a:pt x="4914" y="466"/>
                  </a:cubicBezTo>
                  <a:cubicBezTo>
                    <a:pt x="4379" y="156"/>
                    <a:pt x="3680" y="0"/>
                    <a:pt x="29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85;p45">
              <a:extLst>
                <a:ext uri="{FF2B5EF4-FFF2-40B4-BE49-F238E27FC236}">
                  <a16:creationId xmlns:a16="http://schemas.microsoft.com/office/drawing/2014/main" id="{CFF5C575-1023-47D7-AE15-7896AEC1DBF2}"/>
                </a:ext>
              </a:extLst>
            </p:cNvPr>
            <p:cNvSpPr/>
            <p:nvPr/>
          </p:nvSpPr>
          <p:spPr>
            <a:xfrm>
              <a:off x="637867" y="785312"/>
              <a:ext cx="109902" cy="62166"/>
            </a:xfrm>
            <a:custGeom>
              <a:avLst/>
              <a:gdLst/>
              <a:ahLst/>
              <a:cxnLst/>
              <a:rect l="l" t="t" r="r" b="b"/>
              <a:pathLst>
                <a:path w="9025" h="5105" extrusionOk="0">
                  <a:moveTo>
                    <a:pt x="11" y="1"/>
                  </a:moveTo>
                  <a:lnTo>
                    <a:pt x="11" y="1928"/>
                  </a:lnTo>
                  <a:cubicBezTo>
                    <a:pt x="0" y="2805"/>
                    <a:pt x="600" y="3662"/>
                    <a:pt x="1713" y="4315"/>
                  </a:cubicBezTo>
                  <a:cubicBezTo>
                    <a:pt x="2640" y="4847"/>
                    <a:pt x="3833" y="5104"/>
                    <a:pt x="5015" y="5104"/>
                  </a:cubicBezTo>
                  <a:cubicBezTo>
                    <a:pt x="6589" y="5104"/>
                    <a:pt x="8144" y="4648"/>
                    <a:pt x="9025" y="3780"/>
                  </a:cubicBezTo>
                  <a:lnTo>
                    <a:pt x="9025" y="1842"/>
                  </a:lnTo>
                  <a:cubicBezTo>
                    <a:pt x="8143" y="2711"/>
                    <a:pt x="6586" y="3171"/>
                    <a:pt x="5009" y="3171"/>
                  </a:cubicBezTo>
                  <a:cubicBezTo>
                    <a:pt x="3829" y="3171"/>
                    <a:pt x="2639" y="2913"/>
                    <a:pt x="1713" y="2377"/>
                  </a:cubicBezTo>
                  <a:cubicBezTo>
                    <a:pt x="600" y="1735"/>
                    <a:pt x="11" y="868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86;p45">
              <a:extLst>
                <a:ext uri="{FF2B5EF4-FFF2-40B4-BE49-F238E27FC236}">
                  <a16:creationId xmlns:a16="http://schemas.microsoft.com/office/drawing/2014/main" id="{ACA60FDC-7CBF-4C08-BBE2-A791C0DAEA7D}"/>
                </a:ext>
              </a:extLst>
            </p:cNvPr>
            <p:cNvSpPr/>
            <p:nvPr/>
          </p:nvSpPr>
          <p:spPr>
            <a:xfrm>
              <a:off x="632131" y="700191"/>
              <a:ext cx="145363" cy="123736"/>
            </a:xfrm>
            <a:custGeom>
              <a:avLst/>
              <a:gdLst/>
              <a:ahLst/>
              <a:cxnLst/>
              <a:rect l="l" t="t" r="r" b="b"/>
              <a:pathLst>
                <a:path w="11937" h="10161" extrusionOk="0">
                  <a:moveTo>
                    <a:pt x="5627" y="5604"/>
                  </a:moveTo>
                  <a:cubicBezTo>
                    <a:pt x="6324" y="5604"/>
                    <a:pt x="7023" y="5760"/>
                    <a:pt x="7558" y="6070"/>
                  </a:cubicBezTo>
                  <a:cubicBezTo>
                    <a:pt x="8629" y="6691"/>
                    <a:pt x="8629" y="7687"/>
                    <a:pt x="7569" y="8307"/>
                  </a:cubicBezTo>
                  <a:cubicBezTo>
                    <a:pt x="7039" y="8613"/>
                    <a:pt x="6343" y="8765"/>
                    <a:pt x="5646" y="8765"/>
                  </a:cubicBezTo>
                  <a:cubicBezTo>
                    <a:pt x="4949" y="8765"/>
                    <a:pt x="4250" y="8613"/>
                    <a:pt x="3715" y="8307"/>
                  </a:cubicBezTo>
                  <a:cubicBezTo>
                    <a:pt x="2644" y="7687"/>
                    <a:pt x="2644" y="6691"/>
                    <a:pt x="3704" y="6070"/>
                  </a:cubicBezTo>
                  <a:cubicBezTo>
                    <a:pt x="4234" y="5760"/>
                    <a:pt x="4930" y="5604"/>
                    <a:pt x="5627" y="5604"/>
                  </a:cubicBezTo>
                  <a:close/>
                  <a:moveTo>
                    <a:pt x="5417" y="0"/>
                  </a:moveTo>
                  <a:lnTo>
                    <a:pt x="1007" y="5610"/>
                  </a:lnTo>
                  <a:cubicBezTo>
                    <a:pt x="0" y="6884"/>
                    <a:pt x="482" y="8382"/>
                    <a:pt x="2184" y="9367"/>
                  </a:cubicBezTo>
                  <a:cubicBezTo>
                    <a:pt x="3110" y="9903"/>
                    <a:pt x="4300" y="10161"/>
                    <a:pt x="5480" y="10161"/>
                  </a:cubicBezTo>
                  <a:cubicBezTo>
                    <a:pt x="7057" y="10161"/>
                    <a:pt x="8614" y="9701"/>
                    <a:pt x="9496" y="8832"/>
                  </a:cubicBezTo>
                  <a:cubicBezTo>
                    <a:pt x="11936" y="6423"/>
                    <a:pt x="11251" y="3362"/>
                    <a:pt x="7836" y="1392"/>
                  </a:cubicBezTo>
                  <a:lnTo>
                    <a:pt x="5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87;p45">
              <a:extLst>
                <a:ext uri="{FF2B5EF4-FFF2-40B4-BE49-F238E27FC236}">
                  <a16:creationId xmlns:a16="http://schemas.microsoft.com/office/drawing/2014/main" id="{17075B9B-7F09-44D8-BC85-A56E331DF13F}"/>
                </a:ext>
              </a:extLst>
            </p:cNvPr>
            <p:cNvSpPr/>
            <p:nvPr/>
          </p:nvSpPr>
          <p:spPr>
            <a:xfrm>
              <a:off x="752713" y="556631"/>
              <a:ext cx="183819" cy="105664"/>
            </a:xfrm>
            <a:custGeom>
              <a:avLst/>
              <a:gdLst/>
              <a:ahLst/>
              <a:cxnLst/>
              <a:rect l="l" t="t" r="r" b="b"/>
              <a:pathLst>
                <a:path w="15095" h="8677" extrusionOk="0">
                  <a:moveTo>
                    <a:pt x="359" y="0"/>
                  </a:moveTo>
                  <a:cubicBezTo>
                    <a:pt x="276" y="0"/>
                    <a:pt x="193" y="19"/>
                    <a:pt x="129" y="57"/>
                  </a:cubicBezTo>
                  <a:cubicBezTo>
                    <a:pt x="0" y="132"/>
                    <a:pt x="0" y="249"/>
                    <a:pt x="129" y="324"/>
                  </a:cubicBezTo>
                  <a:cubicBezTo>
                    <a:pt x="196" y="358"/>
                    <a:pt x="284" y="374"/>
                    <a:pt x="371" y="374"/>
                  </a:cubicBezTo>
                  <a:cubicBezTo>
                    <a:pt x="424" y="374"/>
                    <a:pt x="477" y="368"/>
                    <a:pt x="525" y="356"/>
                  </a:cubicBezTo>
                  <a:lnTo>
                    <a:pt x="525" y="356"/>
                  </a:lnTo>
                  <a:cubicBezTo>
                    <a:pt x="3940" y="2465"/>
                    <a:pt x="3886" y="5795"/>
                    <a:pt x="343" y="7850"/>
                  </a:cubicBezTo>
                  <a:lnTo>
                    <a:pt x="461" y="7914"/>
                  </a:lnTo>
                  <a:cubicBezTo>
                    <a:pt x="4068" y="5816"/>
                    <a:pt x="4122" y="2433"/>
                    <a:pt x="632" y="292"/>
                  </a:cubicBezTo>
                  <a:cubicBezTo>
                    <a:pt x="718" y="217"/>
                    <a:pt x="696" y="121"/>
                    <a:pt x="589" y="57"/>
                  </a:cubicBezTo>
                  <a:cubicBezTo>
                    <a:pt x="525" y="19"/>
                    <a:pt x="442" y="0"/>
                    <a:pt x="359" y="0"/>
                  </a:cubicBezTo>
                  <a:close/>
                  <a:moveTo>
                    <a:pt x="8084" y="6854"/>
                  </a:moveTo>
                  <a:cubicBezTo>
                    <a:pt x="5658" y="6854"/>
                    <a:pt x="3233" y="7389"/>
                    <a:pt x="1392" y="8460"/>
                  </a:cubicBezTo>
                  <a:lnTo>
                    <a:pt x="1510" y="8524"/>
                  </a:lnTo>
                  <a:cubicBezTo>
                    <a:pt x="3319" y="7469"/>
                    <a:pt x="5703" y="6942"/>
                    <a:pt x="8089" y="6942"/>
                  </a:cubicBezTo>
                  <a:cubicBezTo>
                    <a:pt x="10377" y="6942"/>
                    <a:pt x="12666" y="7427"/>
                    <a:pt x="14452" y="8396"/>
                  </a:cubicBezTo>
                  <a:cubicBezTo>
                    <a:pt x="14388" y="8471"/>
                    <a:pt x="14399" y="8567"/>
                    <a:pt x="14506" y="8621"/>
                  </a:cubicBezTo>
                  <a:cubicBezTo>
                    <a:pt x="14570" y="8658"/>
                    <a:pt x="14653" y="8677"/>
                    <a:pt x="14736" y="8677"/>
                  </a:cubicBezTo>
                  <a:cubicBezTo>
                    <a:pt x="14819" y="8677"/>
                    <a:pt x="14902" y="8658"/>
                    <a:pt x="14966" y="8621"/>
                  </a:cubicBezTo>
                  <a:cubicBezTo>
                    <a:pt x="15095" y="8546"/>
                    <a:pt x="15095" y="8428"/>
                    <a:pt x="14966" y="8353"/>
                  </a:cubicBezTo>
                  <a:cubicBezTo>
                    <a:pt x="14907" y="8318"/>
                    <a:pt x="14829" y="8302"/>
                    <a:pt x="14749" y="8302"/>
                  </a:cubicBezTo>
                  <a:cubicBezTo>
                    <a:pt x="14683" y="8302"/>
                    <a:pt x="14617" y="8312"/>
                    <a:pt x="14559" y="8332"/>
                  </a:cubicBezTo>
                  <a:cubicBezTo>
                    <a:pt x="12741" y="7346"/>
                    <a:pt x="10411" y="6854"/>
                    <a:pt x="8084" y="6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2732;p41">
            <a:extLst>
              <a:ext uri="{FF2B5EF4-FFF2-40B4-BE49-F238E27FC236}">
                <a16:creationId xmlns:a16="http://schemas.microsoft.com/office/drawing/2014/main" id="{CE3AEC14-07D7-473B-BF14-45DDEE5DEB0A}"/>
              </a:ext>
            </a:extLst>
          </p:cNvPr>
          <p:cNvGrpSpPr/>
          <p:nvPr/>
        </p:nvGrpSpPr>
        <p:grpSpPr>
          <a:xfrm>
            <a:off x="7730834" y="1993520"/>
            <a:ext cx="243987" cy="339453"/>
            <a:chOff x="4661686" y="366694"/>
            <a:chExt cx="243987" cy="339453"/>
          </a:xfrm>
        </p:grpSpPr>
        <p:sp>
          <p:nvSpPr>
            <p:cNvPr id="33" name="Google Shape;2733;p41">
              <a:extLst>
                <a:ext uri="{FF2B5EF4-FFF2-40B4-BE49-F238E27FC236}">
                  <a16:creationId xmlns:a16="http://schemas.microsoft.com/office/drawing/2014/main" id="{ADD6B875-0AC0-4C1C-B3A9-0CDA760B38D5}"/>
                </a:ext>
              </a:extLst>
            </p:cNvPr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34;p41">
              <a:extLst>
                <a:ext uri="{FF2B5EF4-FFF2-40B4-BE49-F238E27FC236}">
                  <a16:creationId xmlns:a16="http://schemas.microsoft.com/office/drawing/2014/main" id="{511A5003-8970-41FE-93BE-687785F6C287}"/>
                </a:ext>
              </a:extLst>
            </p:cNvPr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35;p41">
              <a:extLst>
                <a:ext uri="{FF2B5EF4-FFF2-40B4-BE49-F238E27FC236}">
                  <a16:creationId xmlns:a16="http://schemas.microsoft.com/office/drawing/2014/main" id="{8B0D5994-0A7B-4203-9DDF-F3BDE1B0BE02}"/>
                </a:ext>
              </a:extLst>
            </p:cNvPr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36;p41">
              <a:extLst>
                <a:ext uri="{FF2B5EF4-FFF2-40B4-BE49-F238E27FC236}">
                  <a16:creationId xmlns:a16="http://schemas.microsoft.com/office/drawing/2014/main" id="{26683836-2575-429A-8ADD-521AE8C07710}"/>
                </a:ext>
              </a:extLst>
            </p:cNvPr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37;p41">
              <a:extLst>
                <a:ext uri="{FF2B5EF4-FFF2-40B4-BE49-F238E27FC236}">
                  <a16:creationId xmlns:a16="http://schemas.microsoft.com/office/drawing/2014/main" id="{DDEAB3FD-EFE9-4C50-A2B6-084747F6951A}"/>
                </a:ext>
              </a:extLst>
            </p:cNvPr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38;p41">
              <a:extLst>
                <a:ext uri="{FF2B5EF4-FFF2-40B4-BE49-F238E27FC236}">
                  <a16:creationId xmlns:a16="http://schemas.microsoft.com/office/drawing/2014/main" id="{F4DFF2A6-C3D0-48E6-9AC9-61680935DDEC}"/>
                </a:ext>
              </a:extLst>
            </p:cNvPr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2500;p40">
            <a:extLst>
              <a:ext uri="{FF2B5EF4-FFF2-40B4-BE49-F238E27FC236}">
                <a16:creationId xmlns:a16="http://schemas.microsoft.com/office/drawing/2014/main" id="{3C2B2C0D-C5F0-4303-B125-3EE28495476E}"/>
              </a:ext>
            </a:extLst>
          </p:cNvPr>
          <p:cNvGrpSpPr/>
          <p:nvPr/>
        </p:nvGrpSpPr>
        <p:grpSpPr>
          <a:xfrm>
            <a:off x="8168226" y="3793406"/>
            <a:ext cx="243970" cy="457795"/>
            <a:chOff x="3171550" y="3868750"/>
            <a:chExt cx="317050" cy="594925"/>
          </a:xfrm>
        </p:grpSpPr>
        <p:sp>
          <p:nvSpPr>
            <p:cNvPr id="40" name="Google Shape;2501;p40">
              <a:extLst>
                <a:ext uri="{FF2B5EF4-FFF2-40B4-BE49-F238E27FC236}">
                  <a16:creationId xmlns:a16="http://schemas.microsoft.com/office/drawing/2014/main" id="{BC05A182-A000-4C40-8418-58DDD9078413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502;p40">
              <a:extLst>
                <a:ext uri="{FF2B5EF4-FFF2-40B4-BE49-F238E27FC236}">
                  <a16:creationId xmlns:a16="http://schemas.microsoft.com/office/drawing/2014/main" id="{D9F6D47B-3319-409D-8FBB-354A32DA9746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503;p40">
              <a:extLst>
                <a:ext uri="{FF2B5EF4-FFF2-40B4-BE49-F238E27FC236}">
                  <a16:creationId xmlns:a16="http://schemas.microsoft.com/office/drawing/2014/main" id="{10CC1EFF-506A-4ACE-B9AD-667421E2BE23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504;p40">
              <a:extLst>
                <a:ext uri="{FF2B5EF4-FFF2-40B4-BE49-F238E27FC236}">
                  <a16:creationId xmlns:a16="http://schemas.microsoft.com/office/drawing/2014/main" id="{D5CD9D28-7C7B-4201-8629-501D6BB2BE86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505;p40">
              <a:extLst>
                <a:ext uri="{FF2B5EF4-FFF2-40B4-BE49-F238E27FC236}">
                  <a16:creationId xmlns:a16="http://schemas.microsoft.com/office/drawing/2014/main" id="{7A91B06B-7011-48C3-96BF-959845CE8A1A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506;p40">
              <a:extLst>
                <a:ext uri="{FF2B5EF4-FFF2-40B4-BE49-F238E27FC236}">
                  <a16:creationId xmlns:a16="http://schemas.microsoft.com/office/drawing/2014/main" id="{2D780CCA-E72B-42A4-A2E7-4AE2D4AFDFB5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07;p40">
              <a:extLst>
                <a:ext uri="{FF2B5EF4-FFF2-40B4-BE49-F238E27FC236}">
                  <a16:creationId xmlns:a16="http://schemas.microsoft.com/office/drawing/2014/main" id="{2F248CF9-3434-4627-92EA-A77B56BE9E5C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508;p40">
              <a:extLst>
                <a:ext uri="{FF2B5EF4-FFF2-40B4-BE49-F238E27FC236}">
                  <a16:creationId xmlns:a16="http://schemas.microsoft.com/office/drawing/2014/main" id="{F2EC0D51-B109-4674-BDBF-66C16CEADAA4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509;p40">
              <a:extLst>
                <a:ext uri="{FF2B5EF4-FFF2-40B4-BE49-F238E27FC236}">
                  <a16:creationId xmlns:a16="http://schemas.microsoft.com/office/drawing/2014/main" id="{0B9E0FE1-31BA-4643-8A78-FF9B950CF88B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510;p40">
              <a:extLst>
                <a:ext uri="{FF2B5EF4-FFF2-40B4-BE49-F238E27FC236}">
                  <a16:creationId xmlns:a16="http://schemas.microsoft.com/office/drawing/2014/main" id="{64EB5260-27B8-4B33-8DAE-E1BDCE23C539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511;p40">
              <a:extLst>
                <a:ext uri="{FF2B5EF4-FFF2-40B4-BE49-F238E27FC236}">
                  <a16:creationId xmlns:a16="http://schemas.microsoft.com/office/drawing/2014/main" id="{ADBFF587-EBAB-4601-A91F-EBE94E149661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12;p40">
              <a:extLst>
                <a:ext uri="{FF2B5EF4-FFF2-40B4-BE49-F238E27FC236}">
                  <a16:creationId xmlns:a16="http://schemas.microsoft.com/office/drawing/2014/main" id="{E41502E6-5B5D-4E2D-887C-E2BEC1F0AC0D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13;p40">
              <a:extLst>
                <a:ext uri="{FF2B5EF4-FFF2-40B4-BE49-F238E27FC236}">
                  <a16:creationId xmlns:a16="http://schemas.microsoft.com/office/drawing/2014/main" id="{1DF62357-8CED-4600-9332-C17186915B03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2500;p40">
            <a:extLst>
              <a:ext uri="{FF2B5EF4-FFF2-40B4-BE49-F238E27FC236}">
                <a16:creationId xmlns:a16="http://schemas.microsoft.com/office/drawing/2014/main" id="{1EBBC28E-4327-4508-BD70-AC116649AA12}"/>
              </a:ext>
            </a:extLst>
          </p:cNvPr>
          <p:cNvGrpSpPr/>
          <p:nvPr/>
        </p:nvGrpSpPr>
        <p:grpSpPr>
          <a:xfrm>
            <a:off x="229249" y="4413925"/>
            <a:ext cx="243970" cy="457795"/>
            <a:chOff x="3171550" y="3868750"/>
            <a:chExt cx="317050" cy="594925"/>
          </a:xfrm>
        </p:grpSpPr>
        <p:sp>
          <p:nvSpPr>
            <p:cNvPr id="54" name="Google Shape;2501;p40">
              <a:extLst>
                <a:ext uri="{FF2B5EF4-FFF2-40B4-BE49-F238E27FC236}">
                  <a16:creationId xmlns:a16="http://schemas.microsoft.com/office/drawing/2014/main" id="{AF015386-496B-443A-95FA-F72629FDEF49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502;p40">
              <a:extLst>
                <a:ext uri="{FF2B5EF4-FFF2-40B4-BE49-F238E27FC236}">
                  <a16:creationId xmlns:a16="http://schemas.microsoft.com/office/drawing/2014/main" id="{95A4992C-9248-48C9-A469-2B7977A2DBBC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503;p40">
              <a:extLst>
                <a:ext uri="{FF2B5EF4-FFF2-40B4-BE49-F238E27FC236}">
                  <a16:creationId xmlns:a16="http://schemas.microsoft.com/office/drawing/2014/main" id="{0379F050-A06F-4B29-8E1E-6A033B8613B4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504;p40">
              <a:extLst>
                <a:ext uri="{FF2B5EF4-FFF2-40B4-BE49-F238E27FC236}">
                  <a16:creationId xmlns:a16="http://schemas.microsoft.com/office/drawing/2014/main" id="{78B4C0B3-A220-4523-8F72-3AFB6701E84E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505;p40">
              <a:extLst>
                <a:ext uri="{FF2B5EF4-FFF2-40B4-BE49-F238E27FC236}">
                  <a16:creationId xmlns:a16="http://schemas.microsoft.com/office/drawing/2014/main" id="{05BF53CD-8A04-4E29-82C9-78E19B14850E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506;p40">
              <a:extLst>
                <a:ext uri="{FF2B5EF4-FFF2-40B4-BE49-F238E27FC236}">
                  <a16:creationId xmlns:a16="http://schemas.microsoft.com/office/drawing/2014/main" id="{BFAB19CE-2610-4967-A5F0-D6A7C7BC48FF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507;p40">
              <a:extLst>
                <a:ext uri="{FF2B5EF4-FFF2-40B4-BE49-F238E27FC236}">
                  <a16:creationId xmlns:a16="http://schemas.microsoft.com/office/drawing/2014/main" id="{357C6D54-01B1-464B-8CD5-9B637F1104DB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508;p40">
              <a:extLst>
                <a:ext uri="{FF2B5EF4-FFF2-40B4-BE49-F238E27FC236}">
                  <a16:creationId xmlns:a16="http://schemas.microsoft.com/office/drawing/2014/main" id="{F07F712D-AC1E-448B-8F2D-A1A9BCD3CA79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509;p40">
              <a:extLst>
                <a:ext uri="{FF2B5EF4-FFF2-40B4-BE49-F238E27FC236}">
                  <a16:creationId xmlns:a16="http://schemas.microsoft.com/office/drawing/2014/main" id="{F5216F48-089D-41FF-8DE3-11BFC4A0202C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10;p40">
              <a:extLst>
                <a:ext uri="{FF2B5EF4-FFF2-40B4-BE49-F238E27FC236}">
                  <a16:creationId xmlns:a16="http://schemas.microsoft.com/office/drawing/2014/main" id="{9E298A75-8132-4EFF-8B9B-815A5E661D52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511;p40">
              <a:extLst>
                <a:ext uri="{FF2B5EF4-FFF2-40B4-BE49-F238E27FC236}">
                  <a16:creationId xmlns:a16="http://schemas.microsoft.com/office/drawing/2014/main" id="{7C94174E-5B19-425B-951D-B06EFB2982B5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512;p40">
              <a:extLst>
                <a:ext uri="{FF2B5EF4-FFF2-40B4-BE49-F238E27FC236}">
                  <a16:creationId xmlns:a16="http://schemas.microsoft.com/office/drawing/2014/main" id="{48258549-EC29-4E78-80D6-24D2318BBA42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13;p40">
              <a:extLst>
                <a:ext uri="{FF2B5EF4-FFF2-40B4-BE49-F238E27FC236}">
                  <a16:creationId xmlns:a16="http://schemas.microsoft.com/office/drawing/2014/main" id="{65C90E54-A796-40D0-9573-C89A56204DBE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2631;p40">
            <a:extLst>
              <a:ext uri="{FF2B5EF4-FFF2-40B4-BE49-F238E27FC236}">
                <a16:creationId xmlns:a16="http://schemas.microsoft.com/office/drawing/2014/main" id="{F700D9AA-8EFB-410F-A9B2-2A979659F206}"/>
              </a:ext>
            </a:extLst>
          </p:cNvPr>
          <p:cNvGrpSpPr/>
          <p:nvPr/>
        </p:nvGrpSpPr>
        <p:grpSpPr>
          <a:xfrm>
            <a:off x="7297136" y="4132946"/>
            <a:ext cx="243972" cy="161330"/>
            <a:chOff x="2472236" y="4329463"/>
            <a:chExt cx="646284" cy="427478"/>
          </a:xfrm>
        </p:grpSpPr>
        <p:sp>
          <p:nvSpPr>
            <p:cNvPr id="68" name="Google Shape;2632;p40">
              <a:extLst>
                <a:ext uri="{FF2B5EF4-FFF2-40B4-BE49-F238E27FC236}">
                  <a16:creationId xmlns:a16="http://schemas.microsoft.com/office/drawing/2014/main" id="{8EB4DB4A-D1CC-4B23-B6F0-3FD0F7F2CD3B}"/>
                </a:ext>
              </a:extLst>
            </p:cNvPr>
            <p:cNvSpPr/>
            <p:nvPr/>
          </p:nvSpPr>
          <p:spPr>
            <a:xfrm>
              <a:off x="2935691" y="4400177"/>
              <a:ext cx="121388" cy="121285"/>
            </a:xfrm>
            <a:custGeom>
              <a:avLst/>
              <a:gdLst/>
              <a:ahLst/>
              <a:cxnLst/>
              <a:rect l="l" t="t" r="r" b="b"/>
              <a:pathLst>
                <a:path w="7107" h="7101" extrusionOk="0">
                  <a:moveTo>
                    <a:pt x="3551" y="1"/>
                  </a:moveTo>
                  <a:cubicBezTo>
                    <a:pt x="1596" y="1"/>
                    <a:pt x="1" y="1590"/>
                    <a:pt x="1" y="3551"/>
                  </a:cubicBezTo>
                  <a:cubicBezTo>
                    <a:pt x="1" y="5512"/>
                    <a:pt x="1596" y="7100"/>
                    <a:pt x="3551" y="7100"/>
                  </a:cubicBezTo>
                  <a:cubicBezTo>
                    <a:pt x="5511" y="7100"/>
                    <a:pt x="7106" y="5512"/>
                    <a:pt x="7106" y="3551"/>
                  </a:cubicBezTo>
                  <a:cubicBezTo>
                    <a:pt x="7106" y="1590"/>
                    <a:pt x="5511" y="1"/>
                    <a:pt x="3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633;p40">
              <a:extLst>
                <a:ext uri="{FF2B5EF4-FFF2-40B4-BE49-F238E27FC236}">
                  <a16:creationId xmlns:a16="http://schemas.microsoft.com/office/drawing/2014/main" id="{385F5E31-96DC-42A3-AE8B-D896E424EAD6}"/>
                </a:ext>
              </a:extLst>
            </p:cNvPr>
            <p:cNvSpPr/>
            <p:nvPr/>
          </p:nvSpPr>
          <p:spPr>
            <a:xfrm>
              <a:off x="3026083" y="4521451"/>
              <a:ext cx="3758" cy="41880"/>
            </a:xfrm>
            <a:custGeom>
              <a:avLst/>
              <a:gdLst/>
              <a:ahLst/>
              <a:cxnLst/>
              <a:rect l="l" t="t" r="r" b="b"/>
              <a:pathLst>
                <a:path w="220" h="2452" extrusionOk="0">
                  <a:moveTo>
                    <a:pt x="1" y="0"/>
                  </a:moveTo>
                  <a:lnTo>
                    <a:pt x="219" y="2452"/>
                  </a:lnTo>
                  <a:cubicBezTo>
                    <a:pt x="213" y="2227"/>
                    <a:pt x="213" y="1920"/>
                    <a:pt x="202" y="1695"/>
                  </a:cubicBezTo>
                  <a:cubicBezTo>
                    <a:pt x="178" y="1388"/>
                    <a:pt x="143" y="981"/>
                    <a:pt x="107" y="674"/>
                  </a:cubicBezTo>
                  <a:cubicBezTo>
                    <a:pt x="84" y="473"/>
                    <a:pt x="36" y="201"/>
                    <a:pt x="1" y="0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634;p40">
              <a:extLst>
                <a:ext uri="{FF2B5EF4-FFF2-40B4-BE49-F238E27FC236}">
                  <a16:creationId xmlns:a16="http://schemas.microsoft.com/office/drawing/2014/main" id="{9E05FE10-C6EE-435C-9233-46D0D1F66A6D}"/>
                </a:ext>
              </a:extLst>
            </p:cNvPr>
            <p:cNvSpPr/>
            <p:nvPr/>
          </p:nvSpPr>
          <p:spPr>
            <a:xfrm>
              <a:off x="2809190" y="4337337"/>
              <a:ext cx="220639" cy="275517"/>
            </a:xfrm>
            <a:custGeom>
              <a:avLst/>
              <a:gdLst/>
              <a:ahLst/>
              <a:cxnLst/>
              <a:rect l="l" t="t" r="r" b="b"/>
              <a:pathLst>
                <a:path w="12918" h="16131" extrusionOk="0">
                  <a:moveTo>
                    <a:pt x="0" y="0"/>
                  </a:moveTo>
                  <a:lnTo>
                    <a:pt x="0" y="0"/>
                  </a:lnTo>
                  <a:cubicBezTo>
                    <a:pt x="106" y="10"/>
                    <a:pt x="220" y="22"/>
                    <a:pt x="338" y="35"/>
                  </a:cubicBezTo>
                  <a:lnTo>
                    <a:pt x="338" y="35"/>
                  </a:lnTo>
                  <a:cubicBezTo>
                    <a:pt x="224" y="20"/>
                    <a:pt x="112" y="8"/>
                    <a:pt x="0" y="0"/>
                  </a:cubicBezTo>
                  <a:close/>
                  <a:moveTo>
                    <a:pt x="338" y="35"/>
                  </a:moveTo>
                  <a:lnTo>
                    <a:pt x="338" y="35"/>
                  </a:lnTo>
                  <a:cubicBezTo>
                    <a:pt x="1304" y="160"/>
                    <a:pt x="2350" y="529"/>
                    <a:pt x="3444" y="1158"/>
                  </a:cubicBezTo>
                  <a:cubicBezTo>
                    <a:pt x="8240" y="3904"/>
                    <a:pt x="12132" y="10608"/>
                    <a:pt x="12132" y="16131"/>
                  </a:cubicBezTo>
                  <a:cubicBezTo>
                    <a:pt x="12658" y="15162"/>
                    <a:pt x="12917" y="14187"/>
                    <a:pt x="12917" y="13231"/>
                  </a:cubicBezTo>
                  <a:cubicBezTo>
                    <a:pt x="12917" y="12912"/>
                    <a:pt x="12906" y="12486"/>
                    <a:pt x="12876" y="12167"/>
                  </a:cubicBezTo>
                  <a:cubicBezTo>
                    <a:pt x="12858" y="11955"/>
                    <a:pt x="12835" y="11671"/>
                    <a:pt x="12805" y="11453"/>
                  </a:cubicBezTo>
                  <a:cubicBezTo>
                    <a:pt x="12770" y="11211"/>
                    <a:pt x="12717" y="10886"/>
                    <a:pt x="12669" y="10644"/>
                  </a:cubicBezTo>
                  <a:cubicBezTo>
                    <a:pt x="12634" y="10455"/>
                    <a:pt x="12575" y="10195"/>
                    <a:pt x="12528" y="10006"/>
                  </a:cubicBezTo>
                  <a:cubicBezTo>
                    <a:pt x="12480" y="9805"/>
                    <a:pt x="12409" y="9545"/>
                    <a:pt x="12350" y="9350"/>
                  </a:cubicBezTo>
                  <a:cubicBezTo>
                    <a:pt x="12297" y="9173"/>
                    <a:pt x="12220" y="8943"/>
                    <a:pt x="12155" y="8771"/>
                  </a:cubicBezTo>
                  <a:cubicBezTo>
                    <a:pt x="12096" y="8600"/>
                    <a:pt x="12008" y="8376"/>
                    <a:pt x="11937" y="8204"/>
                  </a:cubicBezTo>
                  <a:cubicBezTo>
                    <a:pt x="11937" y="8198"/>
                    <a:pt x="11760" y="7749"/>
                    <a:pt x="11453" y="7165"/>
                  </a:cubicBezTo>
                  <a:cubicBezTo>
                    <a:pt x="11205" y="6692"/>
                    <a:pt x="10974" y="6320"/>
                    <a:pt x="10886" y="6184"/>
                  </a:cubicBezTo>
                  <a:cubicBezTo>
                    <a:pt x="10791" y="6043"/>
                    <a:pt x="10661" y="5848"/>
                    <a:pt x="10561" y="5706"/>
                  </a:cubicBezTo>
                  <a:cubicBezTo>
                    <a:pt x="10460" y="5564"/>
                    <a:pt x="10325" y="5375"/>
                    <a:pt x="10218" y="5239"/>
                  </a:cubicBezTo>
                  <a:cubicBezTo>
                    <a:pt x="9787" y="4696"/>
                    <a:pt x="9462" y="4353"/>
                    <a:pt x="9403" y="4294"/>
                  </a:cubicBezTo>
                  <a:cubicBezTo>
                    <a:pt x="8937" y="3816"/>
                    <a:pt x="8877" y="3763"/>
                    <a:pt x="8375" y="3320"/>
                  </a:cubicBezTo>
                  <a:cubicBezTo>
                    <a:pt x="8151" y="3125"/>
                    <a:pt x="7844" y="2889"/>
                    <a:pt x="7608" y="2717"/>
                  </a:cubicBezTo>
                  <a:cubicBezTo>
                    <a:pt x="7247" y="2457"/>
                    <a:pt x="6745" y="2138"/>
                    <a:pt x="6361" y="1914"/>
                  </a:cubicBezTo>
                  <a:cubicBezTo>
                    <a:pt x="6084" y="1749"/>
                    <a:pt x="5706" y="1548"/>
                    <a:pt x="5416" y="1418"/>
                  </a:cubicBezTo>
                  <a:cubicBezTo>
                    <a:pt x="4979" y="1217"/>
                    <a:pt x="4383" y="969"/>
                    <a:pt x="3928" y="804"/>
                  </a:cubicBezTo>
                  <a:cubicBezTo>
                    <a:pt x="3585" y="680"/>
                    <a:pt x="3119" y="550"/>
                    <a:pt x="2770" y="455"/>
                  </a:cubicBezTo>
                  <a:cubicBezTo>
                    <a:pt x="2446" y="372"/>
                    <a:pt x="2008" y="266"/>
                    <a:pt x="1678" y="213"/>
                  </a:cubicBezTo>
                  <a:cubicBezTo>
                    <a:pt x="1282" y="148"/>
                    <a:pt x="779" y="83"/>
                    <a:pt x="338" y="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635;p40">
              <a:extLst>
                <a:ext uri="{FF2B5EF4-FFF2-40B4-BE49-F238E27FC236}">
                  <a16:creationId xmlns:a16="http://schemas.microsoft.com/office/drawing/2014/main" id="{16F3D699-8D4E-4024-8F6B-F874C88AE98E}"/>
                </a:ext>
              </a:extLst>
            </p:cNvPr>
            <p:cNvSpPr/>
            <p:nvPr/>
          </p:nvSpPr>
          <p:spPr>
            <a:xfrm>
              <a:off x="2472236" y="4329463"/>
              <a:ext cx="546680" cy="427478"/>
            </a:xfrm>
            <a:custGeom>
              <a:avLst/>
              <a:gdLst/>
              <a:ahLst/>
              <a:cxnLst/>
              <a:rect l="l" t="t" r="r" b="b"/>
              <a:pathLst>
                <a:path w="32007" h="25028" extrusionOk="0">
                  <a:moveTo>
                    <a:pt x="18192" y="1"/>
                  </a:moveTo>
                  <a:cubicBezTo>
                    <a:pt x="18038" y="1"/>
                    <a:pt x="17831" y="7"/>
                    <a:pt x="17672" y="12"/>
                  </a:cubicBezTo>
                  <a:cubicBezTo>
                    <a:pt x="17530" y="18"/>
                    <a:pt x="17335" y="30"/>
                    <a:pt x="17188" y="36"/>
                  </a:cubicBezTo>
                  <a:cubicBezTo>
                    <a:pt x="17034" y="48"/>
                    <a:pt x="16827" y="60"/>
                    <a:pt x="16674" y="77"/>
                  </a:cubicBezTo>
                  <a:cubicBezTo>
                    <a:pt x="16384" y="107"/>
                    <a:pt x="15995" y="154"/>
                    <a:pt x="15705" y="196"/>
                  </a:cubicBezTo>
                  <a:cubicBezTo>
                    <a:pt x="15552" y="219"/>
                    <a:pt x="15351" y="249"/>
                    <a:pt x="15197" y="278"/>
                  </a:cubicBezTo>
                  <a:cubicBezTo>
                    <a:pt x="15050" y="308"/>
                    <a:pt x="14843" y="343"/>
                    <a:pt x="14695" y="379"/>
                  </a:cubicBezTo>
                  <a:cubicBezTo>
                    <a:pt x="14406" y="438"/>
                    <a:pt x="14022" y="532"/>
                    <a:pt x="13732" y="603"/>
                  </a:cubicBezTo>
                  <a:cubicBezTo>
                    <a:pt x="13727" y="603"/>
                    <a:pt x="13289" y="715"/>
                    <a:pt x="12734" y="893"/>
                  </a:cubicBezTo>
                  <a:cubicBezTo>
                    <a:pt x="12451" y="987"/>
                    <a:pt x="12073" y="1123"/>
                    <a:pt x="11795" y="1229"/>
                  </a:cubicBezTo>
                  <a:cubicBezTo>
                    <a:pt x="11648" y="1282"/>
                    <a:pt x="11453" y="1365"/>
                    <a:pt x="11305" y="1424"/>
                  </a:cubicBezTo>
                  <a:cubicBezTo>
                    <a:pt x="11098" y="1507"/>
                    <a:pt x="10590" y="1731"/>
                    <a:pt x="10366" y="1843"/>
                  </a:cubicBezTo>
                  <a:cubicBezTo>
                    <a:pt x="9775" y="2133"/>
                    <a:pt x="9775" y="2133"/>
                    <a:pt x="9439" y="2316"/>
                  </a:cubicBezTo>
                  <a:cubicBezTo>
                    <a:pt x="9173" y="2464"/>
                    <a:pt x="8818" y="2659"/>
                    <a:pt x="8570" y="2824"/>
                  </a:cubicBezTo>
                  <a:cubicBezTo>
                    <a:pt x="8228" y="3048"/>
                    <a:pt x="7761" y="3332"/>
                    <a:pt x="7436" y="3574"/>
                  </a:cubicBezTo>
                  <a:cubicBezTo>
                    <a:pt x="6987" y="3905"/>
                    <a:pt x="6409" y="4371"/>
                    <a:pt x="5977" y="4726"/>
                  </a:cubicBezTo>
                  <a:cubicBezTo>
                    <a:pt x="5546" y="5092"/>
                    <a:pt x="5003" y="5618"/>
                    <a:pt x="4619" y="6043"/>
                  </a:cubicBezTo>
                  <a:cubicBezTo>
                    <a:pt x="4111" y="6610"/>
                    <a:pt x="3444" y="7384"/>
                    <a:pt x="3013" y="8021"/>
                  </a:cubicBezTo>
                  <a:cubicBezTo>
                    <a:pt x="2694" y="8494"/>
                    <a:pt x="2286" y="9150"/>
                    <a:pt x="2003" y="9646"/>
                  </a:cubicBezTo>
                  <a:cubicBezTo>
                    <a:pt x="1819" y="9959"/>
                    <a:pt x="1625" y="10396"/>
                    <a:pt x="1465" y="10715"/>
                  </a:cubicBezTo>
                  <a:cubicBezTo>
                    <a:pt x="1182" y="11276"/>
                    <a:pt x="904" y="12073"/>
                    <a:pt x="709" y="12670"/>
                  </a:cubicBezTo>
                  <a:cubicBezTo>
                    <a:pt x="609" y="12983"/>
                    <a:pt x="491" y="13402"/>
                    <a:pt x="414" y="13727"/>
                  </a:cubicBezTo>
                  <a:cubicBezTo>
                    <a:pt x="313" y="14188"/>
                    <a:pt x="201" y="14814"/>
                    <a:pt x="130" y="15280"/>
                  </a:cubicBezTo>
                  <a:cubicBezTo>
                    <a:pt x="42" y="15859"/>
                    <a:pt x="18" y="16639"/>
                    <a:pt x="0" y="17218"/>
                  </a:cubicBezTo>
                  <a:cubicBezTo>
                    <a:pt x="0" y="19344"/>
                    <a:pt x="1270" y="21352"/>
                    <a:pt x="3857" y="22840"/>
                  </a:cubicBezTo>
                  <a:cubicBezTo>
                    <a:pt x="6425" y="24311"/>
                    <a:pt x="9866" y="25028"/>
                    <a:pt x="13510" y="25028"/>
                  </a:cubicBezTo>
                  <a:cubicBezTo>
                    <a:pt x="18179" y="25028"/>
                    <a:pt x="23180" y="23850"/>
                    <a:pt x="27098" y="21571"/>
                  </a:cubicBezTo>
                  <a:cubicBezTo>
                    <a:pt x="29355" y="20265"/>
                    <a:pt x="30973" y="18753"/>
                    <a:pt x="31936" y="17194"/>
                  </a:cubicBezTo>
                  <a:cubicBezTo>
                    <a:pt x="31983" y="17117"/>
                    <a:pt x="32007" y="17040"/>
                    <a:pt x="32007" y="16958"/>
                  </a:cubicBezTo>
                  <a:cubicBezTo>
                    <a:pt x="32001" y="16651"/>
                    <a:pt x="31995" y="16237"/>
                    <a:pt x="31965" y="15930"/>
                  </a:cubicBezTo>
                  <a:cubicBezTo>
                    <a:pt x="31936" y="15658"/>
                    <a:pt x="31900" y="15286"/>
                    <a:pt x="31865" y="15015"/>
                  </a:cubicBezTo>
                  <a:cubicBezTo>
                    <a:pt x="31829" y="14761"/>
                    <a:pt x="31776" y="14424"/>
                    <a:pt x="31723" y="14176"/>
                  </a:cubicBezTo>
                  <a:cubicBezTo>
                    <a:pt x="31664" y="13904"/>
                    <a:pt x="31587" y="13544"/>
                    <a:pt x="31522" y="13278"/>
                  </a:cubicBezTo>
                  <a:cubicBezTo>
                    <a:pt x="31457" y="13012"/>
                    <a:pt x="31357" y="12664"/>
                    <a:pt x="31280" y="12404"/>
                  </a:cubicBezTo>
                  <a:cubicBezTo>
                    <a:pt x="31197" y="12132"/>
                    <a:pt x="31079" y="11778"/>
                    <a:pt x="30985" y="11512"/>
                  </a:cubicBezTo>
                  <a:cubicBezTo>
                    <a:pt x="30884" y="11246"/>
                    <a:pt x="30754" y="10886"/>
                    <a:pt x="30642" y="10626"/>
                  </a:cubicBezTo>
                  <a:cubicBezTo>
                    <a:pt x="30530" y="10366"/>
                    <a:pt x="30376" y="10018"/>
                    <a:pt x="30258" y="9758"/>
                  </a:cubicBezTo>
                  <a:cubicBezTo>
                    <a:pt x="30134" y="9492"/>
                    <a:pt x="29963" y="9144"/>
                    <a:pt x="29827" y="8890"/>
                  </a:cubicBezTo>
                  <a:cubicBezTo>
                    <a:pt x="29697" y="8636"/>
                    <a:pt x="29343" y="7962"/>
                    <a:pt x="28853" y="7206"/>
                  </a:cubicBezTo>
                  <a:cubicBezTo>
                    <a:pt x="28699" y="6970"/>
                    <a:pt x="28297" y="6344"/>
                    <a:pt x="27736" y="5623"/>
                  </a:cubicBezTo>
                  <a:cubicBezTo>
                    <a:pt x="27246" y="4997"/>
                    <a:pt x="26833" y="4531"/>
                    <a:pt x="26478" y="4159"/>
                  </a:cubicBezTo>
                  <a:cubicBezTo>
                    <a:pt x="26260" y="3928"/>
                    <a:pt x="25964" y="3621"/>
                    <a:pt x="25728" y="3409"/>
                  </a:cubicBezTo>
                  <a:cubicBezTo>
                    <a:pt x="25350" y="3066"/>
                    <a:pt x="24830" y="2629"/>
                    <a:pt x="24435" y="2310"/>
                  </a:cubicBezTo>
                  <a:cubicBezTo>
                    <a:pt x="24187" y="2115"/>
                    <a:pt x="23838" y="1879"/>
                    <a:pt x="23578" y="1708"/>
                  </a:cubicBezTo>
                  <a:cubicBezTo>
                    <a:pt x="23389" y="1578"/>
                    <a:pt x="23123" y="1424"/>
                    <a:pt x="22929" y="1306"/>
                  </a:cubicBezTo>
                  <a:cubicBezTo>
                    <a:pt x="22728" y="1188"/>
                    <a:pt x="22456" y="1040"/>
                    <a:pt x="22249" y="946"/>
                  </a:cubicBezTo>
                  <a:cubicBezTo>
                    <a:pt x="21907" y="786"/>
                    <a:pt x="21446" y="591"/>
                    <a:pt x="21092" y="461"/>
                  </a:cubicBezTo>
                  <a:cubicBezTo>
                    <a:pt x="20850" y="373"/>
                    <a:pt x="20519" y="278"/>
                    <a:pt x="20265" y="213"/>
                  </a:cubicBezTo>
                  <a:cubicBezTo>
                    <a:pt x="20058" y="166"/>
                    <a:pt x="19780" y="107"/>
                    <a:pt x="19568" y="77"/>
                  </a:cubicBezTo>
                  <a:cubicBezTo>
                    <a:pt x="19314" y="42"/>
                    <a:pt x="18965" y="12"/>
                    <a:pt x="18706" y="7"/>
                  </a:cubicBezTo>
                  <a:cubicBezTo>
                    <a:pt x="18552" y="1"/>
                    <a:pt x="18345" y="1"/>
                    <a:pt x="18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636;p40">
              <a:extLst>
                <a:ext uri="{FF2B5EF4-FFF2-40B4-BE49-F238E27FC236}">
                  <a16:creationId xmlns:a16="http://schemas.microsoft.com/office/drawing/2014/main" id="{54AE8694-A023-4C36-B29E-C038BEA1066D}"/>
                </a:ext>
              </a:extLst>
            </p:cNvPr>
            <p:cNvSpPr/>
            <p:nvPr/>
          </p:nvSpPr>
          <p:spPr>
            <a:xfrm>
              <a:off x="2675516" y="4421972"/>
              <a:ext cx="161731" cy="123881"/>
            </a:xfrm>
            <a:custGeom>
              <a:avLst/>
              <a:gdLst/>
              <a:ahLst/>
              <a:cxnLst/>
              <a:rect l="l" t="t" r="r" b="b"/>
              <a:pathLst>
                <a:path w="9469" h="7253" extrusionOk="0">
                  <a:moveTo>
                    <a:pt x="5518" y="1"/>
                  </a:moveTo>
                  <a:cubicBezTo>
                    <a:pt x="4773" y="1"/>
                    <a:pt x="3979" y="180"/>
                    <a:pt x="3219" y="556"/>
                  </a:cubicBezTo>
                  <a:cubicBezTo>
                    <a:pt x="1064" y="1619"/>
                    <a:pt x="0" y="3852"/>
                    <a:pt x="839" y="5553"/>
                  </a:cubicBezTo>
                  <a:cubicBezTo>
                    <a:pt x="1382" y="6650"/>
                    <a:pt x="2591" y="7252"/>
                    <a:pt x="3959" y="7252"/>
                  </a:cubicBezTo>
                  <a:cubicBezTo>
                    <a:pt x="4704" y="7252"/>
                    <a:pt x="5497" y="7073"/>
                    <a:pt x="6255" y="6699"/>
                  </a:cubicBezTo>
                  <a:cubicBezTo>
                    <a:pt x="8405" y="5635"/>
                    <a:pt x="9468" y="3397"/>
                    <a:pt x="8630" y="1702"/>
                  </a:cubicBezTo>
                  <a:cubicBezTo>
                    <a:pt x="8087" y="602"/>
                    <a:pt x="6883" y="1"/>
                    <a:pt x="5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637;p40">
              <a:extLst>
                <a:ext uri="{FF2B5EF4-FFF2-40B4-BE49-F238E27FC236}">
                  <a16:creationId xmlns:a16="http://schemas.microsoft.com/office/drawing/2014/main" id="{BC34E3DA-43EA-47FF-ADC7-31D59834D524}"/>
                </a:ext>
              </a:extLst>
            </p:cNvPr>
            <p:cNvSpPr/>
            <p:nvPr/>
          </p:nvSpPr>
          <p:spPr>
            <a:xfrm>
              <a:off x="2572706" y="4343793"/>
              <a:ext cx="120277" cy="72061"/>
            </a:xfrm>
            <a:custGeom>
              <a:avLst/>
              <a:gdLst/>
              <a:ahLst/>
              <a:cxnLst/>
              <a:rect l="l" t="t" r="r" b="b"/>
              <a:pathLst>
                <a:path w="7042" h="4219" extrusionOk="0">
                  <a:moveTo>
                    <a:pt x="7029" y="0"/>
                  </a:moveTo>
                  <a:cubicBezTo>
                    <a:pt x="6970" y="18"/>
                    <a:pt x="6917" y="36"/>
                    <a:pt x="6852" y="54"/>
                  </a:cubicBezTo>
                  <a:cubicBezTo>
                    <a:pt x="6569" y="148"/>
                    <a:pt x="6191" y="284"/>
                    <a:pt x="5913" y="390"/>
                  </a:cubicBezTo>
                  <a:cubicBezTo>
                    <a:pt x="5766" y="443"/>
                    <a:pt x="5571" y="526"/>
                    <a:pt x="5423" y="585"/>
                  </a:cubicBezTo>
                  <a:cubicBezTo>
                    <a:pt x="5216" y="668"/>
                    <a:pt x="4708" y="892"/>
                    <a:pt x="4484" y="1004"/>
                  </a:cubicBezTo>
                  <a:cubicBezTo>
                    <a:pt x="3893" y="1294"/>
                    <a:pt x="3893" y="1294"/>
                    <a:pt x="3557" y="1477"/>
                  </a:cubicBezTo>
                  <a:cubicBezTo>
                    <a:pt x="3291" y="1625"/>
                    <a:pt x="2936" y="1820"/>
                    <a:pt x="2688" y="1985"/>
                  </a:cubicBezTo>
                  <a:cubicBezTo>
                    <a:pt x="2346" y="2209"/>
                    <a:pt x="1879" y="2493"/>
                    <a:pt x="1548" y="2735"/>
                  </a:cubicBezTo>
                  <a:cubicBezTo>
                    <a:pt x="1105" y="3066"/>
                    <a:pt x="527" y="3532"/>
                    <a:pt x="95" y="3887"/>
                  </a:cubicBezTo>
                  <a:cubicBezTo>
                    <a:pt x="66" y="3916"/>
                    <a:pt x="36" y="3940"/>
                    <a:pt x="1" y="3969"/>
                  </a:cubicBezTo>
                  <a:cubicBezTo>
                    <a:pt x="383" y="4135"/>
                    <a:pt x="845" y="4219"/>
                    <a:pt x="1356" y="4219"/>
                  </a:cubicBezTo>
                  <a:cubicBezTo>
                    <a:pt x="2195" y="4219"/>
                    <a:pt x="3164" y="3991"/>
                    <a:pt x="4112" y="3521"/>
                  </a:cubicBezTo>
                  <a:cubicBezTo>
                    <a:pt x="5890" y="2646"/>
                    <a:pt x="7041" y="1193"/>
                    <a:pt x="7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638;p40">
              <a:extLst>
                <a:ext uri="{FF2B5EF4-FFF2-40B4-BE49-F238E27FC236}">
                  <a16:creationId xmlns:a16="http://schemas.microsoft.com/office/drawing/2014/main" id="{789B7B24-F3FF-4295-A6F5-933A2622D2E6}"/>
                </a:ext>
              </a:extLst>
            </p:cNvPr>
            <p:cNvSpPr/>
            <p:nvPr/>
          </p:nvSpPr>
          <p:spPr>
            <a:xfrm>
              <a:off x="2856197" y="4530829"/>
              <a:ext cx="117032" cy="117032"/>
            </a:xfrm>
            <a:custGeom>
              <a:avLst/>
              <a:gdLst/>
              <a:ahLst/>
              <a:cxnLst/>
              <a:rect l="l" t="t" r="r" b="b"/>
              <a:pathLst>
                <a:path w="6852" h="6852" extrusionOk="0">
                  <a:moveTo>
                    <a:pt x="3426" y="1"/>
                  </a:moveTo>
                  <a:cubicBezTo>
                    <a:pt x="1536" y="1"/>
                    <a:pt x="1" y="1530"/>
                    <a:pt x="1" y="3426"/>
                  </a:cubicBezTo>
                  <a:cubicBezTo>
                    <a:pt x="1" y="5316"/>
                    <a:pt x="1536" y="6852"/>
                    <a:pt x="3426" y="6852"/>
                  </a:cubicBezTo>
                  <a:cubicBezTo>
                    <a:pt x="5322" y="6852"/>
                    <a:pt x="6852" y="5316"/>
                    <a:pt x="6852" y="3426"/>
                  </a:cubicBezTo>
                  <a:cubicBezTo>
                    <a:pt x="6852" y="1530"/>
                    <a:pt x="5322" y="1"/>
                    <a:pt x="3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639;p40">
              <a:extLst>
                <a:ext uri="{FF2B5EF4-FFF2-40B4-BE49-F238E27FC236}">
                  <a16:creationId xmlns:a16="http://schemas.microsoft.com/office/drawing/2014/main" id="{AC2E32EA-15D9-4748-AC05-A1B1287C3E88}"/>
                </a:ext>
              </a:extLst>
            </p:cNvPr>
            <p:cNvSpPr/>
            <p:nvPr/>
          </p:nvSpPr>
          <p:spPr>
            <a:xfrm>
              <a:off x="2590777" y="4589348"/>
              <a:ext cx="124804" cy="118757"/>
            </a:xfrm>
            <a:custGeom>
              <a:avLst/>
              <a:gdLst/>
              <a:ahLst/>
              <a:cxnLst/>
              <a:rect l="l" t="t" r="r" b="b"/>
              <a:pathLst>
                <a:path w="7307" h="6953" extrusionOk="0">
                  <a:moveTo>
                    <a:pt x="3650" y="0"/>
                  </a:moveTo>
                  <a:cubicBezTo>
                    <a:pt x="1636" y="0"/>
                    <a:pt x="0" y="1554"/>
                    <a:pt x="0" y="3473"/>
                  </a:cubicBezTo>
                  <a:cubicBezTo>
                    <a:pt x="0" y="5399"/>
                    <a:pt x="1636" y="6952"/>
                    <a:pt x="3650" y="6952"/>
                  </a:cubicBezTo>
                  <a:cubicBezTo>
                    <a:pt x="5670" y="6952"/>
                    <a:pt x="7306" y="5399"/>
                    <a:pt x="7306" y="3473"/>
                  </a:cubicBezTo>
                  <a:cubicBezTo>
                    <a:pt x="7306" y="1554"/>
                    <a:pt x="5670" y="0"/>
                    <a:pt x="3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640;p40">
              <a:extLst>
                <a:ext uri="{FF2B5EF4-FFF2-40B4-BE49-F238E27FC236}">
                  <a16:creationId xmlns:a16="http://schemas.microsoft.com/office/drawing/2014/main" id="{EBA8722A-9E23-4104-9DF5-F41C84178362}"/>
                </a:ext>
              </a:extLst>
            </p:cNvPr>
            <p:cNvSpPr/>
            <p:nvPr/>
          </p:nvSpPr>
          <p:spPr>
            <a:xfrm>
              <a:off x="2494424" y="4355391"/>
              <a:ext cx="385786" cy="334631"/>
            </a:xfrm>
            <a:custGeom>
              <a:avLst/>
              <a:gdLst/>
              <a:ahLst/>
              <a:cxnLst/>
              <a:rect l="l" t="t" r="r" b="b"/>
              <a:pathLst>
                <a:path w="22587" h="19592" extrusionOk="0">
                  <a:moveTo>
                    <a:pt x="21984" y="1"/>
                  </a:moveTo>
                  <a:cubicBezTo>
                    <a:pt x="20531" y="48"/>
                    <a:pt x="17412" y="219"/>
                    <a:pt x="15605" y="822"/>
                  </a:cubicBezTo>
                  <a:cubicBezTo>
                    <a:pt x="12593" y="1820"/>
                    <a:pt x="9888" y="3444"/>
                    <a:pt x="7573" y="5641"/>
                  </a:cubicBezTo>
                  <a:cubicBezTo>
                    <a:pt x="5724" y="7401"/>
                    <a:pt x="4111" y="9527"/>
                    <a:pt x="2788" y="11967"/>
                  </a:cubicBezTo>
                  <a:cubicBezTo>
                    <a:pt x="1070" y="15121"/>
                    <a:pt x="284" y="17997"/>
                    <a:pt x="1" y="19208"/>
                  </a:cubicBezTo>
                  <a:cubicBezTo>
                    <a:pt x="101" y="19338"/>
                    <a:pt x="213" y="19468"/>
                    <a:pt x="331" y="19592"/>
                  </a:cubicBezTo>
                  <a:cubicBezTo>
                    <a:pt x="532" y="18647"/>
                    <a:pt x="1288" y="15576"/>
                    <a:pt x="3143" y="12162"/>
                  </a:cubicBezTo>
                  <a:cubicBezTo>
                    <a:pt x="5192" y="8393"/>
                    <a:pt x="9043" y="3432"/>
                    <a:pt x="15729" y="1205"/>
                  </a:cubicBezTo>
                  <a:cubicBezTo>
                    <a:pt x="17779" y="526"/>
                    <a:pt x="21700" y="414"/>
                    <a:pt x="22586" y="396"/>
                  </a:cubicBezTo>
                  <a:cubicBezTo>
                    <a:pt x="22480" y="320"/>
                    <a:pt x="22374" y="249"/>
                    <a:pt x="22279" y="190"/>
                  </a:cubicBezTo>
                  <a:cubicBezTo>
                    <a:pt x="22191" y="131"/>
                    <a:pt x="22090" y="66"/>
                    <a:pt x="2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641;p40">
              <a:extLst>
                <a:ext uri="{FF2B5EF4-FFF2-40B4-BE49-F238E27FC236}">
                  <a16:creationId xmlns:a16="http://schemas.microsoft.com/office/drawing/2014/main" id="{81BC2D9C-5BAC-4134-AD50-4103577C6A29}"/>
                </a:ext>
              </a:extLst>
            </p:cNvPr>
            <p:cNvSpPr/>
            <p:nvPr/>
          </p:nvSpPr>
          <p:spPr>
            <a:xfrm>
              <a:off x="3029517" y="4422177"/>
              <a:ext cx="89004" cy="16311"/>
            </a:xfrm>
            <a:custGeom>
              <a:avLst/>
              <a:gdLst/>
              <a:ahLst/>
              <a:cxnLst/>
              <a:rect l="l" t="t" r="r" b="b"/>
              <a:pathLst>
                <a:path w="5211" h="955" extrusionOk="0">
                  <a:moveTo>
                    <a:pt x="2598" y="1"/>
                  </a:moveTo>
                  <a:cubicBezTo>
                    <a:pt x="2378" y="1"/>
                    <a:pt x="2156" y="13"/>
                    <a:pt x="1938" y="36"/>
                  </a:cubicBezTo>
                  <a:cubicBezTo>
                    <a:pt x="1282" y="113"/>
                    <a:pt x="650" y="296"/>
                    <a:pt x="148" y="591"/>
                  </a:cubicBezTo>
                  <a:cubicBezTo>
                    <a:pt x="1" y="674"/>
                    <a:pt x="7" y="810"/>
                    <a:pt x="148" y="892"/>
                  </a:cubicBezTo>
                  <a:cubicBezTo>
                    <a:pt x="219" y="934"/>
                    <a:pt x="314" y="954"/>
                    <a:pt x="408" y="954"/>
                  </a:cubicBezTo>
                  <a:cubicBezTo>
                    <a:pt x="503" y="954"/>
                    <a:pt x="597" y="934"/>
                    <a:pt x="668" y="892"/>
                  </a:cubicBezTo>
                  <a:cubicBezTo>
                    <a:pt x="934" y="739"/>
                    <a:pt x="1241" y="621"/>
                    <a:pt x="1572" y="544"/>
                  </a:cubicBezTo>
                  <a:cubicBezTo>
                    <a:pt x="1902" y="465"/>
                    <a:pt x="2254" y="426"/>
                    <a:pt x="2606" y="426"/>
                  </a:cubicBezTo>
                  <a:cubicBezTo>
                    <a:pt x="2782" y="426"/>
                    <a:pt x="2958" y="436"/>
                    <a:pt x="3131" y="455"/>
                  </a:cubicBezTo>
                  <a:cubicBezTo>
                    <a:pt x="3651" y="514"/>
                    <a:pt x="4147" y="656"/>
                    <a:pt x="4549" y="892"/>
                  </a:cubicBezTo>
                  <a:cubicBezTo>
                    <a:pt x="4622" y="934"/>
                    <a:pt x="4717" y="954"/>
                    <a:pt x="4811" y="954"/>
                  </a:cubicBezTo>
                  <a:cubicBezTo>
                    <a:pt x="4904" y="954"/>
                    <a:pt x="4997" y="934"/>
                    <a:pt x="5068" y="892"/>
                  </a:cubicBezTo>
                  <a:cubicBezTo>
                    <a:pt x="5210" y="810"/>
                    <a:pt x="5210" y="674"/>
                    <a:pt x="5068" y="591"/>
                  </a:cubicBezTo>
                  <a:cubicBezTo>
                    <a:pt x="4726" y="396"/>
                    <a:pt x="4330" y="249"/>
                    <a:pt x="3911" y="148"/>
                  </a:cubicBezTo>
                  <a:cubicBezTo>
                    <a:pt x="3491" y="49"/>
                    <a:pt x="3046" y="1"/>
                    <a:pt x="2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642;p40">
              <a:extLst>
                <a:ext uri="{FF2B5EF4-FFF2-40B4-BE49-F238E27FC236}">
                  <a16:creationId xmlns:a16="http://schemas.microsoft.com/office/drawing/2014/main" id="{34A437AD-AAA4-4DE8-81B2-26AB2149ADB8}"/>
                </a:ext>
              </a:extLst>
            </p:cNvPr>
            <p:cNvSpPr/>
            <p:nvPr/>
          </p:nvSpPr>
          <p:spPr>
            <a:xfrm>
              <a:off x="3001367" y="4371481"/>
              <a:ext cx="29890" cy="50864"/>
            </a:xfrm>
            <a:custGeom>
              <a:avLst/>
              <a:gdLst/>
              <a:ahLst/>
              <a:cxnLst/>
              <a:rect l="l" t="t" r="r" b="b"/>
              <a:pathLst>
                <a:path w="1750" h="2978" extrusionOk="0">
                  <a:moveTo>
                    <a:pt x="400" y="1"/>
                  </a:moveTo>
                  <a:cubicBezTo>
                    <a:pt x="306" y="1"/>
                    <a:pt x="213" y="21"/>
                    <a:pt x="143" y="63"/>
                  </a:cubicBezTo>
                  <a:cubicBezTo>
                    <a:pt x="1" y="145"/>
                    <a:pt x="1" y="281"/>
                    <a:pt x="143" y="364"/>
                  </a:cubicBezTo>
                  <a:cubicBezTo>
                    <a:pt x="414" y="517"/>
                    <a:pt x="615" y="701"/>
                    <a:pt x="751" y="890"/>
                  </a:cubicBezTo>
                  <a:cubicBezTo>
                    <a:pt x="952" y="1179"/>
                    <a:pt x="1005" y="1492"/>
                    <a:pt x="904" y="1793"/>
                  </a:cubicBezTo>
                  <a:cubicBezTo>
                    <a:pt x="804" y="2094"/>
                    <a:pt x="556" y="2378"/>
                    <a:pt x="154" y="2614"/>
                  </a:cubicBezTo>
                  <a:cubicBezTo>
                    <a:pt x="13" y="2697"/>
                    <a:pt x="13" y="2833"/>
                    <a:pt x="160" y="2915"/>
                  </a:cubicBezTo>
                  <a:cubicBezTo>
                    <a:pt x="231" y="2957"/>
                    <a:pt x="324" y="2977"/>
                    <a:pt x="417" y="2977"/>
                  </a:cubicBezTo>
                  <a:cubicBezTo>
                    <a:pt x="510" y="2977"/>
                    <a:pt x="603" y="2957"/>
                    <a:pt x="674" y="2915"/>
                  </a:cubicBezTo>
                  <a:cubicBezTo>
                    <a:pt x="1017" y="2715"/>
                    <a:pt x="1271" y="2490"/>
                    <a:pt x="1436" y="2248"/>
                  </a:cubicBezTo>
                  <a:cubicBezTo>
                    <a:pt x="1690" y="1882"/>
                    <a:pt x="1749" y="1486"/>
                    <a:pt x="1625" y="1102"/>
                  </a:cubicBezTo>
                  <a:cubicBezTo>
                    <a:pt x="1495" y="724"/>
                    <a:pt x="1170" y="358"/>
                    <a:pt x="662" y="63"/>
                  </a:cubicBezTo>
                  <a:cubicBezTo>
                    <a:pt x="588" y="21"/>
                    <a:pt x="49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2741;p41">
            <a:extLst>
              <a:ext uri="{FF2B5EF4-FFF2-40B4-BE49-F238E27FC236}">
                <a16:creationId xmlns:a16="http://schemas.microsoft.com/office/drawing/2014/main" id="{0A94EEF1-F0F7-4DD0-B14E-1A14F0267D60}"/>
              </a:ext>
            </a:extLst>
          </p:cNvPr>
          <p:cNvGrpSpPr/>
          <p:nvPr/>
        </p:nvGrpSpPr>
        <p:grpSpPr>
          <a:xfrm flipH="1">
            <a:off x="1144146" y="2242158"/>
            <a:ext cx="509569" cy="306732"/>
            <a:chOff x="5028350" y="1751100"/>
            <a:chExt cx="1007650" cy="606550"/>
          </a:xfrm>
        </p:grpSpPr>
        <p:sp>
          <p:nvSpPr>
            <p:cNvPr id="80" name="Google Shape;2742;p41">
              <a:extLst>
                <a:ext uri="{FF2B5EF4-FFF2-40B4-BE49-F238E27FC236}">
                  <a16:creationId xmlns:a16="http://schemas.microsoft.com/office/drawing/2014/main" id="{C0CA9921-E0E6-4A6D-A19A-226E0BC2B8FB}"/>
                </a:ext>
              </a:extLst>
            </p:cNvPr>
            <p:cNvSpPr/>
            <p:nvPr/>
          </p:nvSpPr>
          <p:spPr>
            <a:xfrm>
              <a:off x="5038525" y="1751100"/>
              <a:ext cx="480950" cy="318825"/>
            </a:xfrm>
            <a:custGeom>
              <a:avLst/>
              <a:gdLst/>
              <a:ahLst/>
              <a:cxnLst/>
              <a:rect l="l" t="t" r="r" b="b"/>
              <a:pathLst>
                <a:path w="19238" h="12753" extrusionOk="0">
                  <a:moveTo>
                    <a:pt x="7435" y="0"/>
                  </a:moveTo>
                  <a:cubicBezTo>
                    <a:pt x="7305" y="0"/>
                    <a:pt x="7192" y="18"/>
                    <a:pt x="7098" y="55"/>
                  </a:cubicBezTo>
                  <a:cubicBezTo>
                    <a:pt x="6755" y="183"/>
                    <a:pt x="6595" y="440"/>
                    <a:pt x="6595" y="794"/>
                  </a:cubicBezTo>
                  <a:lnTo>
                    <a:pt x="6595" y="2132"/>
                  </a:lnTo>
                  <a:cubicBezTo>
                    <a:pt x="6595" y="2860"/>
                    <a:pt x="7312" y="3984"/>
                    <a:pt x="8618" y="5119"/>
                  </a:cubicBezTo>
                  <a:cubicBezTo>
                    <a:pt x="9196" y="5632"/>
                    <a:pt x="9871" y="6178"/>
                    <a:pt x="10577" y="6735"/>
                  </a:cubicBezTo>
                  <a:cubicBezTo>
                    <a:pt x="10406" y="6649"/>
                    <a:pt x="10224" y="6574"/>
                    <a:pt x="10042" y="6489"/>
                  </a:cubicBezTo>
                  <a:cubicBezTo>
                    <a:pt x="6163" y="4741"/>
                    <a:pt x="2462" y="3595"/>
                    <a:pt x="889" y="3595"/>
                  </a:cubicBezTo>
                  <a:cubicBezTo>
                    <a:pt x="573" y="3595"/>
                    <a:pt x="343" y="3641"/>
                    <a:pt x="215" y="3738"/>
                  </a:cubicBezTo>
                  <a:cubicBezTo>
                    <a:pt x="65" y="3855"/>
                    <a:pt x="1" y="4005"/>
                    <a:pt x="11" y="4176"/>
                  </a:cubicBezTo>
                  <a:lnTo>
                    <a:pt x="11" y="5472"/>
                  </a:lnTo>
                  <a:cubicBezTo>
                    <a:pt x="1" y="5996"/>
                    <a:pt x="814" y="6778"/>
                    <a:pt x="2195" y="7570"/>
                  </a:cubicBezTo>
                  <a:cubicBezTo>
                    <a:pt x="2634" y="7827"/>
                    <a:pt x="3137" y="8084"/>
                    <a:pt x="3694" y="8341"/>
                  </a:cubicBezTo>
                  <a:cubicBezTo>
                    <a:pt x="7921" y="10250"/>
                    <a:pt x="14879" y="12753"/>
                    <a:pt x="16678" y="12753"/>
                  </a:cubicBezTo>
                  <a:cubicBezTo>
                    <a:pt x="16857" y="12753"/>
                    <a:pt x="16984" y="12728"/>
                    <a:pt x="17054" y="12676"/>
                  </a:cubicBezTo>
                  <a:cubicBezTo>
                    <a:pt x="17139" y="12623"/>
                    <a:pt x="17171" y="12548"/>
                    <a:pt x="17171" y="12451"/>
                  </a:cubicBezTo>
                  <a:lnTo>
                    <a:pt x="17182" y="11167"/>
                  </a:lnTo>
                  <a:cubicBezTo>
                    <a:pt x="17861" y="11519"/>
                    <a:pt x="18402" y="11720"/>
                    <a:pt x="18727" y="11720"/>
                  </a:cubicBezTo>
                  <a:cubicBezTo>
                    <a:pt x="18797" y="11720"/>
                    <a:pt x="18856" y="11710"/>
                    <a:pt x="18906" y="11691"/>
                  </a:cubicBezTo>
                  <a:cubicBezTo>
                    <a:pt x="19109" y="11616"/>
                    <a:pt x="19216" y="11456"/>
                    <a:pt x="19216" y="11220"/>
                  </a:cubicBezTo>
                  <a:lnTo>
                    <a:pt x="19216" y="9893"/>
                  </a:lnTo>
                  <a:cubicBezTo>
                    <a:pt x="19238" y="8940"/>
                    <a:pt x="17557" y="6767"/>
                    <a:pt x="14913" y="4465"/>
                  </a:cubicBezTo>
                  <a:cubicBezTo>
                    <a:pt x="13339" y="3095"/>
                    <a:pt x="11712" y="1928"/>
                    <a:pt x="10331" y="1126"/>
                  </a:cubicBezTo>
                  <a:cubicBezTo>
                    <a:pt x="9098" y="416"/>
                    <a:pt x="8064" y="0"/>
                    <a:pt x="7435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43;p41">
              <a:extLst>
                <a:ext uri="{FF2B5EF4-FFF2-40B4-BE49-F238E27FC236}">
                  <a16:creationId xmlns:a16="http://schemas.microsoft.com/office/drawing/2014/main" id="{DB68CA4E-19B6-4736-82BB-A42180C68A32}"/>
                </a:ext>
              </a:extLst>
            </p:cNvPr>
            <p:cNvSpPr/>
            <p:nvPr/>
          </p:nvSpPr>
          <p:spPr>
            <a:xfrm>
              <a:off x="5203375" y="1770650"/>
              <a:ext cx="315575" cy="273500"/>
            </a:xfrm>
            <a:custGeom>
              <a:avLst/>
              <a:gdLst/>
              <a:ahLst/>
              <a:cxnLst/>
              <a:rect l="l" t="t" r="r" b="b"/>
              <a:pathLst>
                <a:path w="12623" h="10940" extrusionOk="0">
                  <a:moveTo>
                    <a:pt x="1" y="1"/>
                  </a:moveTo>
                  <a:lnTo>
                    <a:pt x="1" y="1350"/>
                  </a:lnTo>
                  <a:cubicBezTo>
                    <a:pt x="1" y="2078"/>
                    <a:pt x="718" y="3202"/>
                    <a:pt x="2024" y="4337"/>
                  </a:cubicBezTo>
                  <a:cubicBezTo>
                    <a:pt x="4144" y="6188"/>
                    <a:pt x="7419" y="8586"/>
                    <a:pt x="9732" y="9925"/>
                  </a:cubicBezTo>
                  <a:cubicBezTo>
                    <a:pt x="10804" y="10544"/>
                    <a:pt x="11677" y="10940"/>
                    <a:pt x="12129" y="10940"/>
                  </a:cubicBezTo>
                  <a:cubicBezTo>
                    <a:pt x="12201" y="10940"/>
                    <a:pt x="12262" y="10930"/>
                    <a:pt x="12312" y="10909"/>
                  </a:cubicBezTo>
                  <a:cubicBezTo>
                    <a:pt x="12515" y="10834"/>
                    <a:pt x="12611" y="10674"/>
                    <a:pt x="12622" y="10438"/>
                  </a:cubicBezTo>
                  <a:lnTo>
                    <a:pt x="12622" y="9100"/>
                  </a:lnTo>
                  <a:cubicBezTo>
                    <a:pt x="12622" y="9325"/>
                    <a:pt x="12526" y="9486"/>
                    <a:pt x="12322" y="9571"/>
                  </a:cubicBezTo>
                  <a:cubicBezTo>
                    <a:pt x="12274" y="9589"/>
                    <a:pt x="12216" y="9598"/>
                    <a:pt x="12149" y="9598"/>
                  </a:cubicBezTo>
                  <a:cubicBezTo>
                    <a:pt x="11695" y="9598"/>
                    <a:pt x="10824" y="9201"/>
                    <a:pt x="9742" y="8576"/>
                  </a:cubicBezTo>
                  <a:cubicBezTo>
                    <a:pt x="7419" y="7238"/>
                    <a:pt x="4144" y="4840"/>
                    <a:pt x="2024" y="2988"/>
                  </a:cubicBezTo>
                  <a:cubicBezTo>
                    <a:pt x="718" y="1853"/>
                    <a:pt x="1" y="7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44;p41">
              <a:extLst>
                <a:ext uri="{FF2B5EF4-FFF2-40B4-BE49-F238E27FC236}">
                  <a16:creationId xmlns:a16="http://schemas.microsoft.com/office/drawing/2014/main" id="{B2752DE5-4BB4-4C4A-8FDB-880F821B747F}"/>
                </a:ext>
              </a:extLst>
            </p:cNvPr>
            <p:cNvSpPr/>
            <p:nvPr/>
          </p:nvSpPr>
          <p:spPr>
            <a:xfrm>
              <a:off x="5189725" y="1751100"/>
              <a:ext cx="347950" cy="259500"/>
            </a:xfrm>
            <a:custGeom>
              <a:avLst/>
              <a:gdLst/>
              <a:ahLst/>
              <a:cxnLst/>
              <a:rect l="l" t="t" r="r" b="b"/>
              <a:pathLst>
                <a:path w="13918" h="10380" extrusionOk="0">
                  <a:moveTo>
                    <a:pt x="1387" y="0"/>
                  </a:moveTo>
                  <a:cubicBezTo>
                    <a:pt x="1257" y="0"/>
                    <a:pt x="1144" y="18"/>
                    <a:pt x="1050" y="55"/>
                  </a:cubicBezTo>
                  <a:cubicBezTo>
                    <a:pt x="1" y="451"/>
                    <a:pt x="643" y="2089"/>
                    <a:pt x="2570" y="3770"/>
                  </a:cubicBezTo>
                  <a:cubicBezTo>
                    <a:pt x="4690" y="5622"/>
                    <a:pt x="7965" y="8020"/>
                    <a:pt x="10288" y="9358"/>
                  </a:cubicBezTo>
                  <a:cubicBezTo>
                    <a:pt x="11370" y="9983"/>
                    <a:pt x="12241" y="10380"/>
                    <a:pt x="12695" y="10380"/>
                  </a:cubicBezTo>
                  <a:cubicBezTo>
                    <a:pt x="12762" y="10380"/>
                    <a:pt x="12820" y="10371"/>
                    <a:pt x="12868" y="10353"/>
                  </a:cubicBezTo>
                  <a:cubicBezTo>
                    <a:pt x="13917" y="9946"/>
                    <a:pt x="12130" y="7313"/>
                    <a:pt x="8865" y="4465"/>
                  </a:cubicBezTo>
                  <a:cubicBezTo>
                    <a:pt x="7291" y="3095"/>
                    <a:pt x="5664" y="1928"/>
                    <a:pt x="4283" y="1126"/>
                  </a:cubicBezTo>
                  <a:cubicBezTo>
                    <a:pt x="3050" y="416"/>
                    <a:pt x="2016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45;p41">
              <a:extLst>
                <a:ext uri="{FF2B5EF4-FFF2-40B4-BE49-F238E27FC236}">
                  <a16:creationId xmlns:a16="http://schemas.microsoft.com/office/drawing/2014/main" id="{21865390-73C2-422F-B656-1CA52A559B21}"/>
                </a:ext>
              </a:extLst>
            </p:cNvPr>
            <p:cNvSpPr/>
            <p:nvPr/>
          </p:nvSpPr>
          <p:spPr>
            <a:xfrm>
              <a:off x="5038525" y="1854150"/>
              <a:ext cx="429575" cy="215775"/>
            </a:xfrm>
            <a:custGeom>
              <a:avLst/>
              <a:gdLst/>
              <a:ahLst/>
              <a:cxnLst/>
              <a:rect l="l" t="t" r="r" b="b"/>
              <a:pathLst>
                <a:path w="17183" h="8631" extrusionOk="0">
                  <a:moveTo>
                    <a:pt x="17182" y="6981"/>
                  </a:moveTo>
                  <a:lnTo>
                    <a:pt x="17182" y="6986"/>
                  </a:lnTo>
                  <a:lnTo>
                    <a:pt x="17182" y="6986"/>
                  </a:lnTo>
                  <a:cubicBezTo>
                    <a:pt x="17182" y="6984"/>
                    <a:pt x="17182" y="6982"/>
                    <a:pt x="17182" y="6981"/>
                  </a:cubicBezTo>
                  <a:close/>
                  <a:moveTo>
                    <a:pt x="11" y="1"/>
                  </a:moveTo>
                  <a:lnTo>
                    <a:pt x="11" y="1350"/>
                  </a:lnTo>
                  <a:cubicBezTo>
                    <a:pt x="1" y="1874"/>
                    <a:pt x="814" y="2656"/>
                    <a:pt x="2195" y="3448"/>
                  </a:cubicBezTo>
                  <a:cubicBezTo>
                    <a:pt x="2634" y="3705"/>
                    <a:pt x="3137" y="3962"/>
                    <a:pt x="3694" y="4219"/>
                  </a:cubicBezTo>
                  <a:cubicBezTo>
                    <a:pt x="7921" y="6128"/>
                    <a:pt x="14879" y="8631"/>
                    <a:pt x="16678" y="8631"/>
                  </a:cubicBezTo>
                  <a:cubicBezTo>
                    <a:pt x="16857" y="8631"/>
                    <a:pt x="16984" y="8606"/>
                    <a:pt x="17054" y="8554"/>
                  </a:cubicBezTo>
                  <a:cubicBezTo>
                    <a:pt x="17139" y="8501"/>
                    <a:pt x="17171" y="8426"/>
                    <a:pt x="17171" y="8329"/>
                  </a:cubicBezTo>
                  <a:lnTo>
                    <a:pt x="17182" y="6986"/>
                  </a:lnTo>
                  <a:lnTo>
                    <a:pt x="17182" y="6986"/>
                  </a:lnTo>
                  <a:cubicBezTo>
                    <a:pt x="17181" y="7080"/>
                    <a:pt x="17138" y="7153"/>
                    <a:pt x="17064" y="7205"/>
                  </a:cubicBezTo>
                  <a:cubicBezTo>
                    <a:pt x="16993" y="7259"/>
                    <a:pt x="16862" y="7284"/>
                    <a:pt x="16680" y="7284"/>
                  </a:cubicBezTo>
                  <a:cubicBezTo>
                    <a:pt x="14862" y="7284"/>
                    <a:pt x="7926" y="4777"/>
                    <a:pt x="3694" y="2870"/>
                  </a:cubicBezTo>
                  <a:cubicBezTo>
                    <a:pt x="3137" y="2624"/>
                    <a:pt x="2645" y="2367"/>
                    <a:pt x="2195" y="2110"/>
                  </a:cubicBezTo>
                  <a:cubicBezTo>
                    <a:pt x="825" y="1318"/>
                    <a:pt x="11" y="52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46;p41">
              <a:extLst>
                <a:ext uri="{FF2B5EF4-FFF2-40B4-BE49-F238E27FC236}">
                  <a16:creationId xmlns:a16="http://schemas.microsoft.com/office/drawing/2014/main" id="{2E041DF2-EDFB-4919-986A-6AB4B55194DB}"/>
                </a:ext>
              </a:extLst>
            </p:cNvPr>
            <p:cNvSpPr/>
            <p:nvPr/>
          </p:nvSpPr>
          <p:spPr>
            <a:xfrm>
              <a:off x="5028350" y="1840950"/>
              <a:ext cx="449650" cy="195325"/>
            </a:xfrm>
            <a:custGeom>
              <a:avLst/>
              <a:gdLst/>
              <a:ahLst/>
              <a:cxnLst/>
              <a:rect l="l" t="t" r="r" b="b"/>
              <a:pathLst>
                <a:path w="17986" h="7813" extrusionOk="0">
                  <a:moveTo>
                    <a:pt x="1296" y="1"/>
                  </a:moveTo>
                  <a:cubicBezTo>
                    <a:pt x="980" y="1"/>
                    <a:pt x="750" y="47"/>
                    <a:pt x="622" y="144"/>
                  </a:cubicBezTo>
                  <a:cubicBezTo>
                    <a:pt x="1" y="604"/>
                    <a:pt x="846" y="1621"/>
                    <a:pt x="2602" y="2638"/>
                  </a:cubicBezTo>
                  <a:cubicBezTo>
                    <a:pt x="3052" y="2895"/>
                    <a:pt x="3544" y="3152"/>
                    <a:pt x="4101" y="3398"/>
                  </a:cubicBezTo>
                  <a:cubicBezTo>
                    <a:pt x="8333" y="5305"/>
                    <a:pt x="15269" y="7812"/>
                    <a:pt x="17087" y="7812"/>
                  </a:cubicBezTo>
                  <a:cubicBezTo>
                    <a:pt x="17269" y="7812"/>
                    <a:pt x="17400" y="7787"/>
                    <a:pt x="17471" y="7733"/>
                  </a:cubicBezTo>
                  <a:cubicBezTo>
                    <a:pt x="17985" y="7348"/>
                    <a:pt x="16743" y="6245"/>
                    <a:pt x="14453" y="4918"/>
                  </a:cubicBezTo>
                  <a:cubicBezTo>
                    <a:pt x="13339" y="4276"/>
                    <a:pt x="11969" y="3580"/>
                    <a:pt x="10449" y="2895"/>
                  </a:cubicBezTo>
                  <a:cubicBezTo>
                    <a:pt x="6570" y="1147"/>
                    <a:pt x="2869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47;p41">
              <a:extLst>
                <a:ext uri="{FF2B5EF4-FFF2-40B4-BE49-F238E27FC236}">
                  <a16:creationId xmlns:a16="http://schemas.microsoft.com/office/drawing/2014/main" id="{A6618AF2-FF5B-4EF3-B2B8-D8079596F1D5}"/>
                </a:ext>
              </a:extLst>
            </p:cNvPr>
            <p:cNvSpPr/>
            <p:nvPr/>
          </p:nvSpPr>
          <p:spPr>
            <a:xfrm>
              <a:off x="5591450" y="1897250"/>
              <a:ext cx="77100" cy="76825"/>
            </a:xfrm>
            <a:custGeom>
              <a:avLst/>
              <a:gdLst/>
              <a:ahLst/>
              <a:cxnLst/>
              <a:rect l="l" t="t" r="r" b="b"/>
              <a:pathLst>
                <a:path w="3084" h="3073" extrusionOk="0">
                  <a:moveTo>
                    <a:pt x="1542" y="0"/>
                  </a:moveTo>
                  <a:cubicBezTo>
                    <a:pt x="696" y="0"/>
                    <a:pt x="0" y="686"/>
                    <a:pt x="0" y="1542"/>
                  </a:cubicBezTo>
                  <a:cubicBezTo>
                    <a:pt x="0" y="2388"/>
                    <a:pt x="696" y="3073"/>
                    <a:pt x="1542" y="3073"/>
                  </a:cubicBezTo>
                  <a:cubicBezTo>
                    <a:pt x="2398" y="3073"/>
                    <a:pt x="3083" y="2388"/>
                    <a:pt x="3083" y="1542"/>
                  </a:cubicBezTo>
                  <a:cubicBezTo>
                    <a:pt x="3083" y="686"/>
                    <a:pt x="2398" y="0"/>
                    <a:pt x="1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48;p41">
              <a:extLst>
                <a:ext uri="{FF2B5EF4-FFF2-40B4-BE49-F238E27FC236}">
                  <a16:creationId xmlns:a16="http://schemas.microsoft.com/office/drawing/2014/main" id="{F1C63AF4-C729-41BE-95BB-3F8B41F959EB}"/>
                </a:ext>
              </a:extLst>
            </p:cNvPr>
            <p:cNvSpPr/>
            <p:nvPr/>
          </p:nvSpPr>
          <p:spPr>
            <a:xfrm>
              <a:off x="5180375" y="1927900"/>
              <a:ext cx="531250" cy="336625"/>
            </a:xfrm>
            <a:custGeom>
              <a:avLst/>
              <a:gdLst/>
              <a:ahLst/>
              <a:cxnLst/>
              <a:rect l="l" t="t" r="r" b="b"/>
              <a:pathLst>
                <a:path w="21250" h="13465" extrusionOk="0">
                  <a:moveTo>
                    <a:pt x="18860" y="1"/>
                  </a:moveTo>
                  <a:cubicBezTo>
                    <a:pt x="18804" y="1"/>
                    <a:pt x="18744" y="2"/>
                    <a:pt x="18681" y="6"/>
                  </a:cubicBezTo>
                  <a:cubicBezTo>
                    <a:pt x="18284" y="16"/>
                    <a:pt x="17974" y="113"/>
                    <a:pt x="17856" y="155"/>
                  </a:cubicBezTo>
                  <a:cubicBezTo>
                    <a:pt x="17771" y="177"/>
                    <a:pt x="17653" y="220"/>
                    <a:pt x="17567" y="262"/>
                  </a:cubicBezTo>
                  <a:cubicBezTo>
                    <a:pt x="17439" y="316"/>
                    <a:pt x="17267" y="402"/>
                    <a:pt x="17139" y="466"/>
                  </a:cubicBezTo>
                  <a:cubicBezTo>
                    <a:pt x="15747" y="1279"/>
                    <a:pt x="16454" y="1419"/>
                    <a:pt x="15608" y="2157"/>
                  </a:cubicBezTo>
                  <a:cubicBezTo>
                    <a:pt x="15565" y="2152"/>
                    <a:pt x="15501" y="2149"/>
                    <a:pt x="15426" y="2149"/>
                  </a:cubicBezTo>
                  <a:cubicBezTo>
                    <a:pt x="15351" y="2149"/>
                    <a:pt x="15266" y="2152"/>
                    <a:pt x="15180" y="2157"/>
                  </a:cubicBezTo>
                  <a:cubicBezTo>
                    <a:pt x="15084" y="2168"/>
                    <a:pt x="14923" y="2179"/>
                    <a:pt x="14698" y="2211"/>
                  </a:cubicBezTo>
                  <a:cubicBezTo>
                    <a:pt x="14570" y="2232"/>
                    <a:pt x="14356" y="2275"/>
                    <a:pt x="14195" y="2329"/>
                  </a:cubicBezTo>
                  <a:cubicBezTo>
                    <a:pt x="13938" y="2393"/>
                    <a:pt x="13167" y="2607"/>
                    <a:pt x="12225" y="3228"/>
                  </a:cubicBezTo>
                  <a:cubicBezTo>
                    <a:pt x="12108" y="3303"/>
                    <a:pt x="11936" y="3431"/>
                    <a:pt x="11840" y="3517"/>
                  </a:cubicBezTo>
                  <a:cubicBezTo>
                    <a:pt x="11669" y="3645"/>
                    <a:pt x="11605" y="3709"/>
                    <a:pt x="11412" y="3891"/>
                  </a:cubicBezTo>
                  <a:cubicBezTo>
                    <a:pt x="11380" y="3924"/>
                    <a:pt x="11251" y="4041"/>
                    <a:pt x="11101" y="4223"/>
                  </a:cubicBezTo>
                  <a:cubicBezTo>
                    <a:pt x="11016" y="4320"/>
                    <a:pt x="10919" y="4459"/>
                    <a:pt x="10855" y="4555"/>
                  </a:cubicBezTo>
                  <a:cubicBezTo>
                    <a:pt x="10802" y="4619"/>
                    <a:pt x="10748" y="4716"/>
                    <a:pt x="10705" y="4780"/>
                  </a:cubicBezTo>
                  <a:cubicBezTo>
                    <a:pt x="10673" y="4833"/>
                    <a:pt x="10630" y="4908"/>
                    <a:pt x="10609" y="4962"/>
                  </a:cubicBezTo>
                  <a:cubicBezTo>
                    <a:pt x="10566" y="5048"/>
                    <a:pt x="10513" y="5155"/>
                    <a:pt x="10480" y="5240"/>
                  </a:cubicBezTo>
                  <a:cubicBezTo>
                    <a:pt x="10438" y="5337"/>
                    <a:pt x="10395" y="5465"/>
                    <a:pt x="10363" y="5572"/>
                  </a:cubicBezTo>
                  <a:cubicBezTo>
                    <a:pt x="10363" y="5583"/>
                    <a:pt x="10363" y="5594"/>
                    <a:pt x="10352" y="5604"/>
                  </a:cubicBezTo>
                  <a:cubicBezTo>
                    <a:pt x="9956" y="5861"/>
                    <a:pt x="9303" y="6279"/>
                    <a:pt x="8896" y="6546"/>
                  </a:cubicBezTo>
                  <a:cubicBezTo>
                    <a:pt x="8457" y="6835"/>
                    <a:pt x="7644" y="7371"/>
                    <a:pt x="7076" y="7745"/>
                  </a:cubicBezTo>
                  <a:cubicBezTo>
                    <a:pt x="6327" y="8270"/>
                    <a:pt x="6145" y="8388"/>
                    <a:pt x="5438" y="8891"/>
                  </a:cubicBezTo>
                  <a:cubicBezTo>
                    <a:pt x="5203" y="9062"/>
                    <a:pt x="4732" y="9405"/>
                    <a:pt x="4475" y="9597"/>
                  </a:cubicBezTo>
                  <a:cubicBezTo>
                    <a:pt x="4346" y="9704"/>
                    <a:pt x="1456" y="11503"/>
                    <a:pt x="1167" y="11749"/>
                  </a:cubicBezTo>
                  <a:cubicBezTo>
                    <a:pt x="1007" y="11888"/>
                    <a:pt x="739" y="12124"/>
                    <a:pt x="482" y="12391"/>
                  </a:cubicBezTo>
                  <a:cubicBezTo>
                    <a:pt x="257" y="12627"/>
                    <a:pt x="150" y="12787"/>
                    <a:pt x="129" y="12841"/>
                  </a:cubicBezTo>
                  <a:cubicBezTo>
                    <a:pt x="64" y="12937"/>
                    <a:pt x="43" y="13001"/>
                    <a:pt x="32" y="13034"/>
                  </a:cubicBezTo>
                  <a:cubicBezTo>
                    <a:pt x="22" y="13044"/>
                    <a:pt x="22" y="13076"/>
                    <a:pt x="11" y="13087"/>
                  </a:cubicBezTo>
                  <a:cubicBezTo>
                    <a:pt x="11" y="13119"/>
                    <a:pt x="0" y="13151"/>
                    <a:pt x="0" y="13183"/>
                  </a:cubicBezTo>
                  <a:cubicBezTo>
                    <a:pt x="0" y="13237"/>
                    <a:pt x="22" y="13280"/>
                    <a:pt x="43" y="13323"/>
                  </a:cubicBezTo>
                  <a:cubicBezTo>
                    <a:pt x="86" y="13387"/>
                    <a:pt x="139" y="13408"/>
                    <a:pt x="161" y="13419"/>
                  </a:cubicBezTo>
                  <a:cubicBezTo>
                    <a:pt x="236" y="13451"/>
                    <a:pt x="289" y="13451"/>
                    <a:pt x="407" y="13462"/>
                  </a:cubicBezTo>
                  <a:cubicBezTo>
                    <a:pt x="426" y="13464"/>
                    <a:pt x="446" y="13465"/>
                    <a:pt x="465" y="13465"/>
                  </a:cubicBezTo>
                  <a:cubicBezTo>
                    <a:pt x="541" y="13465"/>
                    <a:pt x="617" y="13451"/>
                    <a:pt x="685" y="13451"/>
                  </a:cubicBezTo>
                  <a:cubicBezTo>
                    <a:pt x="846" y="13430"/>
                    <a:pt x="1049" y="13376"/>
                    <a:pt x="1210" y="13333"/>
                  </a:cubicBezTo>
                  <a:cubicBezTo>
                    <a:pt x="1328" y="13301"/>
                    <a:pt x="1488" y="13248"/>
                    <a:pt x="1606" y="13215"/>
                  </a:cubicBezTo>
                  <a:cubicBezTo>
                    <a:pt x="1842" y="13141"/>
                    <a:pt x="2216" y="13001"/>
                    <a:pt x="2484" y="12894"/>
                  </a:cubicBezTo>
                  <a:cubicBezTo>
                    <a:pt x="2655" y="12830"/>
                    <a:pt x="6049" y="10978"/>
                    <a:pt x="7719" y="10165"/>
                  </a:cubicBezTo>
                  <a:cubicBezTo>
                    <a:pt x="9078" y="9501"/>
                    <a:pt x="10331" y="8859"/>
                    <a:pt x="11808" y="8088"/>
                  </a:cubicBezTo>
                  <a:cubicBezTo>
                    <a:pt x="12022" y="8141"/>
                    <a:pt x="12033" y="8141"/>
                    <a:pt x="12268" y="8173"/>
                  </a:cubicBezTo>
                  <a:cubicBezTo>
                    <a:pt x="12370" y="8188"/>
                    <a:pt x="12495" y="8194"/>
                    <a:pt x="12617" y="8194"/>
                  </a:cubicBezTo>
                  <a:cubicBezTo>
                    <a:pt x="12765" y="8194"/>
                    <a:pt x="12908" y="8185"/>
                    <a:pt x="12996" y="8173"/>
                  </a:cubicBezTo>
                  <a:cubicBezTo>
                    <a:pt x="13114" y="8163"/>
                    <a:pt x="13285" y="8141"/>
                    <a:pt x="13403" y="8120"/>
                  </a:cubicBezTo>
                  <a:cubicBezTo>
                    <a:pt x="13638" y="8077"/>
                    <a:pt x="13820" y="8024"/>
                    <a:pt x="13831" y="8013"/>
                  </a:cubicBezTo>
                  <a:cubicBezTo>
                    <a:pt x="14077" y="7949"/>
                    <a:pt x="14152" y="7917"/>
                    <a:pt x="14356" y="7831"/>
                  </a:cubicBezTo>
                  <a:cubicBezTo>
                    <a:pt x="14473" y="7788"/>
                    <a:pt x="14666" y="7702"/>
                    <a:pt x="14795" y="7638"/>
                  </a:cubicBezTo>
                  <a:cubicBezTo>
                    <a:pt x="15169" y="7445"/>
                    <a:pt x="15512" y="7231"/>
                    <a:pt x="15694" y="7092"/>
                  </a:cubicBezTo>
                  <a:cubicBezTo>
                    <a:pt x="15801" y="7028"/>
                    <a:pt x="15961" y="6910"/>
                    <a:pt x="16154" y="6750"/>
                  </a:cubicBezTo>
                  <a:cubicBezTo>
                    <a:pt x="16347" y="6578"/>
                    <a:pt x="16465" y="6461"/>
                    <a:pt x="16561" y="6364"/>
                  </a:cubicBezTo>
                  <a:cubicBezTo>
                    <a:pt x="16604" y="6332"/>
                    <a:pt x="16743" y="6182"/>
                    <a:pt x="16914" y="5979"/>
                  </a:cubicBezTo>
                  <a:cubicBezTo>
                    <a:pt x="17043" y="5818"/>
                    <a:pt x="17128" y="5690"/>
                    <a:pt x="17193" y="5583"/>
                  </a:cubicBezTo>
                  <a:cubicBezTo>
                    <a:pt x="17225" y="5540"/>
                    <a:pt x="17257" y="5486"/>
                    <a:pt x="17289" y="5444"/>
                  </a:cubicBezTo>
                  <a:cubicBezTo>
                    <a:pt x="17321" y="5379"/>
                    <a:pt x="17364" y="5304"/>
                    <a:pt x="17396" y="5240"/>
                  </a:cubicBezTo>
                  <a:cubicBezTo>
                    <a:pt x="17667" y="5144"/>
                    <a:pt x="17854" y="5118"/>
                    <a:pt x="18005" y="5118"/>
                  </a:cubicBezTo>
                  <a:cubicBezTo>
                    <a:pt x="18193" y="5118"/>
                    <a:pt x="18327" y="5159"/>
                    <a:pt x="18498" y="5159"/>
                  </a:cubicBezTo>
                  <a:cubicBezTo>
                    <a:pt x="18729" y="5159"/>
                    <a:pt x="19028" y="5085"/>
                    <a:pt x="19623" y="4737"/>
                  </a:cubicBezTo>
                  <a:cubicBezTo>
                    <a:pt x="19826" y="4609"/>
                    <a:pt x="19954" y="4523"/>
                    <a:pt x="20136" y="4373"/>
                  </a:cubicBezTo>
                  <a:cubicBezTo>
                    <a:pt x="20329" y="4213"/>
                    <a:pt x="20511" y="4009"/>
                    <a:pt x="20533" y="3988"/>
                  </a:cubicBezTo>
                  <a:cubicBezTo>
                    <a:pt x="20607" y="3881"/>
                    <a:pt x="20715" y="3742"/>
                    <a:pt x="20789" y="3635"/>
                  </a:cubicBezTo>
                  <a:cubicBezTo>
                    <a:pt x="20843" y="3560"/>
                    <a:pt x="20907" y="3442"/>
                    <a:pt x="20950" y="3356"/>
                  </a:cubicBezTo>
                  <a:cubicBezTo>
                    <a:pt x="20950" y="3356"/>
                    <a:pt x="21068" y="3131"/>
                    <a:pt x="21153" y="2832"/>
                  </a:cubicBezTo>
                  <a:cubicBezTo>
                    <a:pt x="21250" y="2457"/>
                    <a:pt x="21239" y="2157"/>
                    <a:pt x="21239" y="2125"/>
                  </a:cubicBezTo>
                  <a:cubicBezTo>
                    <a:pt x="21239" y="2082"/>
                    <a:pt x="21239" y="2029"/>
                    <a:pt x="21228" y="1986"/>
                  </a:cubicBezTo>
                  <a:cubicBezTo>
                    <a:pt x="21218" y="1815"/>
                    <a:pt x="21218" y="1815"/>
                    <a:pt x="21196" y="1740"/>
                  </a:cubicBezTo>
                  <a:cubicBezTo>
                    <a:pt x="21153" y="1547"/>
                    <a:pt x="21121" y="1451"/>
                    <a:pt x="21078" y="1344"/>
                  </a:cubicBezTo>
                  <a:cubicBezTo>
                    <a:pt x="21078" y="1344"/>
                    <a:pt x="21046" y="1269"/>
                    <a:pt x="20993" y="1172"/>
                  </a:cubicBezTo>
                  <a:cubicBezTo>
                    <a:pt x="20961" y="1119"/>
                    <a:pt x="20961" y="1119"/>
                    <a:pt x="20897" y="1012"/>
                  </a:cubicBezTo>
                  <a:cubicBezTo>
                    <a:pt x="20854" y="937"/>
                    <a:pt x="20768" y="830"/>
                    <a:pt x="20725" y="787"/>
                  </a:cubicBezTo>
                  <a:cubicBezTo>
                    <a:pt x="20682" y="744"/>
                    <a:pt x="20629" y="680"/>
                    <a:pt x="20586" y="637"/>
                  </a:cubicBezTo>
                  <a:cubicBezTo>
                    <a:pt x="20554" y="616"/>
                    <a:pt x="20522" y="584"/>
                    <a:pt x="20490" y="551"/>
                  </a:cubicBezTo>
                  <a:cubicBezTo>
                    <a:pt x="20458" y="530"/>
                    <a:pt x="20415" y="487"/>
                    <a:pt x="20383" y="466"/>
                  </a:cubicBezTo>
                  <a:cubicBezTo>
                    <a:pt x="20308" y="423"/>
                    <a:pt x="20222" y="359"/>
                    <a:pt x="20147" y="316"/>
                  </a:cubicBezTo>
                  <a:cubicBezTo>
                    <a:pt x="20072" y="273"/>
                    <a:pt x="19954" y="230"/>
                    <a:pt x="19880" y="188"/>
                  </a:cubicBezTo>
                  <a:cubicBezTo>
                    <a:pt x="19826" y="166"/>
                    <a:pt x="19772" y="155"/>
                    <a:pt x="19719" y="134"/>
                  </a:cubicBezTo>
                  <a:cubicBezTo>
                    <a:pt x="19623" y="102"/>
                    <a:pt x="19483" y="70"/>
                    <a:pt x="19387" y="48"/>
                  </a:cubicBezTo>
                  <a:cubicBezTo>
                    <a:pt x="19342" y="39"/>
                    <a:pt x="19148" y="1"/>
                    <a:pt x="18860" y="1"/>
                  </a:cubicBez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49;p41">
              <a:extLst>
                <a:ext uri="{FF2B5EF4-FFF2-40B4-BE49-F238E27FC236}">
                  <a16:creationId xmlns:a16="http://schemas.microsoft.com/office/drawing/2014/main" id="{73B4A9E9-9C7A-4C03-A3EB-9C3A3FA5648F}"/>
                </a:ext>
              </a:extLst>
            </p:cNvPr>
            <p:cNvSpPr/>
            <p:nvPr/>
          </p:nvSpPr>
          <p:spPr>
            <a:xfrm>
              <a:off x="5608850" y="1927900"/>
              <a:ext cx="102775" cy="118450"/>
            </a:xfrm>
            <a:custGeom>
              <a:avLst/>
              <a:gdLst/>
              <a:ahLst/>
              <a:cxnLst/>
              <a:rect l="l" t="t" r="r" b="b"/>
              <a:pathLst>
                <a:path w="4111" h="4738" extrusionOk="0">
                  <a:moveTo>
                    <a:pt x="62" y="435"/>
                  </a:moveTo>
                  <a:cubicBezTo>
                    <a:pt x="41" y="445"/>
                    <a:pt x="20" y="455"/>
                    <a:pt x="0" y="466"/>
                  </a:cubicBezTo>
                  <a:cubicBezTo>
                    <a:pt x="20" y="456"/>
                    <a:pt x="40" y="446"/>
                    <a:pt x="62" y="435"/>
                  </a:cubicBezTo>
                  <a:close/>
                  <a:moveTo>
                    <a:pt x="1721" y="1"/>
                  </a:moveTo>
                  <a:cubicBezTo>
                    <a:pt x="1665" y="1"/>
                    <a:pt x="1605" y="2"/>
                    <a:pt x="1542" y="6"/>
                  </a:cubicBezTo>
                  <a:cubicBezTo>
                    <a:pt x="1145" y="16"/>
                    <a:pt x="835" y="113"/>
                    <a:pt x="717" y="155"/>
                  </a:cubicBezTo>
                  <a:cubicBezTo>
                    <a:pt x="632" y="177"/>
                    <a:pt x="514" y="220"/>
                    <a:pt x="428" y="262"/>
                  </a:cubicBezTo>
                  <a:cubicBezTo>
                    <a:pt x="319" y="308"/>
                    <a:pt x="180" y="376"/>
                    <a:pt x="62" y="435"/>
                  </a:cubicBezTo>
                  <a:lnTo>
                    <a:pt x="62" y="435"/>
                  </a:lnTo>
                  <a:cubicBezTo>
                    <a:pt x="179" y="382"/>
                    <a:pt x="311" y="355"/>
                    <a:pt x="454" y="355"/>
                  </a:cubicBezTo>
                  <a:cubicBezTo>
                    <a:pt x="684" y="355"/>
                    <a:pt x="943" y="425"/>
                    <a:pt x="1220" y="573"/>
                  </a:cubicBezTo>
                  <a:cubicBezTo>
                    <a:pt x="2184" y="1119"/>
                    <a:pt x="2976" y="2457"/>
                    <a:pt x="2987" y="3581"/>
                  </a:cubicBezTo>
                  <a:cubicBezTo>
                    <a:pt x="2997" y="4127"/>
                    <a:pt x="2819" y="4515"/>
                    <a:pt x="2519" y="4715"/>
                  </a:cubicBezTo>
                  <a:lnTo>
                    <a:pt x="2519" y="4715"/>
                  </a:lnTo>
                  <a:cubicBezTo>
                    <a:pt x="2702" y="4598"/>
                    <a:pt x="2826" y="4514"/>
                    <a:pt x="2997" y="4373"/>
                  </a:cubicBezTo>
                  <a:cubicBezTo>
                    <a:pt x="3190" y="4213"/>
                    <a:pt x="3372" y="4009"/>
                    <a:pt x="3394" y="3988"/>
                  </a:cubicBezTo>
                  <a:cubicBezTo>
                    <a:pt x="3468" y="3881"/>
                    <a:pt x="3576" y="3742"/>
                    <a:pt x="3650" y="3635"/>
                  </a:cubicBezTo>
                  <a:cubicBezTo>
                    <a:pt x="3704" y="3560"/>
                    <a:pt x="3768" y="3442"/>
                    <a:pt x="3811" y="3356"/>
                  </a:cubicBezTo>
                  <a:cubicBezTo>
                    <a:pt x="3811" y="3356"/>
                    <a:pt x="3929" y="3131"/>
                    <a:pt x="4014" y="2832"/>
                  </a:cubicBezTo>
                  <a:cubicBezTo>
                    <a:pt x="4111" y="2457"/>
                    <a:pt x="4100" y="2157"/>
                    <a:pt x="4100" y="2125"/>
                  </a:cubicBezTo>
                  <a:cubicBezTo>
                    <a:pt x="4100" y="2082"/>
                    <a:pt x="4100" y="2029"/>
                    <a:pt x="4089" y="1986"/>
                  </a:cubicBezTo>
                  <a:cubicBezTo>
                    <a:pt x="4079" y="1815"/>
                    <a:pt x="4079" y="1815"/>
                    <a:pt x="4057" y="1740"/>
                  </a:cubicBezTo>
                  <a:cubicBezTo>
                    <a:pt x="4014" y="1547"/>
                    <a:pt x="3982" y="1451"/>
                    <a:pt x="3939" y="1344"/>
                  </a:cubicBezTo>
                  <a:cubicBezTo>
                    <a:pt x="3939" y="1344"/>
                    <a:pt x="3907" y="1269"/>
                    <a:pt x="3854" y="1172"/>
                  </a:cubicBezTo>
                  <a:cubicBezTo>
                    <a:pt x="3822" y="1119"/>
                    <a:pt x="3822" y="1119"/>
                    <a:pt x="3768" y="1012"/>
                  </a:cubicBezTo>
                  <a:cubicBezTo>
                    <a:pt x="3715" y="937"/>
                    <a:pt x="3629" y="830"/>
                    <a:pt x="3586" y="787"/>
                  </a:cubicBezTo>
                  <a:cubicBezTo>
                    <a:pt x="3543" y="744"/>
                    <a:pt x="3490" y="680"/>
                    <a:pt x="3447" y="637"/>
                  </a:cubicBezTo>
                  <a:cubicBezTo>
                    <a:pt x="3415" y="616"/>
                    <a:pt x="3383" y="584"/>
                    <a:pt x="3351" y="551"/>
                  </a:cubicBezTo>
                  <a:cubicBezTo>
                    <a:pt x="3319" y="530"/>
                    <a:pt x="3276" y="487"/>
                    <a:pt x="3244" y="466"/>
                  </a:cubicBezTo>
                  <a:cubicBezTo>
                    <a:pt x="3169" y="423"/>
                    <a:pt x="3083" y="359"/>
                    <a:pt x="3008" y="316"/>
                  </a:cubicBezTo>
                  <a:cubicBezTo>
                    <a:pt x="2933" y="273"/>
                    <a:pt x="2815" y="230"/>
                    <a:pt x="2741" y="188"/>
                  </a:cubicBezTo>
                  <a:cubicBezTo>
                    <a:pt x="2698" y="166"/>
                    <a:pt x="2633" y="155"/>
                    <a:pt x="2580" y="134"/>
                  </a:cubicBezTo>
                  <a:cubicBezTo>
                    <a:pt x="2484" y="102"/>
                    <a:pt x="2344" y="70"/>
                    <a:pt x="2248" y="48"/>
                  </a:cubicBezTo>
                  <a:cubicBezTo>
                    <a:pt x="2203" y="39"/>
                    <a:pt x="2009" y="1"/>
                    <a:pt x="1721" y="1"/>
                  </a:cubicBezTo>
                  <a:close/>
                  <a:moveTo>
                    <a:pt x="2519" y="4715"/>
                  </a:moveTo>
                  <a:cubicBezTo>
                    <a:pt x="2507" y="4722"/>
                    <a:pt x="2496" y="4730"/>
                    <a:pt x="2484" y="4737"/>
                  </a:cubicBezTo>
                  <a:cubicBezTo>
                    <a:pt x="2496" y="4730"/>
                    <a:pt x="2507" y="4722"/>
                    <a:pt x="2519" y="4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50;p41">
              <a:extLst>
                <a:ext uri="{FF2B5EF4-FFF2-40B4-BE49-F238E27FC236}">
                  <a16:creationId xmlns:a16="http://schemas.microsoft.com/office/drawing/2014/main" id="{28EB7456-3CB6-424A-AD64-32670E5CC02E}"/>
                </a:ext>
              </a:extLst>
            </p:cNvPr>
            <p:cNvSpPr/>
            <p:nvPr/>
          </p:nvSpPr>
          <p:spPr>
            <a:xfrm>
              <a:off x="5567100" y="1936775"/>
              <a:ext cx="116700" cy="123475"/>
            </a:xfrm>
            <a:custGeom>
              <a:avLst/>
              <a:gdLst/>
              <a:ahLst/>
              <a:cxnLst/>
              <a:rect l="l" t="t" r="r" b="b"/>
              <a:pathLst>
                <a:path w="4668" h="4939" extrusionOk="0">
                  <a:moveTo>
                    <a:pt x="2124" y="0"/>
                  </a:moveTo>
                  <a:cubicBezTo>
                    <a:pt x="1955" y="0"/>
                    <a:pt x="1802" y="38"/>
                    <a:pt x="1670" y="111"/>
                  </a:cubicBezTo>
                  <a:cubicBezTo>
                    <a:pt x="214" y="967"/>
                    <a:pt x="1060" y="1074"/>
                    <a:pt x="0" y="1909"/>
                  </a:cubicBezTo>
                  <a:cubicBezTo>
                    <a:pt x="97" y="1854"/>
                    <a:pt x="209" y="1824"/>
                    <a:pt x="331" y="1824"/>
                  </a:cubicBezTo>
                  <a:cubicBezTo>
                    <a:pt x="492" y="1824"/>
                    <a:pt x="673" y="1875"/>
                    <a:pt x="867" y="1984"/>
                  </a:cubicBezTo>
                  <a:cubicBezTo>
                    <a:pt x="1552" y="2370"/>
                    <a:pt x="2120" y="3322"/>
                    <a:pt x="2130" y="4125"/>
                  </a:cubicBezTo>
                  <a:cubicBezTo>
                    <a:pt x="2130" y="4521"/>
                    <a:pt x="1991" y="4810"/>
                    <a:pt x="1766" y="4939"/>
                  </a:cubicBezTo>
                  <a:cubicBezTo>
                    <a:pt x="2124" y="4794"/>
                    <a:pt x="2353" y="4756"/>
                    <a:pt x="2531" y="4756"/>
                  </a:cubicBezTo>
                  <a:cubicBezTo>
                    <a:pt x="2721" y="4756"/>
                    <a:pt x="2854" y="4799"/>
                    <a:pt x="3029" y="4799"/>
                  </a:cubicBezTo>
                  <a:cubicBezTo>
                    <a:pt x="3259" y="4799"/>
                    <a:pt x="3559" y="4725"/>
                    <a:pt x="4154" y="4382"/>
                  </a:cubicBezTo>
                  <a:cubicBezTo>
                    <a:pt x="4475" y="4189"/>
                    <a:pt x="4667" y="3793"/>
                    <a:pt x="4657" y="3226"/>
                  </a:cubicBezTo>
                  <a:cubicBezTo>
                    <a:pt x="4646" y="2102"/>
                    <a:pt x="3854" y="764"/>
                    <a:pt x="2890" y="218"/>
                  </a:cubicBezTo>
                  <a:cubicBezTo>
                    <a:pt x="2613" y="70"/>
                    <a:pt x="2354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51;p41">
              <a:extLst>
                <a:ext uri="{FF2B5EF4-FFF2-40B4-BE49-F238E27FC236}">
                  <a16:creationId xmlns:a16="http://schemas.microsoft.com/office/drawing/2014/main" id="{04D4E179-8C56-4042-AB33-51987665A187}"/>
                </a:ext>
              </a:extLst>
            </p:cNvPr>
            <p:cNvSpPr/>
            <p:nvPr/>
          </p:nvSpPr>
          <p:spPr>
            <a:xfrm>
              <a:off x="5437300" y="1981700"/>
              <a:ext cx="183075" cy="151050"/>
            </a:xfrm>
            <a:custGeom>
              <a:avLst/>
              <a:gdLst/>
              <a:ahLst/>
              <a:cxnLst/>
              <a:rect l="l" t="t" r="r" b="b"/>
              <a:pathLst>
                <a:path w="7323" h="6042" extrusionOk="0">
                  <a:moveTo>
                    <a:pt x="13" y="3720"/>
                  </a:moveTo>
                  <a:cubicBezTo>
                    <a:pt x="8" y="3741"/>
                    <a:pt x="4" y="3762"/>
                    <a:pt x="0" y="3784"/>
                  </a:cubicBezTo>
                  <a:cubicBezTo>
                    <a:pt x="4" y="3764"/>
                    <a:pt x="8" y="3743"/>
                    <a:pt x="13" y="3720"/>
                  </a:cubicBezTo>
                  <a:close/>
                  <a:moveTo>
                    <a:pt x="1188" y="5839"/>
                  </a:moveTo>
                  <a:lnTo>
                    <a:pt x="1188" y="5839"/>
                  </a:lnTo>
                  <a:cubicBezTo>
                    <a:pt x="1210" y="5848"/>
                    <a:pt x="1232" y="5855"/>
                    <a:pt x="1253" y="5861"/>
                  </a:cubicBezTo>
                  <a:lnTo>
                    <a:pt x="1253" y="5861"/>
                  </a:lnTo>
                  <a:cubicBezTo>
                    <a:pt x="1231" y="5854"/>
                    <a:pt x="1209" y="5846"/>
                    <a:pt x="1188" y="5839"/>
                  </a:cubicBezTo>
                  <a:close/>
                  <a:moveTo>
                    <a:pt x="5089" y="0"/>
                  </a:moveTo>
                  <a:cubicBezTo>
                    <a:pt x="5030" y="0"/>
                    <a:pt x="4967" y="2"/>
                    <a:pt x="4903" y="5"/>
                  </a:cubicBezTo>
                  <a:cubicBezTo>
                    <a:pt x="4807" y="16"/>
                    <a:pt x="4646" y="27"/>
                    <a:pt x="4421" y="59"/>
                  </a:cubicBezTo>
                  <a:cubicBezTo>
                    <a:pt x="4293" y="80"/>
                    <a:pt x="4079" y="123"/>
                    <a:pt x="3918" y="177"/>
                  </a:cubicBezTo>
                  <a:cubicBezTo>
                    <a:pt x="3661" y="241"/>
                    <a:pt x="2890" y="455"/>
                    <a:pt x="1959" y="1076"/>
                  </a:cubicBezTo>
                  <a:cubicBezTo>
                    <a:pt x="1831" y="1151"/>
                    <a:pt x="1659" y="1279"/>
                    <a:pt x="1563" y="1365"/>
                  </a:cubicBezTo>
                  <a:cubicBezTo>
                    <a:pt x="1392" y="1493"/>
                    <a:pt x="1328" y="1557"/>
                    <a:pt x="1135" y="1739"/>
                  </a:cubicBezTo>
                  <a:cubicBezTo>
                    <a:pt x="1103" y="1772"/>
                    <a:pt x="974" y="1889"/>
                    <a:pt x="824" y="2071"/>
                  </a:cubicBezTo>
                  <a:cubicBezTo>
                    <a:pt x="749" y="2168"/>
                    <a:pt x="642" y="2307"/>
                    <a:pt x="578" y="2403"/>
                  </a:cubicBezTo>
                  <a:cubicBezTo>
                    <a:pt x="525" y="2467"/>
                    <a:pt x="471" y="2564"/>
                    <a:pt x="428" y="2628"/>
                  </a:cubicBezTo>
                  <a:cubicBezTo>
                    <a:pt x="396" y="2681"/>
                    <a:pt x="364" y="2756"/>
                    <a:pt x="332" y="2810"/>
                  </a:cubicBezTo>
                  <a:cubicBezTo>
                    <a:pt x="289" y="2896"/>
                    <a:pt x="236" y="3003"/>
                    <a:pt x="203" y="3088"/>
                  </a:cubicBezTo>
                  <a:cubicBezTo>
                    <a:pt x="161" y="3185"/>
                    <a:pt x="118" y="3313"/>
                    <a:pt x="86" y="3420"/>
                  </a:cubicBezTo>
                  <a:cubicBezTo>
                    <a:pt x="60" y="3507"/>
                    <a:pt x="34" y="3623"/>
                    <a:pt x="13" y="3720"/>
                  </a:cubicBezTo>
                  <a:lnTo>
                    <a:pt x="13" y="3720"/>
                  </a:lnTo>
                  <a:cubicBezTo>
                    <a:pt x="86" y="3416"/>
                    <a:pt x="290" y="3242"/>
                    <a:pt x="560" y="3242"/>
                  </a:cubicBezTo>
                  <a:cubicBezTo>
                    <a:pt x="695" y="3242"/>
                    <a:pt x="846" y="3285"/>
                    <a:pt x="1006" y="3377"/>
                  </a:cubicBezTo>
                  <a:cubicBezTo>
                    <a:pt x="1574" y="3688"/>
                    <a:pt x="2045" y="4480"/>
                    <a:pt x="2055" y="5144"/>
                  </a:cubicBezTo>
                  <a:cubicBezTo>
                    <a:pt x="2055" y="5621"/>
                    <a:pt x="1818" y="5895"/>
                    <a:pt x="1473" y="5895"/>
                  </a:cubicBezTo>
                  <a:cubicBezTo>
                    <a:pt x="1404" y="5895"/>
                    <a:pt x="1330" y="5884"/>
                    <a:pt x="1253" y="5861"/>
                  </a:cubicBezTo>
                  <a:lnTo>
                    <a:pt x="1253" y="5861"/>
                  </a:lnTo>
                  <a:cubicBezTo>
                    <a:pt x="1338" y="5889"/>
                    <a:pt x="1434" y="5919"/>
                    <a:pt x="1509" y="5936"/>
                  </a:cubicBezTo>
                  <a:cubicBezTo>
                    <a:pt x="1745" y="5989"/>
                    <a:pt x="1745" y="5989"/>
                    <a:pt x="1991" y="6021"/>
                  </a:cubicBezTo>
                  <a:cubicBezTo>
                    <a:pt x="2093" y="6036"/>
                    <a:pt x="2218" y="6042"/>
                    <a:pt x="2340" y="6042"/>
                  </a:cubicBezTo>
                  <a:cubicBezTo>
                    <a:pt x="2488" y="6042"/>
                    <a:pt x="2631" y="6033"/>
                    <a:pt x="2719" y="6021"/>
                  </a:cubicBezTo>
                  <a:cubicBezTo>
                    <a:pt x="2837" y="6011"/>
                    <a:pt x="3008" y="5989"/>
                    <a:pt x="3126" y="5968"/>
                  </a:cubicBezTo>
                  <a:cubicBezTo>
                    <a:pt x="3361" y="5925"/>
                    <a:pt x="3543" y="5872"/>
                    <a:pt x="3554" y="5861"/>
                  </a:cubicBezTo>
                  <a:cubicBezTo>
                    <a:pt x="3800" y="5797"/>
                    <a:pt x="3875" y="5765"/>
                    <a:pt x="4079" y="5679"/>
                  </a:cubicBezTo>
                  <a:cubicBezTo>
                    <a:pt x="4196" y="5636"/>
                    <a:pt x="4389" y="5550"/>
                    <a:pt x="4518" y="5486"/>
                  </a:cubicBezTo>
                  <a:cubicBezTo>
                    <a:pt x="4892" y="5293"/>
                    <a:pt x="5235" y="5079"/>
                    <a:pt x="5417" y="4940"/>
                  </a:cubicBezTo>
                  <a:cubicBezTo>
                    <a:pt x="5524" y="4876"/>
                    <a:pt x="5684" y="4758"/>
                    <a:pt x="5877" y="4598"/>
                  </a:cubicBezTo>
                  <a:cubicBezTo>
                    <a:pt x="6070" y="4426"/>
                    <a:pt x="6188" y="4309"/>
                    <a:pt x="6284" y="4212"/>
                  </a:cubicBezTo>
                  <a:cubicBezTo>
                    <a:pt x="6327" y="4180"/>
                    <a:pt x="6466" y="4030"/>
                    <a:pt x="6637" y="3827"/>
                  </a:cubicBezTo>
                  <a:cubicBezTo>
                    <a:pt x="6766" y="3666"/>
                    <a:pt x="6851" y="3538"/>
                    <a:pt x="6916" y="3431"/>
                  </a:cubicBezTo>
                  <a:cubicBezTo>
                    <a:pt x="6948" y="3388"/>
                    <a:pt x="6980" y="3334"/>
                    <a:pt x="7012" y="3292"/>
                  </a:cubicBezTo>
                  <a:cubicBezTo>
                    <a:pt x="7055" y="3217"/>
                    <a:pt x="7108" y="3120"/>
                    <a:pt x="7140" y="3045"/>
                  </a:cubicBezTo>
                  <a:cubicBezTo>
                    <a:pt x="7183" y="2960"/>
                    <a:pt x="7205" y="2896"/>
                    <a:pt x="7258" y="2767"/>
                  </a:cubicBezTo>
                  <a:cubicBezTo>
                    <a:pt x="7301" y="2639"/>
                    <a:pt x="7322" y="2489"/>
                    <a:pt x="7322" y="2328"/>
                  </a:cubicBezTo>
                  <a:cubicBezTo>
                    <a:pt x="7312" y="1525"/>
                    <a:pt x="6744" y="573"/>
                    <a:pt x="6059" y="187"/>
                  </a:cubicBezTo>
                  <a:cubicBezTo>
                    <a:pt x="5920" y="112"/>
                    <a:pt x="5792" y="69"/>
                    <a:pt x="5674" y="48"/>
                  </a:cubicBezTo>
                  <a:cubicBezTo>
                    <a:pt x="5513" y="16"/>
                    <a:pt x="5395" y="5"/>
                    <a:pt x="5353" y="5"/>
                  </a:cubicBezTo>
                  <a:cubicBezTo>
                    <a:pt x="5303" y="5"/>
                    <a:pt x="5205" y="0"/>
                    <a:pt x="5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52;p41">
              <a:extLst>
                <a:ext uri="{FF2B5EF4-FFF2-40B4-BE49-F238E27FC236}">
                  <a16:creationId xmlns:a16="http://schemas.microsoft.com/office/drawing/2014/main" id="{43C6FCFE-6E74-4155-B381-CCA3F74858E3}"/>
                </a:ext>
              </a:extLst>
            </p:cNvPr>
            <p:cNvSpPr/>
            <p:nvPr/>
          </p:nvSpPr>
          <p:spPr>
            <a:xfrm>
              <a:off x="5180375" y="2062800"/>
              <a:ext cx="308325" cy="201725"/>
            </a:xfrm>
            <a:custGeom>
              <a:avLst/>
              <a:gdLst/>
              <a:ahLst/>
              <a:cxnLst/>
              <a:rect l="l" t="t" r="r" b="b"/>
              <a:pathLst>
                <a:path w="12333" h="8069" extrusionOk="0">
                  <a:moveTo>
                    <a:pt x="10831" y="1"/>
                  </a:moveTo>
                  <a:cubicBezTo>
                    <a:pt x="10722" y="1"/>
                    <a:pt x="10625" y="28"/>
                    <a:pt x="10545" y="80"/>
                  </a:cubicBezTo>
                  <a:cubicBezTo>
                    <a:pt x="10202" y="305"/>
                    <a:pt x="9378" y="829"/>
                    <a:pt x="8896" y="1150"/>
                  </a:cubicBezTo>
                  <a:cubicBezTo>
                    <a:pt x="8457" y="1439"/>
                    <a:pt x="7644" y="1975"/>
                    <a:pt x="7076" y="2349"/>
                  </a:cubicBezTo>
                  <a:cubicBezTo>
                    <a:pt x="6327" y="2874"/>
                    <a:pt x="6145" y="2992"/>
                    <a:pt x="5438" y="3495"/>
                  </a:cubicBezTo>
                  <a:cubicBezTo>
                    <a:pt x="5203" y="3666"/>
                    <a:pt x="1456" y="6107"/>
                    <a:pt x="1167" y="6353"/>
                  </a:cubicBezTo>
                  <a:cubicBezTo>
                    <a:pt x="1007" y="6492"/>
                    <a:pt x="739" y="6728"/>
                    <a:pt x="482" y="6995"/>
                  </a:cubicBezTo>
                  <a:cubicBezTo>
                    <a:pt x="257" y="7231"/>
                    <a:pt x="150" y="7391"/>
                    <a:pt x="129" y="7445"/>
                  </a:cubicBezTo>
                  <a:cubicBezTo>
                    <a:pt x="64" y="7541"/>
                    <a:pt x="43" y="7605"/>
                    <a:pt x="32" y="7638"/>
                  </a:cubicBezTo>
                  <a:cubicBezTo>
                    <a:pt x="22" y="7648"/>
                    <a:pt x="22" y="7680"/>
                    <a:pt x="11" y="7691"/>
                  </a:cubicBezTo>
                  <a:cubicBezTo>
                    <a:pt x="11" y="7723"/>
                    <a:pt x="0" y="7755"/>
                    <a:pt x="0" y="7787"/>
                  </a:cubicBezTo>
                  <a:cubicBezTo>
                    <a:pt x="0" y="7841"/>
                    <a:pt x="22" y="7884"/>
                    <a:pt x="43" y="7927"/>
                  </a:cubicBezTo>
                  <a:cubicBezTo>
                    <a:pt x="86" y="7991"/>
                    <a:pt x="139" y="8012"/>
                    <a:pt x="161" y="8023"/>
                  </a:cubicBezTo>
                  <a:cubicBezTo>
                    <a:pt x="236" y="8044"/>
                    <a:pt x="289" y="8055"/>
                    <a:pt x="407" y="8066"/>
                  </a:cubicBezTo>
                  <a:cubicBezTo>
                    <a:pt x="426" y="8068"/>
                    <a:pt x="446" y="8069"/>
                    <a:pt x="465" y="8069"/>
                  </a:cubicBezTo>
                  <a:cubicBezTo>
                    <a:pt x="541" y="8069"/>
                    <a:pt x="617" y="8055"/>
                    <a:pt x="685" y="8055"/>
                  </a:cubicBezTo>
                  <a:cubicBezTo>
                    <a:pt x="846" y="8034"/>
                    <a:pt x="1049" y="7980"/>
                    <a:pt x="1210" y="7937"/>
                  </a:cubicBezTo>
                  <a:cubicBezTo>
                    <a:pt x="1328" y="7905"/>
                    <a:pt x="1488" y="7852"/>
                    <a:pt x="1606" y="7819"/>
                  </a:cubicBezTo>
                  <a:cubicBezTo>
                    <a:pt x="1842" y="7745"/>
                    <a:pt x="2216" y="7605"/>
                    <a:pt x="2484" y="7498"/>
                  </a:cubicBezTo>
                  <a:cubicBezTo>
                    <a:pt x="2655" y="7434"/>
                    <a:pt x="6049" y="5582"/>
                    <a:pt x="7719" y="4769"/>
                  </a:cubicBezTo>
                  <a:cubicBezTo>
                    <a:pt x="9142" y="4073"/>
                    <a:pt x="10448" y="3398"/>
                    <a:pt x="12011" y="2595"/>
                  </a:cubicBezTo>
                  <a:cubicBezTo>
                    <a:pt x="12204" y="2488"/>
                    <a:pt x="12332" y="2242"/>
                    <a:pt x="12322" y="1900"/>
                  </a:cubicBezTo>
                  <a:cubicBezTo>
                    <a:pt x="12322" y="1236"/>
                    <a:pt x="11851" y="444"/>
                    <a:pt x="11283" y="133"/>
                  </a:cubicBezTo>
                  <a:cubicBezTo>
                    <a:pt x="11122" y="44"/>
                    <a:pt x="10967" y="1"/>
                    <a:pt x="10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53;p41">
              <a:extLst>
                <a:ext uri="{FF2B5EF4-FFF2-40B4-BE49-F238E27FC236}">
                  <a16:creationId xmlns:a16="http://schemas.microsoft.com/office/drawing/2014/main" id="{364B2B0E-07B4-4E9B-AEB8-785EE20DAD50}"/>
                </a:ext>
              </a:extLst>
            </p:cNvPr>
            <p:cNvSpPr/>
            <p:nvPr/>
          </p:nvSpPr>
          <p:spPr>
            <a:xfrm>
              <a:off x="5624900" y="1922400"/>
              <a:ext cx="77100" cy="77100"/>
            </a:xfrm>
            <a:custGeom>
              <a:avLst/>
              <a:gdLst/>
              <a:ahLst/>
              <a:cxnLst/>
              <a:rect l="l" t="t" r="r" b="b"/>
              <a:pathLst>
                <a:path w="3084" h="3084" extrusionOk="0">
                  <a:moveTo>
                    <a:pt x="1542" y="1"/>
                  </a:moveTo>
                  <a:cubicBezTo>
                    <a:pt x="696" y="1"/>
                    <a:pt x="0" y="686"/>
                    <a:pt x="0" y="1542"/>
                  </a:cubicBezTo>
                  <a:cubicBezTo>
                    <a:pt x="0" y="2388"/>
                    <a:pt x="696" y="3084"/>
                    <a:pt x="1542" y="3084"/>
                  </a:cubicBezTo>
                  <a:cubicBezTo>
                    <a:pt x="2398" y="3084"/>
                    <a:pt x="3083" y="2388"/>
                    <a:pt x="3083" y="1542"/>
                  </a:cubicBezTo>
                  <a:cubicBezTo>
                    <a:pt x="3083" y="686"/>
                    <a:pt x="2398" y="1"/>
                    <a:pt x="1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54;p41">
              <a:extLst>
                <a:ext uri="{FF2B5EF4-FFF2-40B4-BE49-F238E27FC236}">
                  <a16:creationId xmlns:a16="http://schemas.microsoft.com/office/drawing/2014/main" id="{D56402ED-7BD7-42D9-B952-6F29261A476E}"/>
                </a:ext>
              </a:extLst>
            </p:cNvPr>
            <p:cNvSpPr/>
            <p:nvPr/>
          </p:nvSpPr>
          <p:spPr>
            <a:xfrm>
              <a:off x="5535775" y="2046200"/>
              <a:ext cx="493800" cy="311425"/>
            </a:xfrm>
            <a:custGeom>
              <a:avLst/>
              <a:gdLst/>
              <a:ahLst/>
              <a:cxnLst/>
              <a:rect l="l" t="t" r="r" b="b"/>
              <a:pathLst>
                <a:path w="19752" h="12457" extrusionOk="0">
                  <a:moveTo>
                    <a:pt x="2654" y="0"/>
                  </a:moveTo>
                  <a:cubicBezTo>
                    <a:pt x="2250" y="0"/>
                    <a:pt x="1967" y="57"/>
                    <a:pt x="1831" y="176"/>
                  </a:cubicBezTo>
                  <a:cubicBezTo>
                    <a:pt x="1790" y="207"/>
                    <a:pt x="1779" y="248"/>
                    <a:pt x="1787" y="298"/>
                  </a:cubicBezTo>
                  <a:lnTo>
                    <a:pt x="1787" y="298"/>
                  </a:lnTo>
                  <a:cubicBezTo>
                    <a:pt x="1784" y="290"/>
                    <a:pt x="1778" y="283"/>
                    <a:pt x="1778" y="283"/>
                  </a:cubicBezTo>
                  <a:lnTo>
                    <a:pt x="1778" y="1450"/>
                  </a:lnTo>
                  <a:cubicBezTo>
                    <a:pt x="1278" y="1279"/>
                    <a:pt x="855" y="1189"/>
                    <a:pt x="536" y="1189"/>
                  </a:cubicBezTo>
                  <a:cubicBezTo>
                    <a:pt x="376" y="1189"/>
                    <a:pt x="243" y="1211"/>
                    <a:pt x="140" y="1258"/>
                  </a:cubicBezTo>
                  <a:cubicBezTo>
                    <a:pt x="44" y="1300"/>
                    <a:pt x="1" y="1375"/>
                    <a:pt x="11" y="1482"/>
                  </a:cubicBezTo>
                  <a:lnTo>
                    <a:pt x="11" y="1482"/>
                  </a:lnTo>
                  <a:lnTo>
                    <a:pt x="1" y="2821"/>
                  </a:lnTo>
                  <a:cubicBezTo>
                    <a:pt x="1" y="3859"/>
                    <a:pt x="4368" y="7884"/>
                    <a:pt x="7676" y="10335"/>
                  </a:cubicBezTo>
                  <a:cubicBezTo>
                    <a:pt x="8104" y="10646"/>
                    <a:pt x="8554" y="10946"/>
                    <a:pt x="8993" y="11192"/>
                  </a:cubicBezTo>
                  <a:cubicBezTo>
                    <a:pt x="10367" y="11983"/>
                    <a:pt x="11728" y="12457"/>
                    <a:pt x="12638" y="12457"/>
                  </a:cubicBezTo>
                  <a:cubicBezTo>
                    <a:pt x="12897" y="12457"/>
                    <a:pt x="13120" y="12418"/>
                    <a:pt x="13296" y="12337"/>
                  </a:cubicBezTo>
                  <a:cubicBezTo>
                    <a:pt x="13457" y="12262"/>
                    <a:pt x="13542" y="12134"/>
                    <a:pt x="13542" y="11952"/>
                  </a:cubicBezTo>
                  <a:lnTo>
                    <a:pt x="13542" y="10614"/>
                  </a:lnTo>
                  <a:cubicBezTo>
                    <a:pt x="13564" y="9779"/>
                    <a:pt x="11840" y="7863"/>
                    <a:pt x="9164" y="5797"/>
                  </a:cubicBezTo>
                  <a:lnTo>
                    <a:pt x="9164" y="5797"/>
                  </a:lnTo>
                  <a:cubicBezTo>
                    <a:pt x="10545" y="6407"/>
                    <a:pt x="11958" y="6985"/>
                    <a:pt x="13211" y="7467"/>
                  </a:cubicBezTo>
                  <a:cubicBezTo>
                    <a:pt x="15168" y="8218"/>
                    <a:pt x="17095" y="8628"/>
                    <a:pt x="18356" y="8628"/>
                  </a:cubicBezTo>
                  <a:cubicBezTo>
                    <a:pt x="18965" y="8628"/>
                    <a:pt x="19418" y="8532"/>
                    <a:pt x="19644" y="8334"/>
                  </a:cubicBezTo>
                  <a:cubicBezTo>
                    <a:pt x="19698" y="8280"/>
                    <a:pt x="19730" y="8216"/>
                    <a:pt x="19730" y="8152"/>
                  </a:cubicBezTo>
                  <a:lnTo>
                    <a:pt x="19730" y="6814"/>
                  </a:lnTo>
                  <a:cubicBezTo>
                    <a:pt x="19751" y="6450"/>
                    <a:pt x="19023" y="5839"/>
                    <a:pt x="17782" y="5122"/>
                  </a:cubicBezTo>
                  <a:cubicBezTo>
                    <a:pt x="16390" y="4319"/>
                    <a:pt x="14367" y="3388"/>
                    <a:pt x="12001" y="2478"/>
                  </a:cubicBezTo>
                  <a:cubicBezTo>
                    <a:pt x="8039" y="962"/>
                    <a:pt x="4319" y="0"/>
                    <a:pt x="2654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55;p41">
              <a:extLst>
                <a:ext uri="{FF2B5EF4-FFF2-40B4-BE49-F238E27FC236}">
                  <a16:creationId xmlns:a16="http://schemas.microsoft.com/office/drawing/2014/main" id="{4994F2FD-0529-40EC-8CE7-018E60AE1292}"/>
                </a:ext>
              </a:extLst>
            </p:cNvPr>
            <p:cNvSpPr/>
            <p:nvPr/>
          </p:nvSpPr>
          <p:spPr>
            <a:xfrm>
              <a:off x="5580200" y="2053275"/>
              <a:ext cx="448825" cy="208625"/>
            </a:xfrm>
            <a:custGeom>
              <a:avLst/>
              <a:gdLst/>
              <a:ahLst/>
              <a:cxnLst/>
              <a:rect l="l" t="t" r="r" b="b"/>
              <a:pathLst>
                <a:path w="17953" h="8345" extrusionOk="0">
                  <a:moveTo>
                    <a:pt x="1" y="0"/>
                  </a:moveTo>
                  <a:lnTo>
                    <a:pt x="1" y="1349"/>
                  </a:lnTo>
                  <a:cubicBezTo>
                    <a:pt x="1" y="1606"/>
                    <a:pt x="686" y="2109"/>
                    <a:pt x="1767" y="2741"/>
                  </a:cubicBezTo>
                  <a:cubicBezTo>
                    <a:pt x="4079" y="4079"/>
                    <a:pt x="8233" y="5963"/>
                    <a:pt x="11434" y="7184"/>
                  </a:cubicBezTo>
                  <a:cubicBezTo>
                    <a:pt x="13398" y="7935"/>
                    <a:pt x="15323" y="8345"/>
                    <a:pt x="16582" y="8345"/>
                  </a:cubicBezTo>
                  <a:cubicBezTo>
                    <a:pt x="17189" y="8345"/>
                    <a:pt x="17641" y="8249"/>
                    <a:pt x="17867" y="8051"/>
                  </a:cubicBezTo>
                  <a:cubicBezTo>
                    <a:pt x="17921" y="7997"/>
                    <a:pt x="17953" y="7933"/>
                    <a:pt x="17953" y="7869"/>
                  </a:cubicBezTo>
                  <a:lnTo>
                    <a:pt x="17953" y="6520"/>
                  </a:lnTo>
                  <a:cubicBezTo>
                    <a:pt x="17953" y="6595"/>
                    <a:pt x="17932" y="6648"/>
                    <a:pt x="17867" y="6702"/>
                  </a:cubicBezTo>
                  <a:cubicBezTo>
                    <a:pt x="17641" y="6904"/>
                    <a:pt x="17189" y="7001"/>
                    <a:pt x="16582" y="7001"/>
                  </a:cubicBezTo>
                  <a:cubicBezTo>
                    <a:pt x="15324" y="7001"/>
                    <a:pt x="13401" y="6586"/>
                    <a:pt x="11444" y="5835"/>
                  </a:cubicBezTo>
                  <a:cubicBezTo>
                    <a:pt x="8243" y="4614"/>
                    <a:pt x="4090" y="2730"/>
                    <a:pt x="1767" y="1392"/>
                  </a:cubicBezTo>
                  <a:cubicBezTo>
                    <a:pt x="686" y="761"/>
                    <a:pt x="1" y="25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56;p41">
              <a:extLst>
                <a:ext uri="{FF2B5EF4-FFF2-40B4-BE49-F238E27FC236}">
                  <a16:creationId xmlns:a16="http://schemas.microsoft.com/office/drawing/2014/main" id="{B3BD16B1-9FE3-48BD-87F8-CD29CC4EE56E}"/>
                </a:ext>
              </a:extLst>
            </p:cNvPr>
            <p:cNvSpPr/>
            <p:nvPr/>
          </p:nvSpPr>
          <p:spPr>
            <a:xfrm>
              <a:off x="5575375" y="2046200"/>
              <a:ext cx="460625" cy="182100"/>
            </a:xfrm>
            <a:custGeom>
              <a:avLst/>
              <a:gdLst/>
              <a:ahLst/>
              <a:cxnLst/>
              <a:rect l="l" t="t" r="r" b="b"/>
              <a:pathLst>
                <a:path w="18425" h="7284" extrusionOk="0">
                  <a:moveTo>
                    <a:pt x="1070" y="0"/>
                  </a:moveTo>
                  <a:cubicBezTo>
                    <a:pt x="666" y="0"/>
                    <a:pt x="383" y="57"/>
                    <a:pt x="247" y="176"/>
                  </a:cubicBezTo>
                  <a:cubicBezTo>
                    <a:pt x="1" y="391"/>
                    <a:pt x="718" y="958"/>
                    <a:pt x="1960" y="1675"/>
                  </a:cubicBezTo>
                  <a:cubicBezTo>
                    <a:pt x="4283" y="3013"/>
                    <a:pt x="8436" y="4897"/>
                    <a:pt x="11637" y="6118"/>
                  </a:cubicBezTo>
                  <a:cubicBezTo>
                    <a:pt x="13594" y="6869"/>
                    <a:pt x="15517" y="7284"/>
                    <a:pt x="16775" y="7284"/>
                  </a:cubicBezTo>
                  <a:cubicBezTo>
                    <a:pt x="17382" y="7284"/>
                    <a:pt x="17834" y="7187"/>
                    <a:pt x="18060" y="6985"/>
                  </a:cubicBezTo>
                  <a:cubicBezTo>
                    <a:pt x="18424" y="6674"/>
                    <a:pt x="17675" y="5979"/>
                    <a:pt x="16198" y="5122"/>
                  </a:cubicBezTo>
                  <a:cubicBezTo>
                    <a:pt x="14806" y="4319"/>
                    <a:pt x="12783" y="3388"/>
                    <a:pt x="10417" y="2478"/>
                  </a:cubicBezTo>
                  <a:cubicBezTo>
                    <a:pt x="6455" y="962"/>
                    <a:pt x="2735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57;p41">
              <a:extLst>
                <a:ext uri="{FF2B5EF4-FFF2-40B4-BE49-F238E27FC236}">
                  <a16:creationId xmlns:a16="http://schemas.microsoft.com/office/drawing/2014/main" id="{B1060ED6-8C9B-42E7-A235-785D3C31335D}"/>
                </a:ext>
              </a:extLst>
            </p:cNvPr>
            <p:cNvSpPr/>
            <p:nvPr/>
          </p:nvSpPr>
          <p:spPr>
            <a:xfrm>
              <a:off x="5535775" y="2082975"/>
              <a:ext cx="338575" cy="274675"/>
            </a:xfrm>
            <a:custGeom>
              <a:avLst/>
              <a:gdLst/>
              <a:ahLst/>
              <a:cxnLst/>
              <a:rect l="l" t="t" r="r" b="b"/>
              <a:pathLst>
                <a:path w="13543" h="10987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"/>
                    <a:pt x="11" y="2"/>
                    <a:pt x="11" y="2"/>
                  </a:cubicBezTo>
                  <a:lnTo>
                    <a:pt x="11" y="2"/>
                  </a:lnTo>
                  <a:lnTo>
                    <a:pt x="11" y="1"/>
                  </a:lnTo>
                  <a:close/>
                  <a:moveTo>
                    <a:pt x="11" y="2"/>
                  </a:moveTo>
                  <a:lnTo>
                    <a:pt x="1" y="1350"/>
                  </a:lnTo>
                  <a:cubicBezTo>
                    <a:pt x="1" y="2388"/>
                    <a:pt x="4368" y="6413"/>
                    <a:pt x="7676" y="8864"/>
                  </a:cubicBezTo>
                  <a:cubicBezTo>
                    <a:pt x="8104" y="9175"/>
                    <a:pt x="8554" y="9475"/>
                    <a:pt x="8993" y="9721"/>
                  </a:cubicBezTo>
                  <a:cubicBezTo>
                    <a:pt x="10363" y="10518"/>
                    <a:pt x="11721" y="10987"/>
                    <a:pt x="12631" y="10987"/>
                  </a:cubicBezTo>
                  <a:cubicBezTo>
                    <a:pt x="12893" y="10987"/>
                    <a:pt x="13119" y="10948"/>
                    <a:pt x="13296" y="10866"/>
                  </a:cubicBezTo>
                  <a:cubicBezTo>
                    <a:pt x="13457" y="10791"/>
                    <a:pt x="13542" y="10663"/>
                    <a:pt x="13542" y="10481"/>
                  </a:cubicBezTo>
                  <a:lnTo>
                    <a:pt x="13542" y="9132"/>
                  </a:lnTo>
                  <a:cubicBezTo>
                    <a:pt x="13542" y="9314"/>
                    <a:pt x="13468" y="9443"/>
                    <a:pt x="13296" y="9517"/>
                  </a:cubicBezTo>
                  <a:cubicBezTo>
                    <a:pt x="13118" y="9599"/>
                    <a:pt x="12893" y="9638"/>
                    <a:pt x="12630" y="9638"/>
                  </a:cubicBezTo>
                  <a:cubicBezTo>
                    <a:pt x="11720" y="9638"/>
                    <a:pt x="10365" y="9171"/>
                    <a:pt x="9003" y="8383"/>
                  </a:cubicBezTo>
                  <a:cubicBezTo>
                    <a:pt x="8554" y="8126"/>
                    <a:pt x="8115" y="7837"/>
                    <a:pt x="7676" y="7516"/>
                  </a:cubicBezTo>
                  <a:cubicBezTo>
                    <a:pt x="4370" y="5066"/>
                    <a:pt x="5" y="1044"/>
                    <a:pt x="1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58;p41">
              <a:extLst>
                <a:ext uri="{FF2B5EF4-FFF2-40B4-BE49-F238E27FC236}">
                  <a16:creationId xmlns:a16="http://schemas.microsoft.com/office/drawing/2014/main" id="{5C00CF09-D33C-486E-902E-0AEBD0656FFF}"/>
                </a:ext>
              </a:extLst>
            </p:cNvPr>
            <p:cNvSpPr/>
            <p:nvPr/>
          </p:nvSpPr>
          <p:spPr>
            <a:xfrm>
              <a:off x="5514375" y="2075925"/>
              <a:ext cx="378700" cy="248025"/>
            </a:xfrm>
            <a:custGeom>
              <a:avLst/>
              <a:gdLst/>
              <a:ahLst/>
              <a:cxnLst/>
              <a:rect l="l" t="t" r="r" b="b"/>
              <a:pathLst>
                <a:path w="15148" h="9921" extrusionOk="0">
                  <a:moveTo>
                    <a:pt x="1382" y="1"/>
                  </a:moveTo>
                  <a:cubicBezTo>
                    <a:pt x="1227" y="1"/>
                    <a:pt x="1097" y="23"/>
                    <a:pt x="996" y="69"/>
                  </a:cubicBezTo>
                  <a:cubicBezTo>
                    <a:pt x="0" y="518"/>
                    <a:pt x="4903" y="5111"/>
                    <a:pt x="8532" y="7798"/>
                  </a:cubicBezTo>
                  <a:cubicBezTo>
                    <a:pt x="8971" y="8119"/>
                    <a:pt x="9410" y="8408"/>
                    <a:pt x="9859" y="8665"/>
                  </a:cubicBezTo>
                  <a:cubicBezTo>
                    <a:pt x="11221" y="9453"/>
                    <a:pt x="12576" y="9920"/>
                    <a:pt x="13486" y="9920"/>
                  </a:cubicBezTo>
                  <a:cubicBezTo>
                    <a:pt x="13749" y="9920"/>
                    <a:pt x="13974" y="9881"/>
                    <a:pt x="14152" y="9799"/>
                  </a:cubicBezTo>
                  <a:cubicBezTo>
                    <a:pt x="15148" y="9350"/>
                    <a:pt x="13017" y="6802"/>
                    <a:pt x="9378" y="4115"/>
                  </a:cubicBezTo>
                  <a:cubicBezTo>
                    <a:pt x="8190" y="3237"/>
                    <a:pt x="6980" y="2445"/>
                    <a:pt x="5867" y="1803"/>
                  </a:cubicBezTo>
                  <a:cubicBezTo>
                    <a:pt x="3924" y="686"/>
                    <a:pt x="2251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5857;p64">
            <a:extLst>
              <a:ext uri="{FF2B5EF4-FFF2-40B4-BE49-F238E27FC236}">
                <a16:creationId xmlns:a16="http://schemas.microsoft.com/office/drawing/2014/main" id="{EC1A839D-CF3D-4208-A1A9-2BD915D5FF4F}"/>
              </a:ext>
            </a:extLst>
          </p:cNvPr>
          <p:cNvGrpSpPr/>
          <p:nvPr/>
        </p:nvGrpSpPr>
        <p:grpSpPr>
          <a:xfrm>
            <a:off x="2112964" y="140405"/>
            <a:ext cx="4892016" cy="5003095"/>
            <a:chOff x="936822" y="1399475"/>
            <a:chExt cx="3723035" cy="2347962"/>
          </a:xfrm>
        </p:grpSpPr>
        <p:sp>
          <p:nvSpPr>
            <p:cNvPr id="99" name="Google Shape;5858;p64">
              <a:extLst>
                <a:ext uri="{FF2B5EF4-FFF2-40B4-BE49-F238E27FC236}">
                  <a16:creationId xmlns:a16="http://schemas.microsoft.com/office/drawing/2014/main" id="{5379A91D-3340-4C13-AF4F-1D855F76DA9C}"/>
                </a:ext>
              </a:extLst>
            </p:cNvPr>
            <p:cNvSpPr/>
            <p:nvPr/>
          </p:nvSpPr>
          <p:spPr>
            <a:xfrm>
              <a:off x="936822" y="1399475"/>
              <a:ext cx="3723035" cy="2347962"/>
            </a:xfrm>
            <a:custGeom>
              <a:avLst/>
              <a:gdLst/>
              <a:ahLst/>
              <a:cxnLst/>
              <a:rect l="l" t="t" r="r" b="b"/>
              <a:pathLst>
                <a:path w="285017" h="160902" extrusionOk="0">
                  <a:moveTo>
                    <a:pt x="0" y="0"/>
                  </a:moveTo>
                  <a:lnTo>
                    <a:pt x="0" y="160902"/>
                  </a:lnTo>
                  <a:lnTo>
                    <a:pt x="285017" y="160902"/>
                  </a:lnTo>
                  <a:lnTo>
                    <a:pt x="2850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endParaRPr>
            </a:p>
          </p:txBody>
        </p:sp>
        <p:grpSp>
          <p:nvGrpSpPr>
            <p:cNvPr id="100" name="Google Shape;5859;p64">
              <a:extLst>
                <a:ext uri="{FF2B5EF4-FFF2-40B4-BE49-F238E27FC236}">
                  <a16:creationId xmlns:a16="http://schemas.microsoft.com/office/drawing/2014/main" id="{44C9EF72-7477-4212-9402-00F60A74BC5D}"/>
                </a:ext>
              </a:extLst>
            </p:cNvPr>
            <p:cNvGrpSpPr/>
            <p:nvPr/>
          </p:nvGrpSpPr>
          <p:grpSpPr>
            <a:xfrm>
              <a:off x="1046143" y="3572584"/>
              <a:ext cx="529675" cy="104213"/>
              <a:chOff x="912891" y="3985001"/>
              <a:chExt cx="385050" cy="75753"/>
            </a:xfrm>
          </p:grpSpPr>
          <p:sp>
            <p:nvSpPr>
              <p:cNvPr id="115" name="Google Shape;5860;p64">
                <a:extLst>
                  <a:ext uri="{FF2B5EF4-FFF2-40B4-BE49-F238E27FC236}">
                    <a16:creationId xmlns:a16="http://schemas.microsoft.com/office/drawing/2014/main" id="{1434D05A-812D-4F7E-BBBC-B80B0B2F4451}"/>
                  </a:ext>
                </a:extLst>
              </p:cNvPr>
              <p:cNvSpPr/>
              <p:nvPr/>
            </p:nvSpPr>
            <p:spPr>
              <a:xfrm>
                <a:off x="912891" y="3988644"/>
                <a:ext cx="67540" cy="6754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4523" extrusionOk="0">
                    <a:moveTo>
                      <a:pt x="0" y="1"/>
                    </a:moveTo>
                    <a:lnTo>
                      <a:pt x="0" y="4523"/>
                    </a:lnTo>
                    <a:lnTo>
                      <a:pt x="4522" y="22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5861;p64">
                <a:extLst>
                  <a:ext uri="{FF2B5EF4-FFF2-40B4-BE49-F238E27FC236}">
                    <a16:creationId xmlns:a16="http://schemas.microsoft.com/office/drawing/2014/main" id="{C3003868-0A25-4853-8D63-AEEF19BD92E6}"/>
                  </a:ext>
                </a:extLst>
              </p:cNvPr>
              <p:cNvSpPr/>
              <p:nvPr/>
            </p:nvSpPr>
            <p:spPr>
              <a:xfrm>
                <a:off x="1066169" y="3997767"/>
                <a:ext cx="49292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3300" y="16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5862;p64">
                <a:extLst>
                  <a:ext uri="{FF2B5EF4-FFF2-40B4-BE49-F238E27FC236}">
                    <a16:creationId xmlns:a16="http://schemas.microsoft.com/office/drawing/2014/main" id="{E9CD333E-ADA2-4DEC-AF76-DA63D8E4EFEA}"/>
                  </a:ext>
                </a:extLst>
              </p:cNvPr>
              <p:cNvSpPr/>
              <p:nvPr/>
            </p:nvSpPr>
            <p:spPr>
              <a:xfrm>
                <a:off x="1117262" y="3997767"/>
                <a:ext cx="6406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428" y="3301"/>
                    </a:lnTo>
                    <a:lnTo>
                      <a:pt x="4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5863;p64">
                <a:extLst>
                  <a:ext uri="{FF2B5EF4-FFF2-40B4-BE49-F238E27FC236}">
                    <a16:creationId xmlns:a16="http://schemas.microsoft.com/office/drawing/2014/main" id="{22A06885-845B-4A76-9A74-8E10DA6A9F96}"/>
                  </a:ext>
                </a:extLst>
              </p:cNvPr>
              <p:cNvSpPr/>
              <p:nvPr/>
            </p:nvSpPr>
            <p:spPr>
              <a:xfrm>
                <a:off x="1210324" y="3985001"/>
                <a:ext cx="51129" cy="75753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5073" extrusionOk="0">
                    <a:moveTo>
                      <a:pt x="3423" y="0"/>
                    </a:moveTo>
                    <a:lnTo>
                      <a:pt x="1" y="2506"/>
                    </a:lnTo>
                    <a:lnTo>
                      <a:pt x="3423" y="5072"/>
                    </a:lnTo>
                    <a:lnTo>
                      <a:pt x="34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5864;p64">
                <a:extLst>
                  <a:ext uri="{FF2B5EF4-FFF2-40B4-BE49-F238E27FC236}">
                    <a16:creationId xmlns:a16="http://schemas.microsoft.com/office/drawing/2014/main" id="{FD5A05C0-3DDE-4D8E-BE22-2CF73A4C3C62}"/>
                  </a:ext>
                </a:extLst>
              </p:cNvPr>
              <p:cNvSpPr/>
              <p:nvPr/>
            </p:nvSpPr>
            <p:spPr>
              <a:xfrm>
                <a:off x="1210324" y="4004157"/>
                <a:ext cx="25564" cy="37421"/>
              </a:xfrm>
              <a:custGeom>
                <a:avLst/>
                <a:gdLst/>
                <a:ahLst/>
                <a:cxnLst/>
                <a:rect l="l" t="t" r="r" b="b"/>
                <a:pathLst>
                  <a:path w="1712" h="2506" extrusionOk="0">
                    <a:moveTo>
                      <a:pt x="1" y="0"/>
                    </a:moveTo>
                    <a:lnTo>
                      <a:pt x="1" y="2506"/>
                    </a:lnTo>
                    <a:lnTo>
                      <a:pt x="1712" y="2506"/>
                    </a:lnTo>
                    <a:lnTo>
                      <a:pt x="17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865;p64">
                <a:extLst>
                  <a:ext uri="{FF2B5EF4-FFF2-40B4-BE49-F238E27FC236}">
                    <a16:creationId xmlns:a16="http://schemas.microsoft.com/office/drawing/2014/main" id="{3D84FB65-7B15-41DC-9395-24262F01E0E7}"/>
                  </a:ext>
                </a:extLst>
              </p:cNvPr>
              <p:cNvSpPr/>
              <p:nvPr/>
            </p:nvSpPr>
            <p:spPr>
              <a:xfrm>
                <a:off x="1268718" y="3986822"/>
                <a:ext cx="29223" cy="72109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4829" extrusionOk="0">
                    <a:moveTo>
                      <a:pt x="1" y="0"/>
                    </a:moveTo>
                    <a:lnTo>
                      <a:pt x="1" y="489"/>
                    </a:lnTo>
                    <a:cubicBezTo>
                      <a:pt x="856" y="734"/>
                      <a:pt x="1468" y="1528"/>
                      <a:pt x="1468" y="2384"/>
                    </a:cubicBezTo>
                    <a:cubicBezTo>
                      <a:pt x="1468" y="3300"/>
                      <a:pt x="856" y="4095"/>
                      <a:pt x="1" y="4278"/>
                    </a:cubicBezTo>
                    <a:lnTo>
                      <a:pt x="1" y="4828"/>
                    </a:lnTo>
                    <a:cubicBezTo>
                      <a:pt x="1162" y="4584"/>
                      <a:pt x="1956" y="3606"/>
                      <a:pt x="1956" y="2384"/>
                    </a:cubicBezTo>
                    <a:cubicBezTo>
                      <a:pt x="1956" y="1223"/>
                      <a:pt x="1162" y="24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866;p64">
                <a:extLst>
                  <a:ext uri="{FF2B5EF4-FFF2-40B4-BE49-F238E27FC236}">
                    <a16:creationId xmlns:a16="http://schemas.microsoft.com/office/drawing/2014/main" id="{2E1B0C79-8B83-453A-BC23-2ED6749D81CF}"/>
                  </a:ext>
                </a:extLst>
              </p:cNvPr>
              <p:cNvSpPr/>
              <p:nvPr/>
            </p:nvSpPr>
            <p:spPr>
              <a:xfrm>
                <a:off x="1268718" y="4005068"/>
                <a:ext cx="14619" cy="3559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384" extrusionOk="0">
                    <a:moveTo>
                      <a:pt x="1" y="1"/>
                    </a:moveTo>
                    <a:lnTo>
                      <a:pt x="1" y="2384"/>
                    </a:lnTo>
                    <a:cubicBezTo>
                      <a:pt x="612" y="2262"/>
                      <a:pt x="979" y="1773"/>
                      <a:pt x="979" y="1162"/>
                    </a:cubicBezTo>
                    <a:cubicBezTo>
                      <a:pt x="979" y="612"/>
                      <a:pt x="612" y="12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" name="Google Shape;5867;p64">
              <a:extLst>
                <a:ext uri="{FF2B5EF4-FFF2-40B4-BE49-F238E27FC236}">
                  <a16:creationId xmlns:a16="http://schemas.microsoft.com/office/drawing/2014/main" id="{38C6AEB4-0EA2-497B-85EB-F38F995A5F9C}"/>
                </a:ext>
              </a:extLst>
            </p:cNvPr>
            <p:cNvGrpSpPr/>
            <p:nvPr/>
          </p:nvGrpSpPr>
          <p:grpSpPr>
            <a:xfrm>
              <a:off x="3972993" y="3567573"/>
              <a:ext cx="577367" cy="114250"/>
              <a:chOff x="4349939" y="3981343"/>
              <a:chExt cx="419720" cy="83049"/>
            </a:xfrm>
          </p:grpSpPr>
          <p:sp>
            <p:nvSpPr>
              <p:cNvPr id="106" name="Google Shape;5868;p64">
                <a:extLst>
                  <a:ext uri="{FF2B5EF4-FFF2-40B4-BE49-F238E27FC236}">
                    <a16:creationId xmlns:a16="http://schemas.microsoft.com/office/drawing/2014/main" id="{1748AD74-B1FE-4564-AD6B-3BC9F9E28B40}"/>
                  </a:ext>
                </a:extLst>
              </p:cNvPr>
              <p:cNvSpPr/>
              <p:nvPr/>
            </p:nvSpPr>
            <p:spPr>
              <a:xfrm>
                <a:off x="4349939" y="3989555"/>
                <a:ext cx="104946" cy="65718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4401" extrusionOk="0">
                    <a:moveTo>
                      <a:pt x="6417" y="612"/>
                    </a:moveTo>
                    <a:lnTo>
                      <a:pt x="6417" y="3789"/>
                    </a:lnTo>
                    <a:lnTo>
                      <a:pt x="672" y="3789"/>
                    </a:lnTo>
                    <a:lnTo>
                      <a:pt x="672" y="612"/>
                    </a:lnTo>
                    <a:close/>
                    <a:moveTo>
                      <a:pt x="306" y="1"/>
                    </a:moveTo>
                    <a:cubicBezTo>
                      <a:pt x="183" y="1"/>
                      <a:pt x="0" y="123"/>
                      <a:pt x="0" y="306"/>
                    </a:cubicBezTo>
                    <a:lnTo>
                      <a:pt x="0" y="4095"/>
                    </a:lnTo>
                    <a:cubicBezTo>
                      <a:pt x="0" y="4278"/>
                      <a:pt x="183" y="4401"/>
                      <a:pt x="306" y="4401"/>
                    </a:cubicBezTo>
                    <a:lnTo>
                      <a:pt x="6722" y="4401"/>
                    </a:lnTo>
                    <a:cubicBezTo>
                      <a:pt x="6906" y="4401"/>
                      <a:pt x="7028" y="4278"/>
                      <a:pt x="7028" y="4095"/>
                    </a:cubicBezTo>
                    <a:lnTo>
                      <a:pt x="7028" y="306"/>
                    </a:lnTo>
                    <a:cubicBezTo>
                      <a:pt x="7028" y="123"/>
                      <a:pt x="6906" y="1"/>
                      <a:pt x="6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5869;p64">
                <a:extLst>
                  <a:ext uri="{FF2B5EF4-FFF2-40B4-BE49-F238E27FC236}">
                    <a16:creationId xmlns:a16="http://schemas.microsoft.com/office/drawing/2014/main" id="{5CAD1A4C-4D37-47A5-9982-416230925F48}"/>
                  </a:ext>
                </a:extLst>
              </p:cNvPr>
              <p:cNvSpPr/>
              <p:nvPr/>
            </p:nvSpPr>
            <p:spPr>
              <a:xfrm>
                <a:off x="4521462" y="3982254"/>
                <a:ext cx="101317" cy="80322"/>
              </a:xfrm>
              <a:custGeom>
                <a:avLst/>
                <a:gdLst/>
                <a:ahLst/>
                <a:cxnLst/>
                <a:rect l="l" t="t" r="r" b="b"/>
                <a:pathLst>
                  <a:path w="6785" h="5379" extrusionOk="0">
                    <a:moveTo>
                      <a:pt x="856" y="1"/>
                    </a:moveTo>
                    <a:cubicBezTo>
                      <a:pt x="367" y="1"/>
                      <a:pt x="1" y="429"/>
                      <a:pt x="1" y="917"/>
                    </a:cubicBezTo>
                    <a:lnTo>
                      <a:pt x="429" y="917"/>
                    </a:lnTo>
                    <a:cubicBezTo>
                      <a:pt x="429" y="673"/>
                      <a:pt x="612" y="429"/>
                      <a:pt x="856" y="429"/>
                    </a:cubicBezTo>
                    <a:lnTo>
                      <a:pt x="5928" y="429"/>
                    </a:lnTo>
                    <a:cubicBezTo>
                      <a:pt x="6173" y="429"/>
                      <a:pt x="6417" y="673"/>
                      <a:pt x="6417" y="917"/>
                    </a:cubicBezTo>
                    <a:lnTo>
                      <a:pt x="6417" y="4523"/>
                    </a:lnTo>
                    <a:cubicBezTo>
                      <a:pt x="6417" y="4767"/>
                      <a:pt x="6173" y="4951"/>
                      <a:pt x="5928" y="4951"/>
                    </a:cubicBezTo>
                    <a:lnTo>
                      <a:pt x="4706" y="4951"/>
                    </a:lnTo>
                    <a:lnTo>
                      <a:pt x="4706" y="5378"/>
                    </a:lnTo>
                    <a:lnTo>
                      <a:pt x="5928" y="5378"/>
                    </a:lnTo>
                    <a:cubicBezTo>
                      <a:pt x="6417" y="5378"/>
                      <a:pt x="6784" y="5012"/>
                      <a:pt x="6784" y="4523"/>
                    </a:cubicBezTo>
                    <a:lnTo>
                      <a:pt x="6784" y="917"/>
                    </a:lnTo>
                    <a:cubicBezTo>
                      <a:pt x="6784" y="429"/>
                      <a:pt x="6417" y="1"/>
                      <a:pt x="59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5870;p64">
                <a:extLst>
                  <a:ext uri="{FF2B5EF4-FFF2-40B4-BE49-F238E27FC236}">
                    <a16:creationId xmlns:a16="http://schemas.microsoft.com/office/drawing/2014/main" id="{A03C4C30-DEF2-433B-AB6F-6155B99F7329}"/>
                  </a:ext>
                </a:extLst>
              </p:cNvPr>
              <p:cNvSpPr/>
              <p:nvPr/>
            </p:nvSpPr>
            <p:spPr>
              <a:xfrm>
                <a:off x="4521462" y="4002335"/>
                <a:ext cx="59327" cy="59327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3973" extrusionOk="0">
                    <a:moveTo>
                      <a:pt x="1" y="0"/>
                    </a:moveTo>
                    <a:lnTo>
                      <a:pt x="1" y="611"/>
                    </a:lnTo>
                    <a:cubicBezTo>
                      <a:pt x="1834" y="611"/>
                      <a:pt x="3362" y="2078"/>
                      <a:pt x="3362" y="3972"/>
                    </a:cubicBezTo>
                    <a:lnTo>
                      <a:pt x="3973" y="3972"/>
                    </a:lnTo>
                    <a:cubicBezTo>
                      <a:pt x="3973" y="1772"/>
                      <a:pt x="2140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5871;p64">
                <a:extLst>
                  <a:ext uri="{FF2B5EF4-FFF2-40B4-BE49-F238E27FC236}">
                    <a16:creationId xmlns:a16="http://schemas.microsoft.com/office/drawing/2014/main" id="{C840D684-346E-4A96-8DC2-33CC3C6C8DC9}"/>
                  </a:ext>
                </a:extLst>
              </p:cNvPr>
              <p:cNvSpPr/>
              <p:nvPr/>
            </p:nvSpPr>
            <p:spPr>
              <a:xfrm>
                <a:off x="4521462" y="4022402"/>
                <a:ext cx="39258" cy="39258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629" extrusionOk="0">
                    <a:moveTo>
                      <a:pt x="1" y="1"/>
                    </a:moveTo>
                    <a:lnTo>
                      <a:pt x="1" y="612"/>
                    </a:lnTo>
                    <a:cubicBezTo>
                      <a:pt x="1101" y="612"/>
                      <a:pt x="2017" y="1528"/>
                      <a:pt x="2017" y="2628"/>
                    </a:cubicBezTo>
                    <a:lnTo>
                      <a:pt x="2629" y="2628"/>
                    </a:lnTo>
                    <a:cubicBezTo>
                      <a:pt x="2629" y="1162"/>
                      <a:pt x="1406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5872;p64">
                <a:extLst>
                  <a:ext uri="{FF2B5EF4-FFF2-40B4-BE49-F238E27FC236}">
                    <a16:creationId xmlns:a16="http://schemas.microsoft.com/office/drawing/2014/main" id="{7E72C72D-C96A-4133-9BF1-8F43C6599461}"/>
                  </a:ext>
                </a:extLst>
              </p:cNvPr>
              <p:cNvSpPr/>
              <p:nvPr/>
            </p:nvSpPr>
            <p:spPr>
              <a:xfrm>
                <a:off x="4521462" y="4044305"/>
                <a:ext cx="16441" cy="17352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162" extrusionOk="0">
                    <a:moveTo>
                      <a:pt x="1" y="0"/>
                    </a:moveTo>
                    <a:lnTo>
                      <a:pt x="1" y="1161"/>
                    </a:lnTo>
                    <a:lnTo>
                      <a:pt x="1101" y="1161"/>
                    </a:lnTo>
                    <a:cubicBezTo>
                      <a:pt x="1101" y="550"/>
                      <a:pt x="612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5873;p64">
                <a:extLst>
                  <a:ext uri="{FF2B5EF4-FFF2-40B4-BE49-F238E27FC236}">
                    <a16:creationId xmlns:a16="http://schemas.microsoft.com/office/drawing/2014/main" id="{FF4902AE-1627-4D41-AD12-C7FBDAADB122}"/>
                  </a:ext>
                </a:extLst>
              </p:cNvPr>
              <p:cNvSpPr/>
              <p:nvPr/>
            </p:nvSpPr>
            <p:spPr>
              <a:xfrm>
                <a:off x="4689357" y="3981343"/>
                <a:ext cx="3651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6" extrusionOk="0">
                    <a:moveTo>
                      <a:pt x="306" y="1"/>
                    </a:moveTo>
                    <a:cubicBezTo>
                      <a:pt x="122" y="1"/>
                      <a:pt x="0" y="123"/>
                      <a:pt x="0" y="306"/>
                    </a:cubicBezTo>
                    <a:lnTo>
                      <a:pt x="0" y="2140"/>
                    </a:lnTo>
                    <a:cubicBezTo>
                      <a:pt x="0" y="2323"/>
                      <a:pt x="122" y="2445"/>
                      <a:pt x="306" y="2445"/>
                    </a:cubicBezTo>
                    <a:cubicBezTo>
                      <a:pt x="489" y="2445"/>
                      <a:pt x="611" y="2323"/>
                      <a:pt x="611" y="2140"/>
                    </a:cubicBezTo>
                    <a:lnTo>
                      <a:pt x="611" y="612"/>
                    </a:lnTo>
                    <a:lnTo>
                      <a:pt x="2139" y="612"/>
                    </a:lnTo>
                    <a:cubicBezTo>
                      <a:pt x="2322" y="612"/>
                      <a:pt x="2444" y="490"/>
                      <a:pt x="2444" y="306"/>
                    </a:cubicBezTo>
                    <a:cubicBezTo>
                      <a:pt x="2444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5874;p64">
                <a:extLst>
                  <a:ext uri="{FF2B5EF4-FFF2-40B4-BE49-F238E27FC236}">
                    <a16:creationId xmlns:a16="http://schemas.microsoft.com/office/drawing/2014/main" id="{1FA877FD-37A3-4A1A-97FD-0ED8CA3C83A8}"/>
                  </a:ext>
                </a:extLst>
              </p:cNvPr>
              <p:cNvSpPr/>
              <p:nvPr/>
            </p:nvSpPr>
            <p:spPr>
              <a:xfrm>
                <a:off x="4732238" y="3981343"/>
                <a:ext cx="37421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6" extrusionOk="0">
                    <a:moveTo>
                      <a:pt x="367" y="1"/>
                    </a:moveTo>
                    <a:cubicBezTo>
                      <a:pt x="184" y="1"/>
                      <a:pt x="0" y="123"/>
                      <a:pt x="0" y="306"/>
                    </a:cubicBezTo>
                    <a:cubicBezTo>
                      <a:pt x="0" y="490"/>
                      <a:pt x="184" y="612"/>
                      <a:pt x="367" y="612"/>
                    </a:cubicBezTo>
                    <a:lnTo>
                      <a:pt x="1834" y="612"/>
                    </a:lnTo>
                    <a:lnTo>
                      <a:pt x="1834" y="2140"/>
                    </a:lnTo>
                    <a:cubicBezTo>
                      <a:pt x="1834" y="2323"/>
                      <a:pt x="2017" y="2445"/>
                      <a:pt x="2139" y="2445"/>
                    </a:cubicBezTo>
                    <a:cubicBezTo>
                      <a:pt x="2322" y="2445"/>
                      <a:pt x="2506" y="2323"/>
                      <a:pt x="2506" y="2140"/>
                    </a:cubicBezTo>
                    <a:lnTo>
                      <a:pt x="2506" y="306"/>
                    </a:lnTo>
                    <a:cubicBezTo>
                      <a:pt x="2506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5875;p64">
                <a:extLst>
                  <a:ext uri="{FF2B5EF4-FFF2-40B4-BE49-F238E27FC236}">
                    <a16:creationId xmlns:a16="http://schemas.microsoft.com/office/drawing/2014/main" id="{370AB414-7BE5-447B-8206-CDEC962C86CB}"/>
                  </a:ext>
                </a:extLst>
              </p:cNvPr>
              <p:cNvSpPr/>
              <p:nvPr/>
            </p:nvSpPr>
            <p:spPr>
              <a:xfrm>
                <a:off x="4732238" y="4027882"/>
                <a:ext cx="37421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5" extrusionOk="0">
                    <a:moveTo>
                      <a:pt x="2139" y="0"/>
                    </a:moveTo>
                    <a:cubicBezTo>
                      <a:pt x="2017" y="0"/>
                      <a:pt x="1834" y="123"/>
                      <a:pt x="1834" y="306"/>
                    </a:cubicBezTo>
                    <a:lnTo>
                      <a:pt x="1834" y="1834"/>
                    </a:lnTo>
                    <a:lnTo>
                      <a:pt x="367" y="1834"/>
                    </a:lnTo>
                    <a:cubicBezTo>
                      <a:pt x="184" y="1834"/>
                      <a:pt x="0" y="1956"/>
                      <a:pt x="0" y="2139"/>
                    </a:cubicBezTo>
                    <a:cubicBezTo>
                      <a:pt x="0" y="2322"/>
                      <a:pt x="184" y="2445"/>
                      <a:pt x="367" y="2445"/>
                    </a:cubicBezTo>
                    <a:lnTo>
                      <a:pt x="2139" y="2445"/>
                    </a:lnTo>
                    <a:cubicBezTo>
                      <a:pt x="2322" y="2445"/>
                      <a:pt x="2506" y="2322"/>
                      <a:pt x="2445" y="2139"/>
                    </a:cubicBezTo>
                    <a:lnTo>
                      <a:pt x="2445" y="306"/>
                    </a:lnTo>
                    <a:cubicBezTo>
                      <a:pt x="2445" y="123"/>
                      <a:pt x="2322" y="0"/>
                      <a:pt x="2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5876;p64">
                <a:extLst>
                  <a:ext uri="{FF2B5EF4-FFF2-40B4-BE49-F238E27FC236}">
                    <a16:creationId xmlns:a16="http://schemas.microsoft.com/office/drawing/2014/main" id="{5234557B-66E1-4484-94B4-5B450A4BB2D8}"/>
                  </a:ext>
                </a:extLst>
              </p:cNvPr>
              <p:cNvSpPr/>
              <p:nvPr/>
            </p:nvSpPr>
            <p:spPr>
              <a:xfrm>
                <a:off x="4689357" y="4027882"/>
                <a:ext cx="36510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5" extrusionOk="0">
                    <a:moveTo>
                      <a:pt x="306" y="0"/>
                    </a:moveTo>
                    <a:cubicBezTo>
                      <a:pt x="122" y="0"/>
                      <a:pt x="0" y="123"/>
                      <a:pt x="0" y="306"/>
                    </a:cubicBezTo>
                    <a:lnTo>
                      <a:pt x="0" y="2139"/>
                    </a:lnTo>
                    <a:cubicBezTo>
                      <a:pt x="0" y="2322"/>
                      <a:pt x="122" y="2445"/>
                      <a:pt x="306" y="2445"/>
                    </a:cubicBezTo>
                    <a:lnTo>
                      <a:pt x="2139" y="2445"/>
                    </a:lnTo>
                    <a:cubicBezTo>
                      <a:pt x="2322" y="2445"/>
                      <a:pt x="2444" y="2322"/>
                      <a:pt x="2444" y="2139"/>
                    </a:cubicBezTo>
                    <a:cubicBezTo>
                      <a:pt x="2444" y="1956"/>
                      <a:pt x="2322" y="1834"/>
                      <a:pt x="2139" y="1834"/>
                    </a:cubicBezTo>
                    <a:lnTo>
                      <a:pt x="611" y="1834"/>
                    </a:lnTo>
                    <a:lnTo>
                      <a:pt x="611" y="306"/>
                    </a:lnTo>
                    <a:cubicBezTo>
                      <a:pt x="611" y="123"/>
                      <a:pt x="489" y="0"/>
                      <a:pt x="3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" name="Google Shape;5877;p64">
              <a:extLst>
                <a:ext uri="{FF2B5EF4-FFF2-40B4-BE49-F238E27FC236}">
                  <a16:creationId xmlns:a16="http://schemas.microsoft.com/office/drawing/2014/main" id="{424779E8-ED58-4E7C-8271-04110E2914E0}"/>
                </a:ext>
              </a:extLst>
            </p:cNvPr>
            <p:cNvGrpSpPr/>
            <p:nvPr/>
          </p:nvGrpSpPr>
          <p:grpSpPr>
            <a:xfrm>
              <a:off x="1046154" y="3467868"/>
              <a:ext cx="3504437" cy="52696"/>
              <a:chOff x="838074" y="3747922"/>
              <a:chExt cx="4005987" cy="60238"/>
            </a:xfrm>
          </p:grpSpPr>
          <p:sp>
            <p:nvSpPr>
              <p:cNvPr id="103" name="Google Shape;5878;p64">
                <a:extLst>
                  <a:ext uri="{FF2B5EF4-FFF2-40B4-BE49-F238E27FC236}">
                    <a16:creationId xmlns:a16="http://schemas.microsoft.com/office/drawing/2014/main" id="{F31B6723-D131-4F10-9C72-DAED89DFD82A}"/>
                  </a:ext>
                </a:extLst>
              </p:cNvPr>
              <p:cNvSpPr/>
              <p:nvPr/>
            </p:nvSpPr>
            <p:spPr>
              <a:xfrm>
                <a:off x="838074" y="3767078"/>
                <a:ext cx="4005987" cy="21921"/>
              </a:xfrm>
              <a:custGeom>
                <a:avLst/>
                <a:gdLst/>
                <a:ahLst/>
                <a:cxnLst/>
                <a:rect l="l" t="t" r="r" b="b"/>
                <a:pathLst>
                  <a:path w="268273" h="1468" extrusionOk="0">
                    <a:moveTo>
                      <a:pt x="0" y="1"/>
                    </a:moveTo>
                    <a:lnTo>
                      <a:pt x="0" y="1468"/>
                    </a:lnTo>
                    <a:lnTo>
                      <a:pt x="268273" y="1468"/>
                    </a:lnTo>
                    <a:lnTo>
                      <a:pt x="2682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5879;p64">
                <a:extLst>
                  <a:ext uri="{FF2B5EF4-FFF2-40B4-BE49-F238E27FC236}">
                    <a16:creationId xmlns:a16="http://schemas.microsoft.com/office/drawing/2014/main" id="{07A70B3B-8611-41A2-BCED-7318D41642A2}"/>
                  </a:ext>
                </a:extLst>
              </p:cNvPr>
              <p:cNvSpPr/>
              <p:nvPr/>
            </p:nvSpPr>
            <p:spPr>
              <a:xfrm>
                <a:off x="1795250" y="3747922"/>
                <a:ext cx="61149" cy="60238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4034" extrusionOk="0">
                    <a:moveTo>
                      <a:pt x="2078" y="1"/>
                    </a:moveTo>
                    <a:cubicBezTo>
                      <a:pt x="917" y="1"/>
                      <a:pt x="0" y="917"/>
                      <a:pt x="0" y="2017"/>
                    </a:cubicBezTo>
                    <a:cubicBezTo>
                      <a:pt x="0" y="3117"/>
                      <a:pt x="917" y="4034"/>
                      <a:pt x="2078" y="4034"/>
                    </a:cubicBezTo>
                    <a:cubicBezTo>
                      <a:pt x="3178" y="4034"/>
                      <a:pt x="4094" y="3117"/>
                      <a:pt x="4094" y="2017"/>
                    </a:cubicBezTo>
                    <a:cubicBezTo>
                      <a:pt x="4094" y="917"/>
                      <a:pt x="3178" y="1"/>
                      <a:pt x="2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5880;p64">
                <a:extLst>
                  <a:ext uri="{FF2B5EF4-FFF2-40B4-BE49-F238E27FC236}">
                    <a16:creationId xmlns:a16="http://schemas.microsoft.com/office/drawing/2014/main" id="{756B8F36-CC6F-4DB8-B944-DCE6F4CB5285}"/>
                  </a:ext>
                </a:extLst>
              </p:cNvPr>
              <p:cNvSpPr/>
              <p:nvPr/>
            </p:nvSpPr>
            <p:spPr>
              <a:xfrm>
                <a:off x="838074" y="3767075"/>
                <a:ext cx="989927" cy="21925"/>
              </a:xfrm>
              <a:custGeom>
                <a:avLst/>
                <a:gdLst/>
                <a:ahLst/>
                <a:cxnLst/>
                <a:rect l="l" t="t" r="r" b="b"/>
                <a:pathLst>
                  <a:path w="268273" h="1468" extrusionOk="0">
                    <a:moveTo>
                      <a:pt x="0" y="1"/>
                    </a:moveTo>
                    <a:lnTo>
                      <a:pt x="0" y="1468"/>
                    </a:lnTo>
                    <a:lnTo>
                      <a:pt x="268273" y="1468"/>
                    </a:lnTo>
                    <a:lnTo>
                      <a:pt x="2682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" name="Google Shape;5732;p63">
            <a:extLst>
              <a:ext uri="{FF2B5EF4-FFF2-40B4-BE49-F238E27FC236}">
                <a16:creationId xmlns:a16="http://schemas.microsoft.com/office/drawing/2014/main" id="{6439762B-760B-4367-8664-D66F52ED3ED3}"/>
              </a:ext>
            </a:extLst>
          </p:cNvPr>
          <p:cNvGrpSpPr/>
          <p:nvPr/>
        </p:nvGrpSpPr>
        <p:grpSpPr>
          <a:xfrm flipH="1">
            <a:off x="1385880" y="4183109"/>
            <a:ext cx="271859" cy="233627"/>
            <a:chOff x="739150" y="4174275"/>
            <a:chExt cx="945925" cy="812900"/>
          </a:xfrm>
        </p:grpSpPr>
        <p:sp>
          <p:nvSpPr>
            <p:cNvPr id="123" name="Google Shape;5733;p63">
              <a:extLst>
                <a:ext uri="{FF2B5EF4-FFF2-40B4-BE49-F238E27FC236}">
                  <a16:creationId xmlns:a16="http://schemas.microsoft.com/office/drawing/2014/main" id="{CA70A326-35E3-4C05-8248-A02D2FD98F25}"/>
                </a:ext>
              </a:extLst>
            </p:cNvPr>
            <p:cNvSpPr/>
            <p:nvPr/>
          </p:nvSpPr>
          <p:spPr>
            <a:xfrm>
              <a:off x="739150" y="4366050"/>
              <a:ext cx="807725" cy="489000"/>
            </a:xfrm>
            <a:custGeom>
              <a:avLst/>
              <a:gdLst/>
              <a:ahLst/>
              <a:cxnLst/>
              <a:rect l="l" t="t" r="r" b="b"/>
              <a:pathLst>
                <a:path w="32309" h="19560" extrusionOk="0">
                  <a:moveTo>
                    <a:pt x="32249" y="0"/>
                  </a:moveTo>
                  <a:cubicBezTo>
                    <a:pt x="32237" y="83"/>
                    <a:pt x="32214" y="183"/>
                    <a:pt x="32190" y="295"/>
                  </a:cubicBezTo>
                  <a:cubicBezTo>
                    <a:pt x="32178" y="331"/>
                    <a:pt x="32167" y="372"/>
                    <a:pt x="32155" y="408"/>
                  </a:cubicBezTo>
                  <a:cubicBezTo>
                    <a:pt x="32149" y="449"/>
                    <a:pt x="32137" y="484"/>
                    <a:pt x="32125" y="520"/>
                  </a:cubicBezTo>
                  <a:cubicBezTo>
                    <a:pt x="32119" y="532"/>
                    <a:pt x="32119" y="538"/>
                    <a:pt x="32113" y="549"/>
                  </a:cubicBezTo>
                  <a:cubicBezTo>
                    <a:pt x="32084" y="656"/>
                    <a:pt x="32043" y="750"/>
                    <a:pt x="32007" y="839"/>
                  </a:cubicBezTo>
                  <a:cubicBezTo>
                    <a:pt x="32007" y="839"/>
                    <a:pt x="32007" y="845"/>
                    <a:pt x="32007" y="845"/>
                  </a:cubicBezTo>
                  <a:cubicBezTo>
                    <a:pt x="32007" y="851"/>
                    <a:pt x="32001" y="851"/>
                    <a:pt x="32001" y="856"/>
                  </a:cubicBezTo>
                  <a:cubicBezTo>
                    <a:pt x="31989" y="880"/>
                    <a:pt x="31984" y="904"/>
                    <a:pt x="31972" y="927"/>
                  </a:cubicBezTo>
                  <a:cubicBezTo>
                    <a:pt x="31966" y="945"/>
                    <a:pt x="31960" y="963"/>
                    <a:pt x="31948" y="981"/>
                  </a:cubicBezTo>
                  <a:cubicBezTo>
                    <a:pt x="31854" y="1199"/>
                    <a:pt x="31765" y="1341"/>
                    <a:pt x="31747" y="1370"/>
                  </a:cubicBezTo>
                  <a:cubicBezTo>
                    <a:pt x="31694" y="1453"/>
                    <a:pt x="31617" y="1589"/>
                    <a:pt x="31493" y="1742"/>
                  </a:cubicBezTo>
                  <a:cubicBezTo>
                    <a:pt x="31464" y="1784"/>
                    <a:pt x="31434" y="1825"/>
                    <a:pt x="31405" y="1861"/>
                  </a:cubicBezTo>
                  <a:cubicBezTo>
                    <a:pt x="31357" y="1920"/>
                    <a:pt x="31304" y="1979"/>
                    <a:pt x="31245" y="2038"/>
                  </a:cubicBezTo>
                  <a:cubicBezTo>
                    <a:pt x="31163" y="2132"/>
                    <a:pt x="31103" y="2191"/>
                    <a:pt x="31015" y="2274"/>
                  </a:cubicBezTo>
                  <a:cubicBezTo>
                    <a:pt x="30997" y="2286"/>
                    <a:pt x="30991" y="2298"/>
                    <a:pt x="30974" y="2304"/>
                  </a:cubicBezTo>
                  <a:cubicBezTo>
                    <a:pt x="30932" y="2345"/>
                    <a:pt x="30891" y="2380"/>
                    <a:pt x="30850" y="2416"/>
                  </a:cubicBezTo>
                  <a:cubicBezTo>
                    <a:pt x="30844" y="2416"/>
                    <a:pt x="30844" y="2416"/>
                    <a:pt x="30844" y="2422"/>
                  </a:cubicBezTo>
                  <a:cubicBezTo>
                    <a:pt x="30773" y="2481"/>
                    <a:pt x="30690" y="2546"/>
                    <a:pt x="30596" y="2605"/>
                  </a:cubicBezTo>
                  <a:cubicBezTo>
                    <a:pt x="30460" y="2699"/>
                    <a:pt x="30324" y="2782"/>
                    <a:pt x="30164" y="2871"/>
                  </a:cubicBezTo>
                  <a:cubicBezTo>
                    <a:pt x="30023" y="2947"/>
                    <a:pt x="29899" y="3012"/>
                    <a:pt x="29816" y="3048"/>
                  </a:cubicBezTo>
                  <a:cubicBezTo>
                    <a:pt x="29816" y="3054"/>
                    <a:pt x="29816" y="3054"/>
                    <a:pt x="29816" y="3054"/>
                  </a:cubicBezTo>
                  <a:cubicBezTo>
                    <a:pt x="29686" y="3119"/>
                    <a:pt x="29503" y="3201"/>
                    <a:pt x="29278" y="3290"/>
                  </a:cubicBezTo>
                  <a:cubicBezTo>
                    <a:pt x="29231" y="3314"/>
                    <a:pt x="29178" y="3331"/>
                    <a:pt x="29125" y="3349"/>
                  </a:cubicBezTo>
                  <a:cubicBezTo>
                    <a:pt x="29101" y="3361"/>
                    <a:pt x="29078" y="3367"/>
                    <a:pt x="29048" y="3378"/>
                  </a:cubicBezTo>
                  <a:cubicBezTo>
                    <a:pt x="29024" y="3384"/>
                    <a:pt x="29007" y="3390"/>
                    <a:pt x="28983" y="3402"/>
                  </a:cubicBezTo>
                  <a:cubicBezTo>
                    <a:pt x="28983" y="3402"/>
                    <a:pt x="28865" y="3443"/>
                    <a:pt x="28694" y="3491"/>
                  </a:cubicBezTo>
                  <a:cubicBezTo>
                    <a:pt x="28688" y="3491"/>
                    <a:pt x="28682" y="3497"/>
                    <a:pt x="28676" y="3497"/>
                  </a:cubicBezTo>
                  <a:cubicBezTo>
                    <a:pt x="28617" y="3514"/>
                    <a:pt x="28552" y="3532"/>
                    <a:pt x="28481" y="3550"/>
                  </a:cubicBezTo>
                  <a:cubicBezTo>
                    <a:pt x="28475" y="3550"/>
                    <a:pt x="28469" y="3550"/>
                    <a:pt x="28463" y="3556"/>
                  </a:cubicBezTo>
                  <a:lnTo>
                    <a:pt x="28446" y="3556"/>
                  </a:lnTo>
                  <a:cubicBezTo>
                    <a:pt x="28434" y="3562"/>
                    <a:pt x="28428" y="3562"/>
                    <a:pt x="28422" y="3562"/>
                  </a:cubicBezTo>
                  <a:cubicBezTo>
                    <a:pt x="28404" y="3567"/>
                    <a:pt x="28387" y="3567"/>
                    <a:pt x="28369" y="3573"/>
                  </a:cubicBezTo>
                  <a:cubicBezTo>
                    <a:pt x="28351" y="3579"/>
                    <a:pt x="28339" y="3579"/>
                    <a:pt x="28328" y="3585"/>
                  </a:cubicBezTo>
                  <a:cubicBezTo>
                    <a:pt x="28162" y="3621"/>
                    <a:pt x="28014" y="3644"/>
                    <a:pt x="27855" y="3662"/>
                  </a:cubicBezTo>
                  <a:cubicBezTo>
                    <a:pt x="27701" y="3680"/>
                    <a:pt x="27648" y="3686"/>
                    <a:pt x="27507" y="3692"/>
                  </a:cubicBezTo>
                  <a:cubicBezTo>
                    <a:pt x="27436" y="3697"/>
                    <a:pt x="27377" y="3697"/>
                    <a:pt x="27318" y="3697"/>
                  </a:cubicBezTo>
                  <a:lnTo>
                    <a:pt x="27288" y="3697"/>
                  </a:lnTo>
                  <a:cubicBezTo>
                    <a:pt x="27211" y="3697"/>
                    <a:pt x="27123" y="3697"/>
                    <a:pt x="27022" y="3692"/>
                  </a:cubicBezTo>
                  <a:lnTo>
                    <a:pt x="26981" y="3692"/>
                  </a:lnTo>
                  <a:cubicBezTo>
                    <a:pt x="26869" y="3680"/>
                    <a:pt x="26739" y="3668"/>
                    <a:pt x="26597" y="3650"/>
                  </a:cubicBezTo>
                  <a:cubicBezTo>
                    <a:pt x="26532" y="3638"/>
                    <a:pt x="26473" y="3627"/>
                    <a:pt x="26414" y="3615"/>
                  </a:cubicBezTo>
                  <a:cubicBezTo>
                    <a:pt x="26402" y="3615"/>
                    <a:pt x="26384" y="3609"/>
                    <a:pt x="26367" y="3609"/>
                  </a:cubicBezTo>
                  <a:cubicBezTo>
                    <a:pt x="26331" y="3597"/>
                    <a:pt x="26296" y="3591"/>
                    <a:pt x="26254" y="3585"/>
                  </a:cubicBezTo>
                  <a:cubicBezTo>
                    <a:pt x="26237" y="3579"/>
                    <a:pt x="26219" y="3573"/>
                    <a:pt x="26201" y="3567"/>
                  </a:cubicBezTo>
                  <a:cubicBezTo>
                    <a:pt x="26195" y="3591"/>
                    <a:pt x="26189" y="3609"/>
                    <a:pt x="26184" y="3632"/>
                  </a:cubicBezTo>
                  <a:cubicBezTo>
                    <a:pt x="26172" y="3656"/>
                    <a:pt x="26166" y="3680"/>
                    <a:pt x="26160" y="3703"/>
                  </a:cubicBezTo>
                  <a:cubicBezTo>
                    <a:pt x="26154" y="3721"/>
                    <a:pt x="26148" y="3745"/>
                    <a:pt x="26142" y="3762"/>
                  </a:cubicBezTo>
                  <a:cubicBezTo>
                    <a:pt x="26130" y="3798"/>
                    <a:pt x="26119" y="3833"/>
                    <a:pt x="26107" y="3869"/>
                  </a:cubicBezTo>
                  <a:cubicBezTo>
                    <a:pt x="26107" y="3886"/>
                    <a:pt x="26101" y="3898"/>
                    <a:pt x="26095" y="3910"/>
                  </a:cubicBezTo>
                  <a:cubicBezTo>
                    <a:pt x="26083" y="3945"/>
                    <a:pt x="26071" y="3987"/>
                    <a:pt x="26060" y="4028"/>
                  </a:cubicBezTo>
                  <a:cubicBezTo>
                    <a:pt x="26054" y="4046"/>
                    <a:pt x="26048" y="4058"/>
                    <a:pt x="26042" y="4075"/>
                  </a:cubicBezTo>
                  <a:cubicBezTo>
                    <a:pt x="26030" y="4111"/>
                    <a:pt x="26018" y="4140"/>
                    <a:pt x="26006" y="4176"/>
                  </a:cubicBezTo>
                  <a:cubicBezTo>
                    <a:pt x="25995" y="4205"/>
                    <a:pt x="25989" y="4235"/>
                    <a:pt x="25977" y="4259"/>
                  </a:cubicBezTo>
                  <a:cubicBezTo>
                    <a:pt x="25965" y="4282"/>
                    <a:pt x="25959" y="4306"/>
                    <a:pt x="25953" y="4323"/>
                  </a:cubicBezTo>
                  <a:cubicBezTo>
                    <a:pt x="25941" y="4353"/>
                    <a:pt x="25930" y="4383"/>
                    <a:pt x="25918" y="4412"/>
                  </a:cubicBezTo>
                  <a:cubicBezTo>
                    <a:pt x="25906" y="4448"/>
                    <a:pt x="25882" y="4501"/>
                    <a:pt x="25859" y="4560"/>
                  </a:cubicBezTo>
                  <a:cubicBezTo>
                    <a:pt x="25788" y="4719"/>
                    <a:pt x="25711" y="4890"/>
                    <a:pt x="25622" y="5062"/>
                  </a:cubicBezTo>
                  <a:cubicBezTo>
                    <a:pt x="25528" y="5233"/>
                    <a:pt x="25416" y="5428"/>
                    <a:pt x="25292" y="5617"/>
                  </a:cubicBezTo>
                  <a:cubicBezTo>
                    <a:pt x="25280" y="5635"/>
                    <a:pt x="25262" y="5652"/>
                    <a:pt x="25250" y="5676"/>
                  </a:cubicBezTo>
                  <a:cubicBezTo>
                    <a:pt x="25250" y="5676"/>
                    <a:pt x="25244" y="5682"/>
                    <a:pt x="25244" y="5682"/>
                  </a:cubicBezTo>
                  <a:cubicBezTo>
                    <a:pt x="25239" y="5688"/>
                    <a:pt x="25239" y="5694"/>
                    <a:pt x="25233" y="5700"/>
                  </a:cubicBezTo>
                  <a:cubicBezTo>
                    <a:pt x="25209" y="5735"/>
                    <a:pt x="25179" y="5776"/>
                    <a:pt x="25150" y="5818"/>
                  </a:cubicBezTo>
                  <a:cubicBezTo>
                    <a:pt x="25144" y="5830"/>
                    <a:pt x="25132" y="5841"/>
                    <a:pt x="25126" y="5853"/>
                  </a:cubicBezTo>
                  <a:cubicBezTo>
                    <a:pt x="25061" y="5942"/>
                    <a:pt x="24985" y="6042"/>
                    <a:pt x="24890" y="6149"/>
                  </a:cubicBezTo>
                  <a:cubicBezTo>
                    <a:pt x="24884" y="6154"/>
                    <a:pt x="24884" y="6160"/>
                    <a:pt x="24878" y="6166"/>
                  </a:cubicBezTo>
                  <a:cubicBezTo>
                    <a:pt x="24861" y="6190"/>
                    <a:pt x="24843" y="6208"/>
                    <a:pt x="24819" y="6231"/>
                  </a:cubicBezTo>
                  <a:cubicBezTo>
                    <a:pt x="24813" y="6243"/>
                    <a:pt x="24801" y="6255"/>
                    <a:pt x="24790" y="6267"/>
                  </a:cubicBezTo>
                  <a:cubicBezTo>
                    <a:pt x="24778" y="6278"/>
                    <a:pt x="24772" y="6290"/>
                    <a:pt x="24760" y="6302"/>
                  </a:cubicBezTo>
                  <a:cubicBezTo>
                    <a:pt x="24713" y="6355"/>
                    <a:pt x="24660" y="6414"/>
                    <a:pt x="24601" y="6473"/>
                  </a:cubicBezTo>
                  <a:cubicBezTo>
                    <a:pt x="24571" y="6509"/>
                    <a:pt x="24536" y="6538"/>
                    <a:pt x="24506" y="6568"/>
                  </a:cubicBezTo>
                  <a:cubicBezTo>
                    <a:pt x="24494" y="6586"/>
                    <a:pt x="24477" y="6603"/>
                    <a:pt x="24453" y="6621"/>
                  </a:cubicBezTo>
                  <a:cubicBezTo>
                    <a:pt x="24453" y="6627"/>
                    <a:pt x="24447" y="6633"/>
                    <a:pt x="24441" y="6633"/>
                  </a:cubicBezTo>
                  <a:cubicBezTo>
                    <a:pt x="24406" y="6668"/>
                    <a:pt x="24364" y="6710"/>
                    <a:pt x="24323" y="6745"/>
                  </a:cubicBezTo>
                  <a:cubicBezTo>
                    <a:pt x="24294" y="6775"/>
                    <a:pt x="24264" y="6804"/>
                    <a:pt x="24234" y="6828"/>
                  </a:cubicBezTo>
                  <a:cubicBezTo>
                    <a:pt x="24146" y="6910"/>
                    <a:pt x="24075" y="6970"/>
                    <a:pt x="23992" y="7040"/>
                  </a:cubicBezTo>
                  <a:cubicBezTo>
                    <a:pt x="23921" y="7094"/>
                    <a:pt x="23845" y="7153"/>
                    <a:pt x="23786" y="7200"/>
                  </a:cubicBezTo>
                  <a:cubicBezTo>
                    <a:pt x="23750" y="7223"/>
                    <a:pt x="23709" y="7247"/>
                    <a:pt x="23673" y="7277"/>
                  </a:cubicBezTo>
                  <a:cubicBezTo>
                    <a:pt x="23626" y="7306"/>
                    <a:pt x="23579" y="7342"/>
                    <a:pt x="23526" y="7383"/>
                  </a:cubicBezTo>
                  <a:cubicBezTo>
                    <a:pt x="23402" y="7472"/>
                    <a:pt x="23219" y="7578"/>
                    <a:pt x="23083" y="7661"/>
                  </a:cubicBezTo>
                  <a:cubicBezTo>
                    <a:pt x="23047" y="7678"/>
                    <a:pt x="22994" y="7708"/>
                    <a:pt x="22929" y="7743"/>
                  </a:cubicBezTo>
                  <a:cubicBezTo>
                    <a:pt x="22917" y="7749"/>
                    <a:pt x="22900" y="7761"/>
                    <a:pt x="22888" y="7767"/>
                  </a:cubicBezTo>
                  <a:cubicBezTo>
                    <a:pt x="22852" y="7785"/>
                    <a:pt x="22817" y="7802"/>
                    <a:pt x="22782" y="7826"/>
                  </a:cubicBezTo>
                  <a:cubicBezTo>
                    <a:pt x="22740" y="7844"/>
                    <a:pt x="22705" y="7861"/>
                    <a:pt x="22663" y="7879"/>
                  </a:cubicBezTo>
                  <a:cubicBezTo>
                    <a:pt x="22646" y="7891"/>
                    <a:pt x="22622" y="7903"/>
                    <a:pt x="22604" y="7909"/>
                  </a:cubicBezTo>
                  <a:cubicBezTo>
                    <a:pt x="22563" y="7932"/>
                    <a:pt x="22516" y="7950"/>
                    <a:pt x="22474" y="7968"/>
                  </a:cubicBezTo>
                  <a:cubicBezTo>
                    <a:pt x="22451" y="7985"/>
                    <a:pt x="22421" y="7997"/>
                    <a:pt x="22392" y="8009"/>
                  </a:cubicBezTo>
                  <a:cubicBezTo>
                    <a:pt x="22368" y="8021"/>
                    <a:pt x="22339" y="8033"/>
                    <a:pt x="22315" y="8044"/>
                  </a:cubicBezTo>
                  <a:cubicBezTo>
                    <a:pt x="22268" y="8062"/>
                    <a:pt x="22215" y="8086"/>
                    <a:pt x="22167" y="8104"/>
                  </a:cubicBezTo>
                  <a:cubicBezTo>
                    <a:pt x="22144" y="8115"/>
                    <a:pt x="22120" y="8127"/>
                    <a:pt x="22096" y="8133"/>
                  </a:cubicBezTo>
                  <a:cubicBezTo>
                    <a:pt x="22043" y="8157"/>
                    <a:pt x="21990" y="8174"/>
                    <a:pt x="21931" y="8198"/>
                  </a:cubicBezTo>
                  <a:cubicBezTo>
                    <a:pt x="21913" y="8204"/>
                    <a:pt x="21896" y="8216"/>
                    <a:pt x="21878" y="8222"/>
                  </a:cubicBezTo>
                  <a:cubicBezTo>
                    <a:pt x="21831" y="8239"/>
                    <a:pt x="21789" y="8251"/>
                    <a:pt x="21742" y="8269"/>
                  </a:cubicBezTo>
                  <a:cubicBezTo>
                    <a:pt x="21718" y="8281"/>
                    <a:pt x="21695" y="8287"/>
                    <a:pt x="21671" y="8293"/>
                  </a:cubicBezTo>
                  <a:cubicBezTo>
                    <a:pt x="21618" y="8316"/>
                    <a:pt x="21559" y="8334"/>
                    <a:pt x="21494" y="8357"/>
                  </a:cubicBezTo>
                  <a:lnTo>
                    <a:pt x="21488" y="8357"/>
                  </a:lnTo>
                  <a:cubicBezTo>
                    <a:pt x="21482" y="8357"/>
                    <a:pt x="21482" y="8363"/>
                    <a:pt x="21482" y="8363"/>
                  </a:cubicBezTo>
                  <a:cubicBezTo>
                    <a:pt x="21459" y="8369"/>
                    <a:pt x="21441" y="8375"/>
                    <a:pt x="21423" y="8381"/>
                  </a:cubicBezTo>
                  <a:cubicBezTo>
                    <a:pt x="20697" y="8617"/>
                    <a:pt x="20100" y="8724"/>
                    <a:pt x="19870" y="8759"/>
                  </a:cubicBezTo>
                  <a:cubicBezTo>
                    <a:pt x="19805" y="8765"/>
                    <a:pt x="19757" y="8777"/>
                    <a:pt x="19722" y="8777"/>
                  </a:cubicBezTo>
                  <a:cubicBezTo>
                    <a:pt x="19645" y="8789"/>
                    <a:pt x="19563" y="8800"/>
                    <a:pt x="19474" y="8806"/>
                  </a:cubicBezTo>
                  <a:cubicBezTo>
                    <a:pt x="19297" y="8830"/>
                    <a:pt x="19173" y="8842"/>
                    <a:pt x="18990" y="8848"/>
                  </a:cubicBezTo>
                  <a:lnTo>
                    <a:pt x="18954" y="8848"/>
                  </a:lnTo>
                  <a:cubicBezTo>
                    <a:pt x="18937" y="8848"/>
                    <a:pt x="18919" y="8854"/>
                    <a:pt x="18907" y="8854"/>
                  </a:cubicBezTo>
                  <a:lnTo>
                    <a:pt x="18736" y="8854"/>
                  </a:lnTo>
                  <a:cubicBezTo>
                    <a:pt x="18671" y="8855"/>
                    <a:pt x="18612" y="8855"/>
                    <a:pt x="18557" y="8855"/>
                  </a:cubicBezTo>
                  <a:cubicBezTo>
                    <a:pt x="18327" y="8855"/>
                    <a:pt x="18188" y="8847"/>
                    <a:pt x="18169" y="8842"/>
                  </a:cubicBezTo>
                  <a:lnTo>
                    <a:pt x="18139" y="8842"/>
                  </a:lnTo>
                  <a:cubicBezTo>
                    <a:pt x="18139" y="8895"/>
                    <a:pt x="18133" y="8942"/>
                    <a:pt x="18121" y="9001"/>
                  </a:cubicBezTo>
                  <a:cubicBezTo>
                    <a:pt x="18116" y="9078"/>
                    <a:pt x="18104" y="9149"/>
                    <a:pt x="18086" y="9226"/>
                  </a:cubicBezTo>
                  <a:cubicBezTo>
                    <a:pt x="18068" y="9350"/>
                    <a:pt x="18045" y="9438"/>
                    <a:pt x="18033" y="9486"/>
                  </a:cubicBezTo>
                  <a:cubicBezTo>
                    <a:pt x="17986" y="9692"/>
                    <a:pt x="17938" y="9870"/>
                    <a:pt x="17897" y="10005"/>
                  </a:cubicBezTo>
                  <a:cubicBezTo>
                    <a:pt x="17885" y="10029"/>
                    <a:pt x="17879" y="10053"/>
                    <a:pt x="17873" y="10076"/>
                  </a:cubicBezTo>
                  <a:cubicBezTo>
                    <a:pt x="17867" y="10088"/>
                    <a:pt x="17867" y="10094"/>
                    <a:pt x="17862" y="10106"/>
                  </a:cubicBezTo>
                  <a:cubicBezTo>
                    <a:pt x="17862" y="10118"/>
                    <a:pt x="17856" y="10129"/>
                    <a:pt x="17850" y="10141"/>
                  </a:cubicBezTo>
                  <a:cubicBezTo>
                    <a:pt x="17791" y="10330"/>
                    <a:pt x="17720" y="10531"/>
                    <a:pt x="17619" y="10744"/>
                  </a:cubicBezTo>
                  <a:cubicBezTo>
                    <a:pt x="17590" y="10815"/>
                    <a:pt x="17554" y="10897"/>
                    <a:pt x="17513" y="10980"/>
                  </a:cubicBezTo>
                  <a:cubicBezTo>
                    <a:pt x="17507" y="10998"/>
                    <a:pt x="17501" y="11015"/>
                    <a:pt x="17489" y="11027"/>
                  </a:cubicBezTo>
                  <a:cubicBezTo>
                    <a:pt x="17454" y="11116"/>
                    <a:pt x="17407" y="11210"/>
                    <a:pt x="17354" y="11305"/>
                  </a:cubicBezTo>
                  <a:cubicBezTo>
                    <a:pt x="17289" y="11441"/>
                    <a:pt x="17218" y="11571"/>
                    <a:pt x="17147" y="11683"/>
                  </a:cubicBezTo>
                  <a:cubicBezTo>
                    <a:pt x="17111" y="11742"/>
                    <a:pt x="17076" y="11795"/>
                    <a:pt x="17035" y="11854"/>
                  </a:cubicBezTo>
                  <a:cubicBezTo>
                    <a:pt x="16911" y="12061"/>
                    <a:pt x="16781" y="12256"/>
                    <a:pt x="16674" y="12427"/>
                  </a:cubicBezTo>
                  <a:cubicBezTo>
                    <a:pt x="16515" y="12663"/>
                    <a:pt x="16279" y="12959"/>
                    <a:pt x="16101" y="13183"/>
                  </a:cubicBezTo>
                  <a:cubicBezTo>
                    <a:pt x="16096" y="13183"/>
                    <a:pt x="16090" y="13189"/>
                    <a:pt x="16090" y="13195"/>
                  </a:cubicBezTo>
                  <a:cubicBezTo>
                    <a:pt x="15936" y="13384"/>
                    <a:pt x="15759" y="13585"/>
                    <a:pt x="15564" y="13785"/>
                  </a:cubicBezTo>
                  <a:cubicBezTo>
                    <a:pt x="15405" y="13957"/>
                    <a:pt x="15239" y="14128"/>
                    <a:pt x="15092" y="14270"/>
                  </a:cubicBezTo>
                  <a:cubicBezTo>
                    <a:pt x="14950" y="14411"/>
                    <a:pt x="14773" y="14583"/>
                    <a:pt x="14595" y="14736"/>
                  </a:cubicBezTo>
                  <a:cubicBezTo>
                    <a:pt x="14365" y="14949"/>
                    <a:pt x="14058" y="15185"/>
                    <a:pt x="13828" y="15368"/>
                  </a:cubicBezTo>
                  <a:cubicBezTo>
                    <a:pt x="13591" y="15557"/>
                    <a:pt x="13302" y="15764"/>
                    <a:pt x="12989" y="15971"/>
                  </a:cubicBezTo>
                  <a:cubicBezTo>
                    <a:pt x="12747" y="16130"/>
                    <a:pt x="12493" y="16296"/>
                    <a:pt x="12268" y="16420"/>
                  </a:cubicBezTo>
                  <a:cubicBezTo>
                    <a:pt x="12003" y="16579"/>
                    <a:pt x="11737" y="16727"/>
                    <a:pt x="11506" y="16839"/>
                  </a:cubicBezTo>
                  <a:cubicBezTo>
                    <a:pt x="11270" y="16957"/>
                    <a:pt x="10993" y="17081"/>
                    <a:pt x="10703" y="17199"/>
                  </a:cubicBezTo>
                  <a:cubicBezTo>
                    <a:pt x="10555" y="17270"/>
                    <a:pt x="10408" y="17341"/>
                    <a:pt x="10266" y="17400"/>
                  </a:cubicBezTo>
                  <a:cubicBezTo>
                    <a:pt x="10042" y="17495"/>
                    <a:pt x="9752" y="17595"/>
                    <a:pt x="9492" y="17678"/>
                  </a:cubicBezTo>
                  <a:cubicBezTo>
                    <a:pt x="9362" y="17719"/>
                    <a:pt x="9215" y="17760"/>
                    <a:pt x="9067" y="17802"/>
                  </a:cubicBezTo>
                  <a:cubicBezTo>
                    <a:pt x="8801" y="17878"/>
                    <a:pt x="8500" y="17949"/>
                    <a:pt x="8211" y="18008"/>
                  </a:cubicBezTo>
                  <a:cubicBezTo>
                    <a:pt x="7951" y="18062"/>
                    <a:pt x="7626" y="18115"/>
                    <a:pt x="7378" y="18132"/>
                  </a:cubicBezTo>
                  <a:cubicBezTo>
                    <a:pt x="7337" y="18138"/>
                    <a:pt x="7295" y="18138"/>
                    <a:pt x="7254" y="18144"/>
                  </a:cubicBezTo>
                  <a:cubicBezTo>
                    <a:pt x="6948" y="18177"/>
                    <a:pt x="6680" y="18195"/>
                    <a:pt x="6369" y="18195"/>
                  </a:cubicBezTo>
                  <a:cubicBezTo>
                    <a:pt x="6289" y="18195"/>
                    <a:pt x="6207" y="18194"/>
                    <a:pt x="6120" y="18191"/>
                  </a:cubicBezTo>
                  <a:lnTo>
                    <a:pt x="6108" y="18191"/>
                  </a:lnTo>
                  <a:cubicBezTo>
                    <a:pt x="6055" y="18186"/>
                    <a:pt x="6002" y="18186"/>
                    <a:pt x="5954" y="18186"/>
                  </a:cubicBezTo>
                  <a:cubicBezTo>
                    <a:pt x="5872" y="18180"/>
                    <a:pt x="5783" y="18174"/>
                    <a:pt x="5695" y="18168"/>
                  </a:cubicBezTo>
                  <a:lnTo>
                    <a:pt x="5689" y="18168"/>
                  </a:lnTo>
                  <a:cubicBezTo>
                    <a:pt x="5683" y="18168"/>
                    <a:pt x="5647" y="18168"/>
                    <a:pt x="5588" y="18162"/>
                  </a:cubicBezTo>
                  <a:cubicBezTo>
                    <a:pt x="5576" y="18162"/>
                    <a:pt x="5571" y="18156"/>
                    <a:pt x="5559" y="18156"/>
                  </a:cubicBezTo>
                  <a:lnTo>
                    <a:pt x="5541" y="18156"/>
                  </a:lnTo>
                  <a:cubicBezTo>
                    <a:pt x="5352" y="18138"/>
                    <a:pt x="5163" y="18115"/>
                    <a:pt x="4998" y="18085"/>
                  </a:cubicBezTo>
                  <a:cubicBezTo>
                    <a:pt x="4767" y="18050"/>
                    <a:pt x="4507" y="17997"/>
                    <a:pt x="4259" y="17926"/>
                  </a:cubicBezTo>
                  <a:cubicBezTo>
                    <a:pt x="4248" y="17920"/>
                    <a:pt x="4230" y="17914"/>
                    <a:pt x="4212" y="17908"/>
                  </a:cubicBezTo>
                  <a:cubicBezTo>
                    <a:pt x="4041" y="17861"/>
                    <a:pt x="3852" y="17802"/>
                    <a:pt x="3704" y="17743"/>
                  </a:cubicBezTo>
                  <a:cubicBezTo>
                    <a:pt x="3692" y="17743"/>
                    <a:pt x="3681" y="17737"/>
                    <a:pt x="3669" y="17731"/>
                  </a:cubicBezTo>
                  <a:cubicBezTo>
                    <a:pt x="3657" y="17725"/>
                    <a:pt x="3639" y="17719"/>
                    <a:pt x="3627" y="17713"/>
                  </a:cubicBezTo>
                  <a:cubicBezTo>
                    <a:pt x="3503" y="17666"/>
                    <a:pt x="3362" y="17613"/>
                    <a:pt x="3255" y="17560"/>
                  </a:cubicBezTo>
                  <a:cubicBezTo>
                    <a:pt x="3243" y="17554"/>
                    <a:pt x="3226" y="17548"/>
                    <a:pt x="3214" y="17542"/>
                  </a:cubicBezTo>
                  <a:cubicBezTo>
                    <a:pt x="3131" y="17500"/>
                    <a:pt x="3049" y="17459"/>
                    <a:pt x="2960" y="17418"/>
                  </a:cubicBezTo>
                  <a:cubicBezTo>
                    <a:pt x="2919" y="17394"/>
                    <a:pt x="2871" y="17371"/>
                    <a:pt x="2836" y="17353"/>
                  </a:cubicBezTo>
                  <a:cubicBezTo>
                    <a:pt x="2830" y="17347"/>
                    <a:pt x="2818" y="17341"/>
                    <a:pt x="2812" y="17335"/>
                  </a:cubicBezTo>
                  <a:cubicBezTo>
                    <a:pt x="2806" y="17335"/>
                    <a:pt x="2806" y="17335"/>
                    <a:pt x="2801" y="17329"/>
                  </a:cubicBezTo>
                  <a:cubicBezTo>
                    <a:pt x="2789" y="17323"/>
                    <a:pt x="2777" y="17317"/>
                    <a:pt x="2765" y="17311"/>
                  </a:cubicBezTo>
                  <a:cubicBezTo>
                    <a:pt x="2753" y="17306"/>
                    <a:pt x="2741" y="17294"/>
                    <a:pt x="2724" y="17288"/>
                  </a:cubicBezTo>
                  <a:cubicBezTo>
                    <a:pt x="2641" y="17241"/>
                    <a:pt x="2564" y="17193"/>
                    <a:pt x="2487" y="17140"/>
                  </a:cubicBezTo>
                  <a:cubicBezTo>
                    <a:pt x="2476" y="17140"/>
                    <a:pt x="2470" y="17134"/>
                    <a:pt x="2464" y="17128"/>
                  </a:cubicBezTo>
                  <a:cubicBezTo>
                    <a:pt x="2464" y="17128"/>
                    <a:pt x="2369" y="17069"/>
                    <a:pt x="2222" y="16969"/>
                  </a:cubicBezTo>
                  <a:cubicBezTo>
                    <a:pt x="2222" y="16963"/>
                    <a:pt x="2216" y="16957"/>
                    <a:pt x="2210" y="16957"/>
                  </a:cubicBezTo>
                  <a:cubicBezTo>
                    <a:pt x="2180" y="16933"/>
                    <a:pt x="2145" y="16910"/>
                    <a:pt x="2109" y="16880"/>
                  </a:cubicBezTo>
                  <a:cubicBezTo>
                    <a:pt x="1897" y="16721"/>
                    <a:pt x="1743" y="16585"/>
                    <a:pt x="1661" y="16502"/>
                  </a:cubicBezTo>
                  <a:cubicBezTo>
                    <a:pt x="1661" y="16502"/>
                    <a:pt x="1655" y="16502"/>
                    <a:pt x="1655" y="16496"/>
                  </a:cubicBezTo>
                  <a:cubicBezTo>
                    <a:pt x="1655" y="16496"/>
                    <a:pt x="1649" y="16490"/>
                    <a:pt x="1643" y="16485"/>
                  </a:cubicBezTo>
                  <a:cubicBezTo>
                    <a:pt x="1478" y="16331"/>
                    <a:pt x="1336" y="16177"/>
                    <a:pt x="1229" y="16048"/>
                  </a:cubicBezTo>
                  <a:cubicBezTo>
                    <a:pt x="1206" y="16024"/>
                    <a:pt x="1182" y="15994"/>
                    <a:pt x="1159" y="15959"/>
                  </a:cubicBezTo>
                  <a:cubicBezTo>
                    <a:pt x="1153" y="15959"/>
                    <a:pt x="1153" y="15953"/>
                    <a:pt x="1147" y="15947"/>
                  </a:cubicBezTo>
                  <a:cubicBezTo>
                    <a:pt x="1111" y="15906"/>
                    <a:pt x="1082" y="15864"/>
                    <a:pt x="1046" y="15817"/>
                  </a:cubicBezTo>
                  <a:cubicBezTo>
                    <a:pt x="1023" y="15788"/>
                    <a:pt x="999" y="15758"/>
                    <a:pt x="981" y="15734"/>
                  </a:cubicBezTo>
                  <a:cubicBezTo>
                    <a:pt x="981" y="15734"/>
                    <a:pt x="981" y="15729"/>
                    <a:pt x="981" y="15729"/>
                  </a:cubicBezTo>
                  <a:cubicBezTo>
                    <a:pt x="975" y="15723"/>
                    <a:pt x="975" y="15717"/>
                    <a:pt x="970" y="15711"/>
                  </a:cubicBezTo>
                  <a:cubicBezTo>
                    <a:pt x="887" y="15593"/>
                    <a:pt x="804" y="15469"/>
                    <a:pt x="739" y="15356"/>
                  </a:cubicBezTo>
                  <a:cubicBezTo>
                    <a:pt x="733" y="15356"/>
                    <a:pt x="733" y="15351"/>
                    <a:pt x="733" y="15351"/>
                  </a:cubicBezTo>
                  <a:cubicBezTo>
                    <a:pt x="698" y="15291"/>
                    <a:pt x="662" y="15227"/>
                    <a:pt x="633" y="15167"/>
                  </a:cubicBezTo>
                  <a:cubicBezTo>
                    <a:pt x="627" y="15162"/>
                    <a:pt x="627" y="15156"/>
                    <a:pt x="621" y="15156"/>
                  </a:cubicBezTo>
                  <a:cubicBezTo>
                    <a:pt x="615" y="15138"/>
                    <a:pt x="609" y="15120"/>
                    <a:pt x="597" y="15108"/>
                  </a:cubicBezTo>
                  <a:cubicBezTo>
                    <a:pt x="586" y="15079"/>
                    <a:pt x="574" y="15055"/>
                    <a:pt x="562" y="15032"/>
                  </a:cubicBezTo>
                  <a:cubicBezTo>
                    <a:pt x="562" y="15032"/>
                    <a:pt x="556" y="15026"/>
                    <a:pt x="556" y="15026"/>
                  </a:cubicBezTo>
                  <a:cubicBezTo>
                    <a:pt x="550" y="15008"/>
                    <a:pt x="538" y="14990"/>
                    <a:pt x="533" y="14978"/>
                  </a:cubicBezTo>
                  <a:cubicBezTo>
                    <a:pt x="456" y="14813"/>
                    <a:pt x="391" y="14660"/>
                    <a:pt x="338" y="14524"/>
                  </a:cubicBezTo>
                  <a:cubicBezTo>
                    <a:pt x="338" y="14518"/>
                    <a:pt x="338" y="14512"/>
                    <a:pt x="338" y="14512"/>
                  </a:cubicBezTo>
                  <a:cubicBezTo>
                    <a:pt x="308" y="14435"/>
                    <a:pt x="279" y="14341"/>
                    <a:pt x="255" y="14264"/>
                  </a:cubicBezTo>
                  <a:cubicBezTo>
                    <a:pt x="219" y="14169"/>
                    <a:pt x="202" y="14116"/>
                    <a:pt x="178" y="14010"/>
                  </a:cubicBezTo>
                  <a:cubicBezTo>
                    <a:pt x="178" y="14004"/>
                    <a:pt x="178" y="14004"/>
                    <a:pt x="178" y="14004"/>
                  </a:cubicBezTo>
                  <a:cubicBezTo>
                    <a:pt x="155" y="13921"/>
                    <a:pt x="131" y="13821"/>
                    <a:pt x="113" y="13720"/>
                  </a:cubicBezTo>
                  <a:cubicBezTo>
                    <a:pt x="113" y="13715"/>
                    <a:pt x="113" y="13715"/>
                    <a:pt x="113" y="13715"/>
                  </a:cubicBezTo>
                  <a:cubicBezTo>
                    <a:pt x="90" y="13608"/>
                    <a:pt x="72" y="13520"/>
                    <a:pt x="60" y="13396"/>
                  </a:cubicBezTo>
                  <a:cubicBezTo>
                    <a:pt x="60" y="13396"/>
                    <a:pt x="54" y="13390"/>
                    <a:pt x="54" y="13390"/>
                  </a:cubicBezTo>
                  <a:cubicBezTo>
                    <a:pt x="54" y="13354"/>
                    <a:pt x="48" y="13313"/>
                    <a:pt x="42" y="13277"/>
                  </a:cubicBezTo>
                  <a:cubicBezTo>
                    <a:pt x="42" y="13260"/>
                    <a:pt x="42" y="13248"/>
                    <a:pt x="36" y="13236"/>
                  </a:cubicBezTo>
                  <a:cubicBezTo>
                    <a:pt x="25" y="13348"/>
                    <a:pt x="19" y="13461"/>
                    <a:pt x="13" y="13561"/>
                  </a:cubicBezTo>
                  <a:cubicBezTo>
                    <a:pt x="13" y="13579"/>
                    <a:pt x="7" y="13602"/>
                    <a:pt x="7" y="13626"/>
                  </a:cubicBezTo>
                  <a:cubicBezTo>
                    <a:pt x="7" y="13626"/>
                    <a:pt x="7" y="13626"/>
                    <a:pt x="7" y="13632"/>
                  </a:cubicBezTo>
                  <a:cubicBezTo>
                    <a:pt x="7" y="13650"/>
                    <a:pt x="7" y="13673"/>
                    <a:pt x="7" y="13691"/>
                  </a:cubicBezTo>
                  <a:cubicBezTo>
                    <a:pt x="1" y="13797"/>
                    <a:pt x="1" y="13904"/>
                    <a:pt x="1" y="14010"/>
                  </a:cubicBezTo>
                  <a:cubicBezTo>
                    <a:pt x="1" y="14128"/>
                    <a:pt x="7" y="14287"/>
                    <a:pt x="19" y="14406"/>
                  </a:cubicBezTo>
                  <a:cubicBezTo>
                    <a:pt x="30" y="14494"/>
                    <a:pt x="36" y="14571"/>
                    <a:pt x="42" y="14642"/>
                  </a:cubicBezTo>
                  <a:cubicBezTo>
                    <a:pt x="48" y="14677"/>
                    <a:pt x="54" y="14719"/>
                    <a:pt x="54" y="14754"/>
                  </a:cubicBezTo>
                  <a:cubicBezTo>
                    <a:pt x="54" y="14754"/>
                    <a:pt x="60" y="14760"/>
                    <a:pt x="60" y="14766"/>
                  </a:cubicBezTo>
                  <a:cubicBezTo>
                    <a:pt x="72" y="14884"/>
                    <a:pt x="90" y="14973"/>
                    <a:pt x="113" y="15079"/>
                  </a:cubicBezTo>
                  <a:cubicBezTo>
                    <a:pt x="113" y="15079"/>
                    <a:pt x="113" y="15085"/>
                    <a:pt x="113" y="15085"/>
                  </a:cubicBezTo>
                  <a:cubicBezTo>
                    <a:pt x="131" y="15185"/>
                    <a:pt x="155" y="15286"/>
                    <a:pt x="178" y="15368"/>
                  </a:cubicBezTo>
                  <a:cubicBezTo>
                    <a:pt x="178" y="15368"/>
                    <a:pt x="178" y="15374"/>
                    <a:pt x="178" y="15374"/>
                  </a:cubicBezTo>
                  <a:cubicBezTo>
                    <a:pt x="202" y="15481"/>
                    <a:pt x="219" y="15534"/>
                    <a:pt x="255" y="15628"/>
                  </a:cubicBezTo>
                  <a:cubicBezTo>
                    <a:pt x="279" y="15705"/>
                    <a:pt x="308" y="15805"/>
                    <a:pt x="338" y="15876"/>
                  </a:cubicBezTo>
                  <a:cubicBezTo>
                    <a:pt x="338" y="15876"/>
                    <a:pt x="338" y="15882"/>
                    <a:pt x="338" y="15888"/>
                  </a:cubicBezTo>
                  <a:cubicBezTo>
                    <a:pt x="391" y="16024"/>
                    <a:pt x="456" y="16177"/>
                    <a:pt x="533" y="16343"/>
                  </a:cubicBezTo>
                  <a:cubicBezTo>
                    <a:pt x="538" y="16355"/>
                    <a:pt x="550" y="16372"/>
                    <a:pt x="556" y="16390"/>
                  </a:cubicBezTo>
                  <a:cubicBezTo>
                    <a:pt x="556" y="16390"/>
                    <a:pt x="562" y="16396"/>
                    <a:pt x="562" y="16396"/>
                  </a:cubicBezTo>
                  <a:cubicBezTo>
                    <a:pt x="574" y="16420"/>
                    <a:pt x="586" y="16443"/>
                    <a:pt x="597" y="16473"/>
                  </a:cubicBezTo>
                  <a:cubicBezTo>
                    <a:pt x="609" y="16490"/>
                    <a:pt x="615" y="16502"/>
                    <a:pt x="621" y="16520"/>
                  </a:cubicBezTo>
                  <a:cubicBezTo>
                    <a:pt x="627" y="16520"/>
                    <a:pt x="627" y="16526"/>
                    <a:pt x="633" y="16532"/>
                  </a:cubicBezTo>
                  <a:cubicBezTo>
                    <a:pt x="662" y="16591"/>
                    <a:pt x="698" y="16656"/>
                    <a:pt x="733" y="16715"/>
                  </a:cubicBezTo>
                  <a:cubicBezTo>
                    <a:pt x="733" y="16721"/>
                    <a:pt x="733" y="16721"/>
                    <a:pt x="739" y="16721"/>
                  </a:cubicBezTo>
                  <a:cubicBezTo>
                    <a:pt x="804" y="16833"/>
                    <a:pt x="887" y="16957"/>
                    <a:pt x="970" y="17075"/>
                  </a:cubicBezTo>
                  <a:cubicBezTo>
                    <a:pt x="975" y="17081"/>
                    <a:pt x="975" y="17087"/>
                    <a:pt x="981" y="17093"/>
                  </a:cubicBezTo>
                  <a:cubicBezTo>
                    <a:pt x="981" y="17093"/>
                    <a:pt x="981" y="17099"/>
                    <a:pt x="987" y="17099"/>
                  </a:cubicBezTo>
                  <a:cubicBezTo>
                    <a:pt x="999" y="17122"/>
                    <a:pt x="1023" y="17152"/>
                    <a:pt x="1046" y="17182"/>
                  </a:cubicBezTo>
                  <a:cubicBezTo>
                    <a:pt x="1082" y="17229"/>
                    <a:pt x="1111" y="17270"/>
                    <a:pt x="1147" y="17311"/>
                  </a:cubicBezTo>
                  <a:cubicBezTo>
                    <a:pt x="1153" y="17317"/>
                    <a:pt x="1153" y="17323"/>
                    <a:pt x="1159" y="17329"/>
                  </a:cubicBezTo>
                  <a:cubicBezTo>
                    <a:pt x="1182" y="17359"/>
                    <a:pt x="1206" y="17388"/>
                    <a:pt x="1229" y="17412"/>
                  </a:cubicBezTo>
                  <a:cubicBezTo>
                    <a:pt x="1336" y="17542"/>
                    <a:pt x="1478" y="17695"/>
                    <a:pt x="1643" y="17855"/>
                  </a:cubicBezTo>
                  <a:cubicBezTo>
                    <a:pt x="1649" y="17855"/>
                    <a:pt x="1655" y="17861"/>
                    <a:pt x="1655" y="17867"/>
                  </a:cubicBezTo>
                  <a:lnTo>
                    <a:pt x="1661" y="17867"/>
                  </a:lnTo>
                  <a:cubicBezTo>
                    <a:pt x="1661" y="17867"/>
                    <a:pt x="1661" y="17873"/>
                    <a:pt x="1661" y="17873"/>
                  </a:cubicBezTo>
                  <a:cubicBezTo>
                    <a:pt x="1743" y="17949"/>
                    <a:pt x="1897" y="18085"/>
                    <a:pt x="2109" y="18245"/>
                  </a:cubicBezTo>
                  <a:cubicBezTo>
                    <a:pt x="2145" y="18274"/>
                    <a:pt x="2180" y="18298"/>
                    <a:pt x="2210" y="18321"/>
                  </a:cubicBezTo>
                  <a:cubicBezTo>
                    <a:pt x="2216" y="18321"/>
                    <a:pt x="2222" y="18327"/>
                    <a:pt x="2222" y="18333"/>
                  </a:cubicBezTo>
                  <a:cubicBezTo>
                    <a:pt x="2369" y="18434"/>
                    <a:pt x="2464" y="18493"/>
                    <a:pt x="2464" y="18493"/>
                  </a:cubicBezTo>
                  <a:cubicBezTo>
                    <a:pt x="2470" y="18499"/>
                    <a:pt x="2476" y="18505"/>
                    <a:pt x="2487" y="18505"/>
                  </a:cubicBezTo>
                  <a:cubicBezTo>
                    <a:pt x="2564" y="18558"/>
                    <a:pt x="2641" y="18605"/>
                    <a:pt x="2724" y="18652"/>
                  </a:cubicBezTo>
                  <a:cubicBezTo>
                    <a:pt x="2741" y="18658"/>
                    <a:pt x="2753" y="18670"/>
                    <a:pt x="2765" y="18676"/>
                  </a:cubicBezTo>
                  <a:cubicBezTo>
                    <a:pt x="2777" y="18682"/>
                    <a:pt x="2789" y="18688"/>
                    <a:pt x="2801" y="18694"/>
                  </a:cubicBezTo>
                  <a:cubicBezTo>
                    <a:pt x="2806" y="18699"/>
                    <a:pt x="2806" y="18699"/>
                    <a:pt x="2812" y="18705"/>
                  </a:cubicBezTo>
                  <a:cubicBezTo>
                    <a:pt x="2818" y="18705"/>
                    <a:pt x="2830" y="18711"/>
                    <a:pt x="2836" y="18717"/>
                  </a:cubicBezTo>
                  <a:cubicBezTo>
                    <a:pt x="2871" y="18735"/>
                    <a:pt x="2919" y="18759"/>
                    <a:pt x="2960" y="18782"/>
                  </a:cubicBezTo>
                  <a:cubicBezTo>
                    <a:pt x="3049" y="18823"/>
                    <a:pt x="3131" y="18865"/>
                    <a:pt x="3214" y="18906"/>
                  </a:cubicBezTo>
                  <a:cubicBezTo>
                    <a:pt x="3226" y="18912"/>
                    <a:pt x="3243" y="18918"/>
                    <a:pt x="3255" y="18924"/>
                  </a:cubicBezTo>
                  <a:cubicBezTo>
                    <a:pt x="3362" y="18977"/>
                    <a:pt x="3503" y="19036"/>
                    <a:pt x="3627" y="19083"/>
                  </a:cubicBezTo>
                  <a:cubicBezTo>
                    <a:pt x="3639" y="19083"/>
                    <a:pt x="3657" y="19089"/>
                    <a:pt x="3669" y="19095"/>
                  </a:cubicBezTo>
                  <a:cubicBezTo>
                    <a:pt x="3681" y="19101"/>
                    <a:pt x="3692" y="19107"/>
                    <a:pt x="3704" y="19113"/>
                  </a:cubicBezTo>
                  <a:cubicBezTo>
                    <a:pt x="3852" y="19166"/>
                    <a:pt x="4041" y="19225"/>
                    <a:pt x="4212" y="19278"/>
                  </a:cubicBezTo>
                  <a:cubicBezTo>
                    <a:pt x="4230" y="19278"/>
                    <a:pt x="4248" y="19284"/>
                    <a:pt x="4259" y="19290"/>
                  </a:cubicBezTo>
                  <a:cubicBezTo>
                    <a:pt x="4513" y="19361"/>
                    <a:pt x="4767" y="19414"/>
                    <a:pt x="4998" y="19450"/>
                  </a:cubicBezTo>
                  <a:cubicBezTo>
                    <a:pt x="5163" y="19479"/>
                    <a:pt x="5352" y="19503"/>
                    <a:pt x="5541" y="19520"/>
                  </a:cubicBezTo>
                  <a:lnTo>
                    <a:pt x="5559" y="19520"/>
                  </a:lnTo>
                  <a:cubicBezTo>
                    <a:pt x="5571" y="19526"/>
                    <a:pt x="5576" y="19526"/>
                    <a:pt x="5588" y="19526"/>
                  </a:cubicBezTo>
                  <a:cubicBezTo>
                    <a:pt x="5647" y="19532"/>
                    <a:pt x="5683" y="19532"/>
                    <a:pt x="5689" y="19532"/>
                  </a:cubicBezTo>
                  <a:lnTo>
                    <a:pt x="5695" y="19532"/>
                  </a:lnTo>
                  <a:cubicBezTo>
                    <a:pt x="5783" y="19538"/>
                    <a:pt x="5872" y="19544"/>
                    <a:pt x="5954" y="19550"/>
                  </a:cubicBezTo>
                  <a:cubicBezTo>
                    <a:pt x="6002" y="19550"/>
                    <a:pt x="6055" y="19556"/>
                    <a:pt x="6108" y="19556"/>
                  </a:cubicBezTo>
                  <a:lnTo>
                    <a:pt x="6120" y="19556"/>
                  </a:lnTo>
                  <a:cubicBezTo>
                    <a:pt x="6207" y="19558"/>
                    <a:pt x="6289" y="19559"/>
                    <a:pt x="6369" y="19559"/>
                  </a:cubicBezTo>
                  <a:cubicBezTo>
                    <a:pt x="6680" y="19559"/>
                    <a:pt x="6948" y="19542"/>
                    <a:pt x="7254" y="19509"/>
                  </a:cubicBezTo>
                  <a:cubicBezTo>
                    <a:pt x="7295" y="19503"/>
                    <a:pt x="7337" y="19503"/>
                    <a:pt x="7378" y="19497"/>
                  </a:cubicBezTo>
                  <a:cubicBezTo>
                    <a:pt x="7626" y="19479"/>
                    <a:pt x="7951" y="19432"/>
                    <a:pt x="8211" y="19373"/>
                  </a:cubicBezTo>
                  <a:cubicBezTo>
                    <a:pt x="8500" y="19314"/>
                    <a:pt x="8801" y="19243"/>
                    <a:pt x="9067" y="19166"/>
                  </a:cubicBezTo>
                  <a:cubicBezTo>
                    <a:pt x="9215" y="19131"/>
                    <a:pt x="9362" y="19083"/>
                    <a:pt x="9492" y="19042"/>
                  </a:cubicBezTo>
                  <a:cubicBezTo>
                    <a:pt x="9752" y="18959"/>
                    <a:pt x="10042" y="18865"/>
                    <a:pt x="10266" y="18764"/>
                  </a:cubicBezTo>
                  <a:cubicBezTo>
                    <a:pt x="10408" y="18705"/>
                    <a:pt x="10555" y="18634"/>
                    <a:pt x="10703" y="18570"/>
                  </a:cubicBezTo>
                  <a:cubicBezTo>
                    <a:pt x="10993" y="18445"/>
                    <a:pt x="11270" y="18321"/>
                    <a:pt x="11506" y="18203"/>
                  </a:cubicBezTo>
                  <a:cubicBezTo>
                    <a:pt x="11737" y="18091"/>
                    <a:pt x="12003" y="17949"/>
                    <a:pt x="12268" y="17784"/>
                  </a:cubicBezTo>
                  <a:cubicBezTo>
                    <a:pt x="12493" y="17660"/>
                    <a:pt x="12747" y="17500"/>
                    <a:pt x="12989" y="17335"/>
                  </a:cubicBezTo>
                  <a:cubicBezTo>
                    <a:pt x="13302" y="17128"/>
                    <a:pt x="13591" y="16922"/>
                    <a:pt x="13828" y="16733"/>
                  </a:cubicBezTo>
                  <a:cubicBezTo>
                    <a:pt x="14058" y="16550"/>
                    <a:pt x="14365" y="16313"/>
                    <a:pt x="14595" y="16101"/>
                  </a:cubicBezTo>
                  <a:cubicBezTo>
                    <a:pt x="14773" y="15947"/>
                    <a:pt x="14950" y="15782"/>
                    <a:pt x="15092" y="15634"/>
                  </a:cubicBezTo>
                  <a:cubicBezTo>
                    <a:pt x="15239" y="15492"/>
                    <a:pt x="15405" y="15321"/>
                    <a:pt x="15564" y="15150"/>
                  </a:cubicBezTo>
                  <a:cubicBezTo>
                    <a:pt x="15759" y="14949"/>
                    <a:pt x="15942" y="14748"/>
                    <a:pt x="16090" y="14559"/>
                  </a:cubicBezTo>
                  <a:cubicBezTo>
                    <a:pt x="16090" y="14553"/>
                    <a:pt x="16096" y="14547"/>
                    <a:pt x="16101" y="14547"/>
                  </a:cubicBezTo>
                  <a:cubicBezTo>
                    <a:pt x="16279" y="14323"/>
                    <a:pt x="16515" y="14028"/>
                    <a:pt x="16674" y="13791"/>
                  </a:cubicBezTo>
                  <a:cubicBezTo>
                    <a:pt x="16781" y="13620"/>
                    <a:pt x="16911" y="13425"/>
                    <a:pt x="17035" y="13224"/>
                  </a:cubicBezTo>
                  <a:cubicBezTo>
                    <a:pt x="17076" y="13159"/>
                    <a:pt x="17111" y="13106"/>
                    <a:pt x="17147" y="13047"/>
                  </a:cubicBezTo>
                  <a:cubicBezTo>
                    <a:pt x="17218" y="12941"/>
                    <a:pt x="17289" y="12805"/>
                    <a:pt x="17354" y="12675"/>
                  </a:cubicBezTo>
                  <a:cubicBezTo>
                    <a:pt x="17407" y="12575"/>
                    <a:pt x="17454" y="12486"/>
                    <a:pt x="17489" y="12397"/>
                  </a:cubicBezTo>
                  <a:cubicBezTo>
                    <a:pt x="17501" y="12380"/>
                    <a:pt x="17507" y="12362"/>
                    <a:pt x="17513" y="12344"/>
                  </a:cubicBezTo>
                  <a:cubicBezTo>
                    <a:pt x="17554" y="12262"/>
                    <a:pt x="17590" y="12179"/>
                    <a:pt x="17619" y="12108"/>
                  </a:cubicBezTo>
                  <a:cubicBezTo>
                    <a:pt x="17720" y="11895"/>
                    <a:pt x="17791" y="11695"/>
                    <a:pt x="17850" y="11506"/>
                  </a:cubicBezTo>
                  <a:cubicBezTo>
                    <a:pt x="17856" y="11494"/>
                    <a:pt x="17862" y="11482"/>
                    <a:pt x="17862" y="11470"/>
                  </a:cubicBezTo>
                  <a:cubicBezTo>
                    <a:pt x="17867" y="11458"/>
                    <a:pt x="17867" y="11452"/>
                    <a:pt x="17873" y="11441"/>
                  </a:cubicBezTo>
                  <a:cubicBezTo>
                    <a:pt x="17879" y="11417"/>
                    <a:pt x="17885" y="11393"/>
                    <a:pt x="17897" y="11370"/>
                  </a:cubicBezTo>
                  <a:cubicBezTo>
                    <a:pt x="17938" y="11234"/>
                    <a:pt x="17986" y="11057"/>
                    <a:pt x="18033" y="10850"/>
                  </a:cubicBezTo>
                  <a:cubicBezTo>
                    <a:pt x="18045" y="10803"/>
                    <a:pt x="18068" y="10714"/>
                    <a:pt x="18086" y="10590"/>
                  </a:cubicBezTo>
                  <a:cubicBezTo>
                    <a:pt x="18104" y="10519"/>
                    <a:pt x="18116" y="10442"/>
                    <a:pt x="18121" y="10366"/>
                  </a:cubicBezTo>
                  <a:cubicBezTo>
                    <a:pt x="18133" y="10307"/>
                    <a:pt x="18139" y="10259"/>
                    <a:pt x="18139" y="10206"/>
                  </a:cubicBezTo>
                  <a:cubicBezTo>
                    <a:pt x="18151" y="10206"/>
                    <a:pt x="18163" y="10206"/>
                    <a:pt x="18169" y="10212"/>
                  </a:cubicBezTo>
                  <a:cubicBezTo>
                    <a:pt x="18188" y="10212"/>
                    <a:pt x="18324" y="10220"/>
                    <a:pt x="18550" y="10220"/>
                  </a:cubicBezTo>
                  <a:cubicBezTo>
                    <a:pt x="18606" y="10220"/>
                    <a:pt x="18668" y="10219"/>
                    <a:pt x="18736" y="10218"/>
                  </a:cubicBezTo>
                  <a:lnTo>
                    <a:pt x="18907" y="10218"/>
                  </a:lnTo>
                  <a:cubicBezTo>
                    <a:pt x="18919" y="10218"/>
                    <a:pt x="18937" y="10212"/>
                    <a:pt x="18954" y="10212"/>
                  </a:cubicBezTo>
                  <a:lnTo>
                    <a:pt x="18990" y="10212"/>
                  </a:lnTo>
                  <a:cubicBezTo>
                    <a:pt x="19173" y="10206"/>
                    <a:pt x="19297" y="10194"/>
                    <a:pt x="19474" y="10171"/>
                  </a:cubicBezTo>
                  <a:cubicBezTo>
                    <a:pt x="19563" y="10165"/>
                    <a:pt x="19645" y="10153"/>
                    <a:pt x="19722" y="10141"/>
                  </a:cubicBezTo>
                  <a:cubicBezTo>
                    <a:pt x="19757" y="10141"/>
                    <a:pt x="19805" y="10129"/>
                    <a:pt x="19870" y="10123"/>
                  </a:cubicBezTo>
                  <a:cubicBezTo>
                    <a:pt x="20100" y="10088"/>
                    <a:pt x="20697" y="9982"/>
                    <a:pt x="21423" y="9745"/>
                  </a:cubicBezTo>
                  <a:cubicBezTo>
                    <a:pt x="21441" y="9740"/>
                    <a:pt x="21459" y="9734"/>
                    <a:pt x="21482" y="9728"/>
                  </a:cubicBezTo>
                  <a:lnTo>
                    <a:pt x="21488" y="9728"/>
                  </a:lnTo>
                  <a:cubicBezTo>
                    <a:pt x="21488" y="9722"/>
                    <a:pt x="21494" y="9722"/>
                    <a:pt x="21494" y="9722"/>
                  </a:cubicBezTo>
                  <a:cubicBezTo>
                    <a:pt x="21559" y="9704"/>
                    <a:pt x="21618" y="9681"/>
                    <a:pt x="21671" y="9663"/>
                  </a:cubicBezTo>
                  <a:cubicBezTo>
                    <a:pt x="21695" y="9651"/>
                    <a:pt x="21718" y="9645"/>
                    <a:pt x="21742" y="9633"/>
                  </a:cubicBezTo>
                  <a:cubicBezTo>
                    <a:pt x="21789" y="9621"/>
                    <a:pt x="21831" y="9604"/>
                    <a:pt x="21878" y="9586"/>
                  </a:cubicBezTo>
                  <a:cubicBezTo>
                    <a:pt x="21896" y="9580"/>
                    <a:pt x="21913" y="9574"/>
                    <a:pt x="21931" y="9562"/>
                  </a:cubicBezTo>
                  <a:cubicBezTo>
                    <a:pt x="21990" y="9545"/>
                    <a:pt x="22043" y="9521"/>
                    <a:pt x="22096" y="9497"/>
                  </a:cubicBezTo>
                  <a:cubicBezTo>
                    <a:pt x="22120" y="9492"/>
                    <a:pt x="22144" y="9480"/>
                    <a:pt x="22167" y="9468"/>
                  </a:cubicBezTo>
                  <a:cubicBezTo>
                    <a:pt x="22215" y="9450"/>
                    <a:pt x="22268" y="9427"/>
                    <a:pt x="22315" y="9409"/>
                  </a:cubicBezTo>
                  <a:cubicBezTo>
                    <a:pt x="22339" y="9397"/>
                    <a:pt x="22368" y="9385"/>
                    <a:pt x="22392" y="9373"/>
                  </a:cubicBezTo>
                  <a:cubicBezTo>
                    <a:pt x="22421" y="9362"/>
                    <a:pt x="22451" y="9350"/>
                    <a:pt x="22474" y="9338"/>
                  </a:cubicBezTo>
                  <a:cubicBezTo>
                    <a:pt x="22516" y="9314"/>
                    <a:pt x="22563" y="9297"/>
                    <a:pt x="22604" y="9279"/>
                  </a:cubicBezTo>
                  <a:cubicBezTo>
                    <a:pt x="22622" y="9267"/>
                    <a:pt x="22646" y="9255"/>
                    <a:pt x="22663" y="9243"/>
                  </a:cubicBezTo>
                  <a:cubicBezTo>
                    <a:pt x="22705" y="9226"/>
                    <a:pt x="22740" y="9208"/>
                    <a:pt x="22782" y="9190"/>
                  </a:cubicBezTo>
                  <a:cubicBezTo>
                    <a:pt x="22817" y="9167"/>
                    <a:pt x="22852" y="9149"/>
                    <a:pt x="22888" y="9131"/>
                  </a:cubicBezTo>
                  <a:cubicBezTo>
                    <a:pt x="22900" y="9125"/>
                    <a:pt x="22917" y="9119"/>
                    <a:pt x="22935" y="9108"/>
                  </a:cubicBezTo>
                  <a:cubicBezTo>
                    <a:pt x="22994" y="9072"/>
                    <a:pt x="23047" y="9049"/>
                    <a:pt x="23083" y="9025"/>
                  </a:cubicBezTo>
                  <a:cubicBezTo>
                    <a:pt x="23219" y="8942"/>
                    <a:pt x="23402" y="8836"/>
                    <a:pt x="23526" y="8747"/>
                  </a:cubicBezTo>
                  <a:cubicBezTo>
                    <a:pt x="23579" y="8706"/>
                    <a:pt x="23632" y="8671"/>
                    <a:pt x="23673" y="8641"/>
                  </a:cubicBezTo>
                  <a:cubicBezTo>
                    <a:pt x="23709" y="8611"/>
                    <a:pt x="23750" y="8588"/>
                    <a:pt x="23786" y="8564"/>
                  </a:cubicBezTo>
                  <a:cubicBezTo>
                    <a:pt x="23845" y="8517"/>
                    <a:pt x="23921" y="8458"/>
                    <a:pt x="23992" y="8405"/>
                  </a:cubicBezTo>
                  <a:cubicBezTo>
                    <a:pt x="24075" y="8334"/>
                    <a:pt x="24146" y="8275"/>
                    <a:pt x="24234" y="8198"/>
                  </a:cubicBezTo>
                  <a:cubicBezTo>
                    <a:pt x="24264" y="8168"/>
                    <a:pt x="24294" y="8139"/>
                    <a:pt x="24323" y="8109"/>
                  </a:cubicBezTo>
                  <a:cubicBezTo>
                    <a:pt x="24364" y="8074"/>
                    <a:pt x="24406" y="8033"/>
                    <a:pt x="24441" y="7997"/>
                  </a:cubicBezTo>
                  <a:cubicBezTo>
                    <a:pt x="24447" y="7997"/>
                    <a:pt x="24453" y="7991"/>
                    <a:pt x="24453" y="7985"/>
                  </a:cubicBezTo>
                  <a:cubicBezTo>
                    <a:pt x="24477" y="7968"/>
                    <a:pt x="24494" y="7950"/>
                    <a:pt x="24506" y="7932"/>
                  </a:cubicBezTo>
                  <a:cubicBezTo>
                    <a:pt x="24536" y="7903"/>
                    <a:pt x="24571" y="7873"/>
                    <a:pt x="24601" y="7838"/>
                  </a:cubicBezTo>
                  <a:cubicBezTo>
                    <a:pt x="24660" y="7779"/>
                    <a:pt x="24713" y="7720"/>
                    <a:pt x="24760" y="7666"/>
                  </a:cubicBezTo>
                  <a:cubicBezTo>
                    <a:pt x="24772" y="7655"/>
                    <a:pt x="24778" y="7643"/>
                    <a:pt x="24790" y="7637"/>
                  </a:cubicBezTo>
                  <a:cubicBezTo>
                    <a:pt x="24801" y="7625"/>
                    <a:pt x="24813" y="7607"/>
                    <a:pt x="24819" y="7601"/>
                  </a:cubicBezTo>
                  <a:cubicBezTo>
                    <a:pt x="24843" y="7578"/>
                    <a:pt x="24861" y="7554"/>
                    <a:pt x="24878" y="7531"/>
                  </a:cubicBezTo>
                  <a:cubicBezTo>
                    <a:pt x="24884" y="7525"/>
                    <a:pt x="24884" y="7519"/>
                    <a:pt x="24890" y="7519"/>
                  </a:cubicBezTo>
                  <a:cubicBezTo>
                    <a:pt x="24985" y="7407"/>
                    <a:pt x="25061" y="7306"/>
                    <a:pt x="25126" y="7218"/>
                  </a:cubicBezTo>
                  <a:cubicBezTo>
                    <a:pt x="25132" y="7206"/>
                    <a:pt x="25144" y="7194"/>
                    <a:pt x="25150" y="7182"/>
                  </a:cubicBezTo>
                  <a:cubicBezTo>
                    <a:pt x="25179" y="7141"/>
                    <a:pt x="25209" y="7099"/>
                    <a:pt x="25233" y="7064"/>
                  </a:cubicBezTo>
                  <a:cubicBezTo>
                    <a:pt x="25239" y="7058"/>
                    <a:pt x="25239" y="7052"/>
                    <a:pt x="25244" y="7052"/>
                  </a:cubicBezTo>
                  <a:cubicBezTo>
                    <a:pt x="25244" y="7046"/>
                    <a:pt x="25250" y="7046"/>
                    <a:pt x="25250" y="7040"/>
                  </a:cubicBezTo>
                  <a:cubicBezTo>
                    <a:pt x="25262" y="7017"/>
                    <a:pt x="25280" y="6999"/>
                    <a:pt x="25292" y="6981"/>
                  </a:cubicBezTo>
                  <a:cubicBezTo>
                    <a:pt x="25416" y="6792"/>
                    <a:pt x="25528" y="6603"/>
                    <a:pt x="25622" y="6426"/>
                  </a:cubicBezTo>
                  <a:cubicBezTo>
                    <a:pt x="25711" y="6255"/>
                    <a:pt x="25788" y="6089"/>
                    <a:pt x="25859" y="5924"/>
                  </a:cubicBezTo>
                  <a:cubicBezTo>
                    <a:pt x="25882" y="5865"/>
                    <a:pt x="25906" y="5818"/>
                    <a:pt x="25918" y="5776"/>
                  </a:cubicBezTo>
                  <a:cubicBezTo>
                    <a:pt x="25930" y="5747"/>
                    <a:pt x="25941" y="5717"/>
                    <a:pt x="25953" y="5694"/>
                  </a:cubicBezTo>
                  <a:cubicBezTo>
                    <a:pt x="25959" y="5670"/>
                    <a:pt x="25965" y="5646"/>
                    <a:pt x="25977" y="5629"/>
                  </a:cubicBezTo>
                  <a:cubicBezTo>
                    <a:pt x="25989" y="5599"/>
                    <a:pt x="25995" y="5570"/>
                    <a:pt x="26006" y="5540"/>
                  </a:cubicBezTo>
                  <a:cubicBezTo>
                    <a:pt x="26018" y="5511"/>
                    <a:pt x="26030" y="5475"/>
                    <a:pt x="26042" y="5440"/>
                  </a:cubicBezTo>
                  <a:cubicBezTo>
                    <a:pt x="26048" y="5428"/>
                    <a:pt x="26054" y="5410"/>
                    <a:pt x="26060" y="5393"/>
                  </a:cubicBezTo>
                  <a:cubicBezTo>
                    <a:pt x="26071" y="5351"/>
                    <a:pt x="26083" y="5316"/>
                    <a:pt x="26095" y="5274"/>
                  </a:cubicBezTo>
                  <a:cubicBezTo>
                    <a:pt x="26101" y="5263"/>
                    <a:pt x="26107" y="5251"/>
                    <a:pt x="26107" y="5239"/>
                  </a:cubicBezTo>
                  <a:cubicBezTo>
                    <a:pt x="26119" y="5198"/>
                    <a:pt x="26130" y="5162"/>
                    <a:pt x="26142" y="5127"/>
                  </a:cubicBezTo>
                  <a:cubicBezTo>
                    <a:pt x="26148" y="5109"/>
                    <a:pt x="26154" y="5091"/>
                    <a:pt x="26160" y="5068"/>
                  </a:cubicBezTo>
                  <a:cubicBezTo>
                    <a:pt x="26166" y="5044"/>
                    <a:pt x="26172" y="5020"/>
                    <a:pt x="26184" y="4997"/>
                  </a:cubicBezTo>
                  <a:cubicBezTo>
                    <a:pt x="26189" y="4973"/>
                    <a:pt x="26195" y="4955"/>
                    <a:pt x="26201" y="4938"/>
                  </a:cubicBezTo>
                  <a:cubicBezTo>
                    <a:pt x="26219" y="4938"/>
                    <a:pt x="26237" y="4944"/>
                    <a:pt x="26254" y="4950"/>
                  </a:cubicBezTo>
                  <a:cubicBezTo>
                    <a:pt x="26296" y="4955"/>
                    <a:pt x="26331" y="4967"/>
                    <a:pt x="26367" y="4973"/>
                  </a:cubicBezTo>
                  <a:cubicBezTo>
                    <a:pt x="26384" y="4973"/>
                    <a:pt x="26402" y="4979"/>
                    <a:pt x="26414" y="4985"/>
                  </a:cubicBezTo>
                  <a:cubicBezTo>
                    <a:pt x="26473" y="4991"/>
                    <a:pt x="26532" y="5003"/>
                    <a:pt x="26597" y="5015"/>
                  </a:cubicBezTo>
                  <a:cubicBezTo>
                    <a:pt x="26739" y="5032"/>
                    <a:pt x="26869" y="5050"/>
                    <a:pt x="26981" y="5056"/>
                  </a:cubicBezTo>
                  <a:lnTo>
                    <a:pt x="27022" y="5056"/>
                  </a:lnTo>
                  <a:cubicBezTo>
                    <a:pt x="27093" y="5060"/>
                    <a:pt x="27158" y="5064"/>
                    <a:pt x="27218" y="5064"/>
                  </a:cubicBezTo>
                  <a:cubicBezTo>
                    <a:pt x="27242" y="5064"/>
                    <a:pt x="27266" y="5063"/>
                    <a:pt x="27288" y="5062"/>
                  </a:cubicBezTo>
                  <a:lnTo>
                    <a:pt x="27318" y="5062"/>
                  </a:lnTo>
                  <a:cubicBezTo>
                    <a:pt x="27377" y="5062"/>
                    <a:pt x="27436" y="5062"/>
                    <a:pt x="27507" y="5056"/>
                  </a:cubicBezTo>
                  <a:cubicBezTo>
                    <a:pt x="27648" y="5050"/>
                    <a:pt x="27701" y="5044"/>
                    <a:pt x="27855" y="5026"/>
                  </a:cubicBezTo>
                  <a:cubicBezTo>
                    <a:pt x="28014" y="5009"/>
                    <a:pt x="28162" y="4985"/>
                    <a:pt x="28328" y="4950"/>
                  </a:cubicBezTo>
                  <a:cubicBezTo>
                    <a:pt x="28339" y="4944"/>
                    <a:pt x="28351" y="4944"/>
                    <a:pt x="28369" y="4938"/>
                  </a:cubicBezTo>
                  <a:cubicBezTo>
                    <a:pt x="28387" y="4938"/>
                    <a:pt x="28404" y="4932"/>
                    <a:pt x="28422" y="4926"/>
                  </a:cubicBezTo>
                  <a:cubicBezTo>
                    <a:pt x="28428" y="4926"/>
                    <a:pt x="28434" y="4926"/>
                    <a:pt x="28446" y="4920"/>
                  </a:cubicBezTo>
                  <a:lnTo>
                    <a:pt x="28463" y="4920"/>
                  </a:lnTo>
                  <a:cubicBezTo>
                    <a:pt x="28469" y="4914"/>
                    <a:pt x="28475" y="4914"/>
                    <a:pt x="28481" y="4914"/>
                  </a:cubicBezTo>
                  <a:cubicBezTo>
                    <a:pt x="28552" y="4896"/>
                    <a:pt x="28617" y="4879"/>
                    <a:pt x="28676" y="4861"/>
                  </a:cubicBezTo>
                  <a:cubicBezTo>
                    <a:pt x="28682" y="4861"/>
                    <a:pt x="28688" y="4861"/>
                    <a:pt x="28694" y="4855"/>
                  </a:cubicBezTo>
                  <a:cubicBezTo>
                    <a:pt x="28865" y="4808"/>
                    <a:pt x="28983" y="4766"/>
                    <a:pt x="28983" y="4766"/>
                  </a:cubicBezTo>
                  <a:cubicBezTo>
                    <a:pt x="29007" y="4761"/>
                    <a:pt x="29024" y="4749"/>
                    <a:pt x="29048" y="4743"/>
                  </a:cubicBezTo>
                  <a:cubicBezTo>
                    <a:pt x="29078" y="4731"/>
                    <a:pt x="29101" y="4725"/>
                    <a:pt x="29125" y="4713"/>
                  </a:cubicBezTo>
                  <a:cubicBezTo>
                    <a:pt x="29178" y="4696"/>
                    <a:pt x="29231" y="4678"/>
                    <a:pt x="29278" y="4660"/>
                  </a:cubicBezTo>
                  <a:cubicBezTo>
                    <a:pt x="29503" y="4572"/>
                    <a:pt x="29686" y="4483"/>
                    <a:pt x="29816" y="4418"/>
                  </a:cubicBezTo>
                  <a:cubicBezTo>
                    <a:pt x="29899" y="4377"/>
                    <a:pt x="30023" y="4312"/>
                    <a:pt x="30164" y="4235"/>
                  </a:cubicBezTo>
                  <a:cubicBezTo>
                    <a:pt x="30324" y="4146"/>
                    <a:pt x="30460" y="4064"/>
                    <a:pt x="30596" y="3969"/>
                  </a:cubicBezTo>
                  <a:cubicBezTo>
                    <a:pt x="30690" y="3910"/>
                    <a:pt x="30773" y="3845"/>
                    <a:pt x="30844" y="3786"/>
                  </a:cubicBezTo>
                  <a:cubicBezTo>
                    <a:pt x="30844" y="3786"/>
                    <a:pt x="30844" y="3780"/>
                    <a:pt x="30850" y="3780"/>
                  </a:cubicBezTo>
                  <a:cubicBezTo>
                    <a:pt x="30891" y="3745"/>
                    <a:pt x="30932" y="3709"/>
                    <a:pt x="30974" y="3674"/>
                  </a:cubicBezTo>
                  <a:cubicBezTo>
                    <a:pt x="30991" y="3662"/>
                    <a:pt x="30997" y="3650"/>
                    <a:pt x="31015" y="3638"/>
                  </a:cubicBezTo>
                  <a:cubicBezTo>
                    <a:pt x="31103" y="3556"/>
                    <a:pt x="31163" y="3497"/>
                    <a:pt x="31245" y="3402"/>
                  </a:cubicBezTo>
                  <a:cubicBezTo>
                    <a:pt x="31304" y="3343"/>
                    <a:pt x="31357" y="3284"/>
                    <a:pt x="31405" y="3225"/>
                  </a:cubicBezTo>
                  <a:cubicBezTo>
                    <a:pt x="31434" y="3189"/>
                    <a:pt x="31464" y="3148"/>
                    <a:pt x="31493" y="3107"/>
                  </a:cubicBezTo>
                  <a:cubicBezTo>
                    <a:pt x="31617" y="2953"/>
                    <a:pt x="31694" y="2817"/>
                    <a:pt x="31747" y="2735"/>
                  </a:cubicBezTo>
                  <a:cubicBezTo>
                    <a:pt x="31765" y="2705"/>
                    <a:pt x="31854" y="2563"/>
                    <a:pt x="31948" y="2345"/>
                  </a:cubicBezTo>
                  <a:cubicBezTo>
                    <a:pt x="31960" y="2327"/>
                    <a:pt x="31966" y="2309"/>
                    <a:pt x="31972" y="2292"/>
                  </a:cubicBezTo>
                  <a:cubicBezTo>
                    <a:pt x="31984" y="2274"/>
                    <a:pt x="31989" y="2250"/>
                    <a:pt x="32001" y="2221"/>
                  </a:cubicBezTo>
                  <a:cubicBezTo>
                    <a:pt x="32001" y="2221"/>
                    <a:pt x="32007" y="2215"/>
                    <a:pt x="32007" y="2209"/>
                  </a:cubicBezTo>
                  <a:cubicBezTo>
                    <a:pt x="32007" y="2209"/>
                    <a:pt x="32007" y="2203"/>
                    <a:pt x="32007" y="2203"/>
                  </a:cubicBezTo>
                  <a:cubicBezTo>
                    <a:pt x="32048" y="2115"/>
                    <a:pt x="32084" y="2020"/>
                    <a:pt x="32113" y="1914"/>
                  </a:cubicBezTo>
                  <a:cubicBezTo>
                    <a:pt x="32119" y="1902"/>
                    <a:pt x="32119" y="1896"/>
                    <a:pt x="32125" y="1884"/>
                  </a:cubicBezTo>
                  <a:cubicBezTo>
                    <a:pt x="32137" y="1849"/>
                    <a:pt x="32149" y="1813"/>
                    <a:pt x="32155" y="1772"/>
                  </a:cubicBezTo>
                  <a:cubicBezTo>
                    <a:pt x="32167" y="1737"/>
                    <a:pt x="32178" y="1695"/>
                    <a:pt x="32190" y="1660"/>
                  </a:cubicBezTo>
                  <a:cubicBezTo>
                    <a:pt x="32232" y="1471"/>
                    <a:pt x="32261" y="1323"/>
                    <a:pt x="32273" y="1199"/>
                  </a:cubicBezTo>
                  <a:cubicBezTo>
                    <a:pt x="32285" y="1099"/>
                    <a:pt x="32297" y="998"/>
                    <a:pt x="32302" y="892"/>
                  </a:cubicBezTo>
                  <a:cubicBezTo>
                    <a:pt x="32302" y="886"/>
                    <a:pt x="32302" y="886"/>
                    <a:pt x="32302" y="880"/>
                  </a:cubicBezTo>
                  <a:cubicBezTo>
                    <a:pt x="32308" y="809"/>
                    <a:pt x="32308" y="744"/>
                    <a:pt x="32308" y="679"/>
                  </a:cubicBezTo>
                  <a:cubicBezTo>
                    <a:pt x="32308" y="650"/>
                    <a:pt x="32308" y="614"/>
                    <a:pt x="32308" y="585"/>
                  </a:cubicBezTo>
                  <a:cubicBezTo>
                    <a:pt x="32308" y="573"/>
                    <a:pt x="32302" y="561"/>
                    <a:pt x="32302" y="549"/>
                  </a:cubicBezTo>
                  <a:cubicBezTo>
                    <a:pt x="32302" y="496"/>
                    <a:pt x="32297" y="443"/>
                    <a:pt x="32297" y="384"/>
                  </a:cubicBezTo>
                  <a:cubicBezTo>
                    <a:pt x="32297" y="349"/>
                    <a:pt x="32285" y="236"/>
                    <a:pt x="32267" y="112"/>
                  </a:cubicBezTo>
                  <a:cubicBezTo>
                    <a:pt x="32267" y="95"/>
                    <a:pt x="32261" y="53"/>
                    <a:pt x="322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734;p63">
              <a:extLst>
                <a:ext uri="{FF2B5EF4-FFF2-40B4-BE49-F238E27FC236}">
                  <a16:creationId xmlns:a16="http://schemas.microsoft.com/office/drawing/2014/main" id="{2DCA0FD1-F9BC-45EF-95A0-C783AA59BB05}"/>
                </a:ext>
              </a:extLst>
            </p:cNvPr>
            <p:cNvSpPr/>
            <p:nvPr/>
          </p:nvSpPr>
          <p:spPr>
            <a:xfrm>
              <a:off x="1452050" y="4296350"/>
              <a:ext cx="79900" cy="14600"/>
            </a:xfrm>
            <a:custGeom>
              <a:avLst/>
              <a:gdLst/>
              <a:ahLst/>
              <a:cxnLst/>
              <a:rect l="l" t="t" r="r" b="b"/>
              <a:pathLst>
                <a:path w="3196" h="584" extrusionOk="0">
                  <a:moveTo>
                    <a:pt x="1603" y="0"/>
                  </a:moveTo>
                  <a:cubicBezTo>
                    <a:pt x="1465" y="0"/>
                    <a:pt x="1325" y="8"/>
                    <a:pt x="1188" y="24"/>
                  </a:cubicBezTo>
                  <a:cubicBezTo>
                    <a:pt x="786" y="65"/>
                    <a:pt x="402" y="177"/>
                    <a:pt x="89" y="361"/>
                  </a:cubicBezTo>
                  <a:cubicBezTo>
                    <a:pt x="1" y="414"/>
                    <a:pt x="1" y="496"/>
                    <a:pt x="89" y="544"/>
                  </a:cubicBezTo>
                  <a:cubicBezTo>
                    <a:pt x="133" y="570"/>
                    <a:pt x="191" y="584"/>
                    <a:pt x="249" y="584"/>
                  </a:cubicBezTo>
                  <a:cubicBezTo>
                    <a:pt x="306" y="584"/>
                    <a:pt x="364" y="570"/>
                    <a:pt x="408" y="544"/>
                  </a:cubicBezTo>
                  <a:cubicBezTo>
                    <a:pt x="573" y="449"/>
                    <a:pt x="762" y="378"/>
                    <a:pt x="963" y="331"/>
                  </a:cubicBezTo>
                  <a:cubicBezTo>
                    <a:pt x="1168" y="284"/>
                    <a:pt x="1383" y="260"/>
                    <a:pt x="1599" y="260"/>
                  </a:cubicBezTo>
                  <a:cubicBezTo>
                    <a:pt x="1706" y="260"/>
                    <a:pt x="1814" y="266"/>
                    <a:pt x="1920" y="278"/>
                  </a:cubicBezTo>
                  <a:cubicBezTo>
                    <a:pt x="2239" y="313"/>
                    <a:pt x="2546" y="402"/>
                    <a:pt x="2794" y="544"/>
                  </a:cubicBezTo>
                  <a:cubicBezTo>
                    <a:pt x="2836" y="570"/>
                    <a:pt x="2893" y="584"/>
                    <a:pt x="2951" y="584"/>
                  </a:cubicBezTo>
                  <a:cubicBezTo>
                    <a:pt x="3008" y="584"/>
                    <a:pt x="3066" y="570"/>
                    <a:pt x="3107" y="544"/>
                  </a:cubicBezTo>
                  <a:cubicBezTo>
                    <a:pt x="3196" y="496"/>
                    <a:pt x="3196" y="414"/>
                    <a:pt x="3107" y="361"/>
                  </a:cubicBezTo>
                  <a:cubicBezTo>
                    <a:pt x="2901" y="242"/>
                    <a:pt x="2658" y="148"/>
                    <a:pt x="2398" y="89"/>
                  </a:cubicBezTo>
                  <a:cubicBezTo>
                    <a:pt x="2144" y="30"/>
                    <a:pt x="1875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735;p63">
              <a:extLst>
                <a:ext uri="{FF2B5EF4-FFF2-40B4-BE49-F238E27FC236}">
                  <a16:creationId xmlns:a16="http://schemas.microsoft.com/office/drawing/2014/main" id="{22BD1AE2-3BC4-4865-A292-25643C236B17}"/>
                </a:ext>
              </a:extLst>
            </p:cNvPr>
            <p:cNvSpPr/>
            <p:nvPr/>
          </p:nvSpPr>
          <p:spPr>
            <a:xfrm>
              <a:off x="1540350" y="4322025"/>
              <a:ext cx="26900" cy="45625"/>
            </a:xfrm>
            <a:custGeom>
              <a:avLst/>
              <a:gdLst/>
              <a:ahLst/>
              <a:cxnLst/>
              <a:rect l="l" t="t" r="r" b="b"/>
              <a:pathLst>
                <a:path w="1076" h="1825" extrusionOk="0">
                  <a:moveTo>
                    <a:pt x="243" y="1"/>
                  </a:moveTo>
                  <a:cubicBezTo>
                    <a:pt x="187" y="1"/>
                    <a:pt x="130" y="13"/>
                    <a:pt x="89" y="36"/>
                  </a:cubicBezTo>
                  <a:cubicBezTo>
                    <a:pt x="0" y="90"/>
                    <a:pt x="0" y="172"/>
                    <a:pt x="89" y="225"/>
                  </a:cubicBezTo>
                  <a:cubicBezTo>
                    <a:pt x="254" y="320"/>
                    <a:pt x="378" y="426"/>
                    <a:pt x="461" y="544"/>
                  </a:cubicBezTo>
                  <a:cubicBezTo>
                    <a:pt x="585" y="722"/>
                    <a:pt x="615" y="916"/>
                    <a:pt x="556" y="1100"/>
                  </a:cubicBezTo>
                  <a:cubicBezTo>
                    <a:pt x="497" y="1283"/>
                    <a:pt x="343" y="1460"/>
                    <a:pt x="95" y="1602"/>
                  </a:cubicBezTo>
                  <a:cubicBezTo>
                    <a:pt x="6" y="1655"/>
                    <a:pt x="6" y="1737"/>
                    <a:pt x="95" y="1785"/>
                  </a:cubicBezTo>
                  <a:cubicBezTo>
                    <a:pt x="139" y="1811"/>
                    <a:pt x="197" y="1825"/>
                    <a:pt x="254" y="1825"/>
                  </a:cubicBezTo>
                  <a:cubicBezTo>
                    <a:pt x="312" y="1825"/>
                    <a:pt x="370" y="1811"/>
                    <a:pt x="414" y="1785"/>
                  </a:cubicBezTo>
                  <a:cubicBezTo>
                    <a:pt x="621" y="1667"/>
                    <a:pt x="780" y="1525"/>
                    <a:pt x="881" y="1377"/>
                  </a:cubicBezTo>
                  <a:cubicBezTo>
                    <a:pt x="1034" y="1153"/>
                    <a:pt x="1075" y="911"/>
                    <a:pt x="993" y="674"/>
                  </a:cubicBezTo>
                  <a:cubicBezTo>
                    <a:pt x="916" y="444"/>
                    <a:pt x="715" y="220"/>
                    <a:pt x="408" y="36"/>
                  </a:cubicBezTo>
                  <a:lnTo>
                    <a:pt x="402" y="36"/>
                  </a:lnTo>
                  <a:cubicBezTo>
                    <a:pt x="358" y="13"/>
                    <a:pt x="30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736;p63">
              <a:extLst>
                <a:ext uri="{FF2B5EF4-FFF2-40B4-BE49-F238E27FC236}">
                  <a16:creationId xmlns:a16="http://schemas.microsoft.com/office/drawing/2014/main" id="{4064A84D-1E24-451C-B7DC-D2A396B71B44}"/>
                </a:ext>
              </a:extLst>
            </p:cNvPr>
            <p:cNvSpPr/>
            <p:nvPr/>
          </p:nvSpPr>
          <p:spPr>
            <a:xfrm>
              <a:off x="1432400" y="4174275"/>
              <a:ext cx="165550" cy="140700"/>
            </a:xfrm>
            <a:custGeom>
              <a:avLst/>
              <a:gdLst/>
              <a:ahLst/>
              <a:cxnLst/>
              <a:rect l="l" t="t" r="r" b="b"/>
              <a:pathLst>
                <a:path w="6622" h="5628" extrusionOk="0">
                  <a:moveTo>
                    <a:pt x="5589" y="1"/>
                  </a:moveTo>
                  <a:cubicBezTo>
                    <a:pt x="5027" y="1"/>
                    <a:pt x="4415" y="194"/>
                    <a:pt x="3805" y="548"/>
                  </a:cubicBezTo>
                  <a:cubicBezTo>
                    <a:pt x="2736" y="1162"/>
                    <a:pt x="1661" y="2279"/>
                    <a:pt x="887" y="3714"/>
                  </a:cubicBezTo>
                  <a:lnTo>
                    <a:pt x="113" y="5125"/>
                  </a:lnTo>
                  <a:cubicBezTo>
                    <a:pt x="1" y="5332"/>
                    <a:pt x="13" y="5557"/>
                    <a:pt x="137" y="5616"/>
                  </a:cubicBezTo>
                  <a:cubicBezTo>
                    <a:pt x="157" y="5624"/>
                    <a:pt x="179" y="5628"/>
                    <a:pt x="203" y="5628"/>
                  </a:cubicBezTo>
                  <a:cubicBezTo>
                    <a:pt x="248" y="5628"/>
                    <a:pt x="297" y="5613"/>
                    <a:pt x="344" y="5586"/>
                  </a:cubicBezTo>
                  <a:cubicBezTo>
                    <a:pt x="426" y="5539"/>
                    <a:pt x="509" y="5450"/>
                    <a:pt x="574" y="5338"/>
                  </a:cubicBezTo>
                  <a:lnTo>
                    <a:pt x="1342" y="3926"/>
                  </a:lnTo>
                  <a:cubicBezTo>
                    <a:pt x="1997" y="2716"/>
                    <a:pt x="2901" y="1777"/>
                    <a:pt x="3805" y="1251"/>
                  </a:cubicBezTo>
                  <a:cubicBezTo>
                    <a:pt x="4317" y="955"/>
                    <a:pt x="4829" y="795"/>
                    <a:pt x="5301" y="795"/>
                  </a:cubicBezTo>
                  <a:cubicBezTo>
                    <a:pt x="5575" y="795"/>
                    <a:pt x="5834" y="849"/>
                    <a:pt x="6073" y="961"/>
                  </a:cubicBezTo>
                  <a:cubicBezTo>
                    <a:pt x="6093" y="970"/>
                    <a:pt x="6115" y="974"/>
                    <a:pt x="6137" y="974"/>
                  </a:cubicBezTo>
                  <a:cubicBezTo>
                    <a:pt x="6181" y="974"/>
                    <a:pt x="6229" y="959"/>
                    <a:pt x="6279" y="932"/>
                  </a:cubicBezTo>
                  <a:cubicBezTo>
                    <a:pt x="6362" y="885"/>
                    <a:pt x="6445" y="796"/>
                    <a:pt x="6504" y="684"/>
                  </a:cubicBezTo>
                  <a:cubicBezTo>
                    <a:pt x="6622" y="477"/>
                    <a:pt x="6610" y="259"/>
                    <a:pt x="6486" y="194"/>
                  </a:cubicBezTo>
                  <a:cubicBezTo>
                    <a:pt x="6210" y="63"/>
                    <a:pt x="5908" y="1"/>
                    <a:pt x="5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737;p63">
              <a:extLst>
                <a:ext uri="{FF2B5EF4-FFF2-40B4-BE49-F238E27FC236}">
                  <a16:creationId xmlns:a16="http://schemas.microsoft.com/office/drawing/2014/main" id="{96E65D58-90FC-4B13-8227-4BFB3D5BB6FD}"/>
                </a:ext>
              </a:extLst>
            </p:cNvPr>
            <p:cNvSpPr/>
            <p:nvPr/>
          </p:nvSpPr>
          <p:spPr>
            <a:xfrm>
              <a:off x="1520125" y="4245750"/>
              <a:ext cx="164950" cy="139725"/>
            </a:xfrm>
            <a:custGeom>
              <a:avLst/>
              <a:gdLst/>
              <a:ahLst/>
              <a:cxnLst/>
              <a:rect l="l" t="t" r="r" b="b"/>
              <a:pathLst>
                <a:path w="6598" h="5589" extrusionOk="0">
                  <a:moveTo>
                    <a:pt x="5558" y="0"/>
                  </a:moveTo>
                  <a:cubicBezTo>
                    <a:pt x="4995" y="0"/>
                    <a:pt x="4382" y="192"/>
                    <a:pt x="3769" y="542"/>
                  </a:cubicBezTo>
                  <a:cubicBezTo>
                    <a:pt x="2705" y="1156"/>
                    <a:pt x="1648" y="2261"/>
                    <a:pt x="874" y="3678"/>
                  </a:cubicBezTo>
                  <a:lnTo>
                    <a:pt x="113" y="5084"/>
                  </a:lnTo>
                  <a:cubicBezTo>
                    <a:pt x="0" y="5296"/>
                    <a:pt x="6" y="5515"/>
                    <a:pt x="130" y="5574"/>
                  </a:cubicBezTo>
                  <a:cubicBezTo>
                    <a:pt x="150" y="5584"/>
                    <a:pt x="173" y="5589"/>
                    <a:pt x="196" y="5589"/>
                  </a:cubicBezTo>
                  <a:cubicBezTo>
                    <a:pt x="242" y="5589"/>
                    <a:pt x="292" y="5572"/>
                    <a:pt x="343" y="5544"/>
                  </a:cubicBezTo>
                  <a:cubicBezTo>
                    <a:pt x="426" y="5497"/>
                    <a:pt x="508" y="5409"/>
                    <a:pt x="567" y="5296"/>
                  </a:cubicBezTo>
                  <a:lnTo>
                    <a:pt x="1335" y="3897"/>
                  </a:lnTo>
                  <a:cubicBezTo>
                    <a:pt x="1985" y="2698"/>
                    <a:pt x="2871" y="1770"/>
                    <a:pt x="3774" y="1251"/>
                  </a:cubicBezTo>
                  <a:cubicBezTo>
                    <a:pt x="4287" y="955"/>
                    <a:pt x="4802" y="792"/>
                    <a:pt x="5276" y="792"/>
                  </a:cubicBezTo>
                  <a:cubicBezTo>
                    <a:pt x="5550" y="792"/>
                    <a:pt x="5810" y="846"/>
                    <a:pt x="6048" y="961"/>
                  </a:cubicBezTo>
                  <a:cubicBezTo>
                    <a:pt x="6069" y="969"/>
                    <a:pt x="6090" y="973"/>
                    <a:pt x="6113" y="973"/>
                  </a:cubicBezTo>
                  <a:cubicBezTo>
                    <a:pt x="6157" y="973"/>
                    <a:pt x="6205" y="959"/>
                    <a:pt x="6255" y="932"/>
                  </a:cubicBezTo>
                  <a:cubicBezTo>
                    <a:pt x="6338" y="884"/>
                    <a:pt x="6420" y="796"/>
                    <a:pt x="6480" y="684"/>
                  </a:cubicBezTo>
                  <a:cubicBezTo>
                    <a:pt x="6598" y="477"/>
                    <a:pt x="6586" y="258"/>
                    <a:pt x="6462" y="193"/>
                  </a:cubicBezTo>
                  <a:cubicBezTo>
                    <a:pt x="6183" y="63"/>
                    <a:pt x="5879" y="0"/>
                    <a:pt x="5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738;p63">
              <a:extLst>
                <a:ext uri="{FF2B5EF4-FFF2-40B4-BE49-F238E27FC236}">
                  <a16:creationId xmlns:a16="http://schemas.microsoft.com/office/drawing/2014/main" id="{9695A81F-F449-4FBE-BB34-D0569028C98D}"/>
                </a:ext>
              </a:extLst>
            </p:cNvPr>
            <p:cNvSpPr/>
            <p:nvPr/>
          </p:nvSpPr>
          <p:spPr>
            <a:xfrm>
              <a:off x="739150" y="4281800"/>
              <a:ext cx="807875" cy="705375"/>
            </a:xfrm>
            <a:custGeom>
              <a:avLst/>
              <a:gdLst/>
              <a:ahLst/>
              <a:cxnLst/>
              <a:rect l="l" t="t" r="r" b="b"/>
              <a:pathLst>
                <a:path w="32315" h="28215" extrusionOk="0">
                  <a:moveTo>
                    <a:pt x="28266" y="1"/>
                  </a:moveTo>
                  <a:cubicBezTo>
                    <a:pt x="28213" y="1"/>
                    <a:pt x="28156" y="3"/>
                    <a:pt x="28097" y="3"/>
                  </a:cubicBezTo>
                  <a:cubicBezTo>
                    <a:pt x="28079" y="3"/>
                    <a:pt x="28062" y="9"/>
                    <a:pt x="28044" y="9"/>
                  </a:cubicBezTo>
                  <a:cubicBezTo>
                    <a:pt x="27885" y="15"/>
                    <a:pt x="27749" y="33"/>
                    <a:pt x="27648" y="51"/>
                  </a:cubicBezTo>
                  <a:cubicBezTo>
                    <a:pt x="27524" y="68"/>
                    <a:pt x="27388" y="92"/>
                    <a:pt x="27282" y="127"/>
                  </a:cubicBezTo>
                  <a:lnTo>
                    <a:pt x="27264" y="127"/>
                  </a:lnTo>
                  <a:cubicBezTo>
                    <a:pt x="27170" y="151"/>
                    <a:pt x="27069" y="181"/>
                    <a:pt x="26987" y="210"/>
                  </a:cubicBezTo>
                  <a:cubicBezTo>
                    <a:pt x="26957" y="222"/>
                    <a:pt x="26922" y="240"/>
                    <a:pt x="26886" y="252"/>
                  </a:cubicBezTo>
                  <a:cubicBezTo>
                    <a:pt x="26869" y="257"/>
                    <a:pt x="26851" y="263"/>
                    <a:pt x="26839" y="269"/>
                  </a:cubicBezTo>
                  <a:cubicBezTo>
                    <a:pt x="26751" y="299"/>
                    <a:pt x="26638" y="346"/>
                    <a:pt x="26550" y="387"/>
                  </a:cubicBezTo>
                  <a:cubicBezTo>
                    <a:pt x="26491" y="423"/>
                    <a:pt x="26438" y="452"/>
                    <a:pt x="26378" y="476"/>
                  </a:cubicBezTo>
                  <a:cubicBezTo>
                    <a:pt x="26378" y="482"/>
                    <a:pt x="26373" y="482"/>
                    <a:pt x="26367" y="488"/>
                  </a:cubicBezTo>
                  <a:cubicBezTo>
                    <a:pt x="26184" y="588"/>
                    <a:pt x="26048" y="671"/>
                    <a:pt x="25989" y="712"/>
                  </a:cubicBezTo>
                  <a:cubicBezTo>
                    <a:pt x="25965" y="724"/>
                    <a:pt x="25947" y="736"/>
                    <a:pt x="25930" y="754"/>
                  </a:cubicBezTo>
                  <a:cubicBezTo>
                    <a:pt x="25882" y="783"/>
                    <a:pt x="25835" y="813"/>
                    <a:pt x="25788" y="842"/>
                  </a:cubicBezTo>
                  <a:cubicBezTo>
                    <a:pt x="25764" y="860"/>
                    <a:pt x="25735" y="878"/>
                    <a:pt x="25705" y="895"/>
                  </a:cubicBezTo>
                  <a:cubicBezTo>
                    <a:pt x="25693" y="907"/>
                    <a:pt x="25682" y="913"/>
                    <a:pt x="25670" y="925"/>
                  </a:cubicBezTo>
                  <a:cubicBezTo>
                    <a:pt x="25599" y="972"/>
                    <a:pt x="25534" y="1019"/>
                    <a:pt x="25475" y="1067"/>
                  </a:cubicBezTo>
                  <a:lnTo>
                    <a:pt x="25469" y="1067"/>
                  </a:lnTo>
                  <a:cubicBezTo>
                    <a:pt x="25404" y="1114"/>
                    <a:pt x="25327" y="1179"/>
                    <a:pt x="25256" y="1232"/>
                  </a:cubicBezTo>
                  <a:cubicBezTo>
                    <a:pt x="25162" y="1309"/>
                    <a:pt x="25085" y="1380"/>
                    <a:pt x="25032" y="1427"/>
                  </a:cubicBezTo>
                  <a:cubicBezTo>
                    <a:pt x="24961" y="1492"/>
                    <a:pt x="24872" y="1575"/>
                    <a:pt x="24807" y="1640"/>
                  </a:cubicBezTo>
                  <a:cubicBezTo>
                    <a:pt x="24736" y="1704"/>
                    <a:pt x="24654" y="1799"/>
                    <a:pt x="24589" y="1870"/>
                  </a:cubicBezTo>
                  <a:cubicBezTo>
                    <a:pt x="24553" y="1905"/>
                    <a:pt x="24506" y="1964"/>
                    <a:pt x="24453" y="2023"/>
                  </a:cubicBezTo>
                  <a:cubicBezTo>
                    <a:pt x="24453" y="2029"/>
                    <a:pt x="24453" y="2029"/>
                    <a:pt x="24447" y="2035"/>
                  </a:cubicBezTo>
                  <a:cubicBezTo>
                    <a:pt x="24447" y="2035"/>
                    <a:pt x="24394" y="2100"/>
                    <a:pt x="24311" y="2201"/>
                  </a:cubicBezTo>
                  <a:cubicBezTo>
                    <a:pt x="24282" y="2248"/>
                    <a:pt x="24252" y="2289"/>
                    <a:pt x="24229" y="2313"/>
                  </a:cubicBezTo>
                  <a:cubicBezTo>
                    <a:pt x="24229" y="2319"/>
                    <a:pt x="24229" y="2319"/>
                    <a:pt x="24229" y="2319"/>
                  </a:cubicBezTo>
                  <a:cubicBezTo>
                    <a:pt x="24181" y="2378"/>
                    <a:pt x="24140" y="2449"/>
                    <a:pt x="24093" y="2525"/>
                  </a:cubicBezTo>
                  <a:cubicBezTo>
                    <a:pt x="24081" y="2531"/>
                    <a:pt x="24081" y="2543"/>
                    <a:pt x="24075" y="2555"/>
                  </a:cubicBezTo>
                  <a:cubicBezTo>
                    <a:pt x="24040" y="2608"/>
                    <a:pt x="24004" y="2661"/>
                    <a:pt x="23975" y="2720"/>
                  </a:cubicBezTo>
                  <a:cubicBezTo>
                    <a:pt x="23963" y="2738"/>
                    <a:pt x="23951" y="2756"/>
                    <a:pt x="23939" y="2779"/>
                  </a:cubicBezTo>
                  <a:cubicBezTo>
                    <a:pt x="23927" y="2803"/>
                    <a:pt x="23910" y="2833"/>
                    <a:pt x="23892" y="2862"/>
                  </a:cubicBezTo>
                  <a:cubicBezTo>
                    <a:pt x="23874" y="2903"/>
                    <a:pt x="23851" y="2945"/>
                    <a:pt x="23833" y="2980"/>
                  </a:cubicBezTo>
                  <a:cubicBezTo>
                    <a:pt x="23827" y="2992"/>
                    <a:pt x="23821" y="2998"/>
                    <a:pt x="23821" y="3010"/>
                  </a:cubicBezTo>
                  <a:cubicBezTo>
                    <a:pt x="23803" y="3033"/>
                    <a:pt x="23786" y="3075"/>
                    <a:pt x="23762" y="3128"/>
                  </a:cubicBezTo>
                  <a:cubicBezTo>
                    <a:pt x="23744" y="3163"/>
                    <a:pt x="23732" y="3205"/>
                    <a:pt x="23715" y="3240"/>
                  </a:cubicBezTo>
                  <a:cubicBezTo>
                    <a:pt x="23709" y="3246"/>
                    <a:pt x="23709" y="3258"/>
                    <a:pt x="23703" y="3270"/>
                  </a:cubicBezTo>
                  <a:cubicBezTo>
                    <a:pt x="23685" y="3317"/>
                    <a:pt x="23662" y="3364"/>
                    <a:pt x="23644" y="3411"/>
                  </a:cubicBezTo>
                  <a:cubicBezTo>
                    <a:pt x="23632" y="3453"/>
                    <a:pt x="23614" y="3494"/>
                    <a:pt x="23602" y="3530"/>
                  </a:cubicBezTo>
                  <a:cubicBezTo>
                    <a:pt x="23597" y="3547"/>
                    <a:pt x="23591" y="3571"/>
                    <a:pt x="23585" y="3589"/>
                  </a:cubicBezTo>
                  <a:cubicBezTo>
                    <a:pt x="23585" y="3589"/>
                    <a:pt x="23585" y="3594"/>
                    <a:pt x="23579" y="3600"/>
                  </a:cubicBezTo>
                  <a:cubicBezTo>
                    <a:pt x="23579" y="3606"/>
                    <a:pt x="23579" y="3612"/>
                    <a:pt x="23573" y="3624"/>
                  </a:cubicBezTo>
                  <a:cubicBezTo>
                    <a:pt x="23561" y="3659"/>
                    <a:pt x="23549" y="3695"/>
                    <a:pt x="23538" y="3730"/>
                  </a:cubicBezTo>
                  <a:cubicBezTo>
                    <a:pt x="23520" y="3724"/>
                    <a:pt x="23496" y="3724"/>
                    <a:pt x="23478" y="3719"/>
                  </a:cubicBezTo>
                  <a:cubicBezTo>
                    <a:pt x="23455" y="3713"/>
                    <a:pt x="23431" y="3707"/>
                    <a:pt x="23408" y="3701"/>
                  </a:cubicBezTo>
                  <a:cubicBezTo>
                    <a:pt x="23384" y="3695"/>
                    <a:pt x="23366" y="3689"/>
                    <a:pt x="23343" y="3683"/>
                  </a:cubicBezTo>
                  <a:cubicBezTo>
                    <a:pt x="23307" y="3677"/>
                    <a:pt x="23272" y="3671"/>
                    <a:pt x="23236" y="3659"/>
                  </a:cubicBezTo>
                  <a:cubicBezTo>
                    <a:pt x="23219" y="3659"/>
                    <a:pt x="23207" y="3654"/>
                    <a:pt x="23195" y="3654"/>
                  </a:cubicBezTo>
                  <a:cubicBezTo>
                    <a:pt x="23154" y="3642"/>
                    <a:pt x="23112" y="3636"/>
                    <a:pt x="23071" y="3630"/>
                  </a:cubicBezTo>
                  <a:cubicBezTo>
                    <a:pt x="23053" y="3624"/>
                    <a:pt x="23041" y="3624"/>
                    <a:pt x="23024" y="3618"/>
                  </a:cubicBezTo>
                  <a:cubicBezTo>
                    <a:pt x="22988" y="3612"/>
                    <a:pt x="22953" y="3606"/>
                    <a:pt x="22917" y="3600"/>
                  </a:cubicBezTo>
                  <a:cubicBezTo>
                    <a:pt x="22888" y="3594"/>
                    <a:pt x="22858" y="3589"/>
                    <a:pt x="22829" y="3583"/>
                  </a:cubicBezTo>
                  <a:cubicBezTo>
                    <a:pt x="22805" y="3583"/>
                    <a:pt x="22782" y="3577"/>
                    <a:pt x="22758" y="3571"/>
                  </a:cubicBezTo>
                  <a:cubicBezTo>
                    <a:pt x="22728" y="3571"/>
                    <a:pt x="22699" y="3565"/>
                    <a:pt x="22669" y="3559"/>
                  </a:cubicBezTo>
                  <a:cubicBezTo>
                    <a:pt x="22640" y="3553"/>
                    <a:pt x="22593" y="3547"/>
                    <a:pt x="22533" y="3541"/>
                  </a:cubicBezTo>
                  <a:cubicBezTo>
                    <a:pt x="22244" y="3506"/>
                    <a:pt x="21990" y="3500"/>
                    <a:pt x="21961" y="3494"/>
                  </a:cubicBezTo>
                  <a:lnTo>
                    <a:pt x="21553" y="3494"/>
                  </a:lnTo>
                  <a:cubicBezTo>
                    <a:pt x="21541" y="3494"/>
                    <a:pt x="21529" y="3500"/>
                    <a:pt x="21523" y="3500"/>
                  </a:cubicBezTo>
                  <a:lnTo>
                    <a:pt x="21482" y="3500"/>
                  </a:lnTo>
                  <a:cubicBezTo>
                    <a:pt x="21423" y="3500"/>
                    <a:pt x="21370" y="3506"/>
                    <a:pt x="21317" y="3506"/>
                  </a:cubicBezTo>
                  <a:cubicBezTo>
                    <a:pt x="21293" y="3512"/>
                    <a:pt x="21275" y="3512"/>
                    <a:pt x="21252" y="3512"/>
                  </a:cubicBezTo>
                  <a:cubicBezTo>
                    <a:pt x="21246" y="3512"/>
                    <a:pt x="21240" y="3512"/>
                    <a:pt x="21228" y="3518"/>
                  </a:cubicBezTo>
                  <a:lnTo>
                    <a:pt x="21210" y="3518"/>
                  </a:lnTo>
                  <a:cubicBezTo>
                    <a:pt x="21169" y="3518"/>
                    <a:pt x="21122" y="3524"/>
                    <a:pt x="21069" y="3530"/>
                  </a:cubicBezTo>
                  <a:cubicBezTo>
                    <a:pt x="21057" y="3530"/>
                    <a:pt x="21039" y="3535"/>
                    <a:pt x="21027" y="3535"/>
                  </a:cubicBezTo>
                  <a:cubicBezTo>
                    <a:pt x="20921" y="3547"/>
                    <a:pt x="20791" y="3565"/>
                    <a:pt x="20649" y="3589"/>
                  </a:cubicBezTo>
                  <a:cubicBezTo>
                    <a:pt x="20643" y="3594"/>
                    <a:pt x="20638" y="3594"/>
                    <a:pt x="20632" y="3594"/>
                  </a:cubicBezTo>
                  <a:cubicBezTo>
                    <a:pt x="20602" y="3600"/>
                    <a:pt x="20573" y="3606"/>
                    <a:pt x="20543" y="3612"/>
                  </a:cubicBezTo>
                  <a:cubicBezTo>
                    <a:pt x="20531" y="3612"/>
                    <a:pt x="20513" y="3618"/>
                    <a:pt x="20496" y="3618"/>
                  </a:cubicBezTo>
                  <a:cubicBezTo>
                    <a:pt x="20484" y="3624"/>
                    <a:pt x="20466" y="3624"/>
                    <a:pt x="20454" y="3630"/>
                  </a:cubicBezTo>
                  <a:cubicBezTo>
                    <a:pt x="20389" y="3642"/>
                    <a:pt x="20307" y="3659"/>
                    <a:pt x="20230" y="3683"/>
                  </a:cubicBezTo>
                  <a:cubicBezTo>
                    <a:pt x="20183" y="3695"/>
                    <a:pt x="20135" y="3707"/>
                    <a:pt x="20100" y="3719"/>
                  </a:cubicBezTo>
                  <a:cubicBezTo>
                    <a:pt x="20076" y="3724"/>
                    <a:pt x="20053" y="3730"/>
                    <a:pt x="20023" y="3736"/>
                  </a:cubicBezTo>
                  <a:cubicBezTo>
                    <a:pt x="20023" y="3736"/>
                    <a:pt x="20017" y="3736"/>
                    <a:pt x="20011" y="3742"/>
                  </a:cubicBezTo>
                  <a:cubicBezTo>
                    <a:pt x="19964" y="3754"/>
                    <a:pt x="19905" y="3772"/>
                    <a:pt x="19852" y="3789"/>
                  </a:cubicBezTo>
                  <a:cubicBezTo>
                    <a:pt x="19811" y="3801"/>
                    <a:pt x="19769" y="3813"/>
                    <a:pt x="19734" y="3825"/>
                  </a:cubicBezTo>
                  <a:cubicBezTo>
                    <a:pt x="19586" y="3872"/>
                    <a:pt x="19486" y="3908"/>
                    <a:pt x="19338" y="3973"/>
                  </a:cubicBezTo>
                  <a:cubicBezTo>
                    <a:pt x="19226" y="4020"/>
                    <a:pt x="19096" y="4079"/>
                    <a:pt x="18954" y="4144"/>
                  </a:cubicBezTo>
                  <a:cubicBezTo>
                    <a:pt x="18942" y="4150"/>
                    <a:pt x="18925" y="4162"/>
                    <a:pt x="18907" y="4167"/>
                  </a:cubicBezTo>
                  <a:cubicBezTo>
                    <a:pt x="18765" y="4232"/>
                    <a:pt x="18582" y="4333"/>
                    <a:pt x="18446" y="4415"/>
                  </a:cubicBezTo>
                  <a:cubicBezTo>
                    <a:pt x="18381" y="4451"/>
                    <a:pt x="18310" y="4498"/>
                    <a:pt x="18240" y="4540"/>
                  </a:cubicBezTo>
                  <a:cubicBezTo>
                    <a:pt x="18175" y="4581"/>
                    <a:pt x="18116" y="4622"/>
                    <a:pt x="18051" y="4664"/>
                  </a:cubicBezTo>
                  <a:cubicBezTo>
                    <a:pt x="18039" y="4675"/>
                    <a:pt x="18027" y="4681"/>
                    <a:pt x="18015" y="4693"/>
                  </a:cubicBezTo>
                  <a:cubicBezTo>
                    <a:pt x="17968" y="4723"/>
                    <a:pt x="17921" y="4758"/>
                    <a:pt x="17873" y="4788"/>
                  </a:cubicBezTo>
                  <a:cubicBezTo>
                    <a:pt x="17850" y="4805"/>
                    <a:pt x="17826" y="4823"/>
                    <a:pt x="17808" y="4835"/>
                  </a:cubicBezTo>
                  <a:cubicBezTo>
                    <a:pt x="17773" y="4864"/>
                    <a:pt x="17738" y="4888"/>
                    <a:pt x="17702" y="4918"/>
                  </a:cubicBezTo>
                  <a:cubicBezTo>
                    <a:pt x="17673" y="4935"/>
                    <a:pt x="17643" y="4959"/>
                    <a:pt x="17619" y="4982"/>
                  </a:cubicBezTo>
                  <a:cubicBezTo>
                    <a:pt x="17590" y="5000"/>
                    <a:pt x="17560" y="5024"/>
                    <a:pt x="17531" y="5047"/>
                  </a:cubicBezTo>
                  <a:cubicBezTo>
                    <a:pt x="17501" y="5071"/>
                    <a:pt x="17472" y="5095"/>
                    <a:pt x="17442" y="5118"/>
                  </a:cubicBezTo>
                  <a:cubicBezTo>
                    <a:pt x="17413" y="5142"/>
                    <a:pt x="17383" y="5166"/>
                    <a:pt x="17360" y="5189"/>
                  </a:cubicBezTo>
                  <a:cubicBezTo>
                    <a:pt x="17330" y="5213"/>
                    <a:pt x="17300" y="5236"/>
                    <a:pt x="17271" y="5260"/>
                  </a:cubicBezTo>
                  <a:cubicBezTo>
                    <a:pt x="17247" y="5284"/>
                    <a:pt x="17218" y="5301"/>
                    <a:pt x="17194" y="5325"/>
                  </a:cubicBezTo>
                  <a:cubicBezTo>
                    <a:pt x="17147" y="5366"/>
                    <a:pt x="17100" y="5408"/>
                    <a:pt x="17052" y="5449"/>
                  </a:cubicBezTo>
                  <a:cubicBezTo>
                    <a:pt x="17052" y="5449"/>
                    <a:pt x="17052" y="5455"/>
                    <a:pt x="17046" y="5455"/>
                  </a:cubicBezTo>
                  <a:cubicBezTo>
                    <a:pt x="17046" y="5455"/>
                    <a:pt x="17041" y="5455"/>
                    <a:pt x="17041" y="5461"/>
                  </a:cubicBezTo>
                  <a:cubicBezTo>
                    <a:pt x="17029" y="5473"/>
                    <a:pt x="17011" y="5485"/>
                    <a:pt x="16999" y="5502"/>
                  </a:cubicBezTo>
                  <a:cubicBezTo>
                    <a:pt x="16438" y="6004"/>
                    <a:pt x="16054" y="6471"/>
                    <a:pt x="15907" y="6654"/>
                  </a:cubicBezTo>
                  <a:cubicBezTo>
                    <a:pt x="15865" y="6707"/>
                    <a:pt x="15830" y="6754"/>
                    <a:pt x="15812" y="6784"/>
                  </a:cubicBezTo>
                  <a:cubicBezTo>
                    <a:pt x="15765" y="6837"/>
                    <a:pt x="15718" y="6908"/>
                    <a:pt x="15664" y="6979"/>
                  </a:cubicBezTo>
                  <a:cubicBezTo>
                    <a:pt x="15558" y="7121"/>
                    <a:pt x="15487" y="7227"/>
                    <a:pt x="15387" y="7380"/>
                  </a:cubicBezTo>
                  <a:cubicBezTo>
                    <a:pt x="15381" y="7392"/>
                    <a:pt x="15375" y="7404"/>
                    <a:pt x="15363" y="7416"/>
                  </a:cubicBezTo>
                  <a:cubicBezTo>
                    <a:pt x="15357" y="7428"/>
                    <a:pt x="15351" y="7440"/>
                    <a:pt x="15340" y="7457"/>
                  </a:cubicBezTo>
                  <a:cubicBezTo>
                    <a:pt x="15328" y="7475"/>
                    <a:pt x="15316" y="7493"/>
                    <a:pt x="15304" y="7510"/>
                  </a:cubicBezTo>
                  <a:cubicBezTo>
                    <a:pt x="15298" y="7528"/>
                    <a:pt x="15286" y="7546"/>
                    <a:pt x="15275" y="7564"/>
                  </a:cubicBezTo>
                  <a:cubicBezTo>
                    <a:pt x="15269" y="7575"/>
                    <a:pt x="15263" y="7587"/>
                    <a:pt x="15257" y="7599"/>
                  </a:cubicBezTo>
                  <a:cubicBezTo>
                    <a:pt x="15092" y="7871"/>
                    <a:pt x="15009" y="8048"/>
                    <a:pt x="14985" y="8089"/>
                  </a:cubicBezTo>
                  <a:cubicBezTo>
                    <a:pt x="14979" y="8101"/>
                    <a:pt x="14979" y="8107"/>
                    <a:pt x="14973" y="8119"/>
                  </a:cubicBezTo>
                  <a:cubicBezTo>
                    <a:pt x="14967" y="8119"/>
                    <a:pt x="14962" y="8119"/>
                    <a:pt x="14962" y="8113"/>
                  </a:cubicBezTo>
                  <a:cubicBezTo>
                    <a:pt x="14867" y="8077"/>
                    <a:pt x="14773" y="8036"/>
                    <a:pt x="14684" y="8007"/>
                  </a:cubicBezTo>
                  <a:cubicBezTo>
                    <a:pt x="14572" y="7959"/>
                    <a:pt x="14436" y="7918"/>
                    <a:pt x="14306" y="7882"/>
                  </a:cubicBezTo>
                  <a:cubicBezTo>
                    <a:pt x="14282" y="7871"/>
                    <a:pt x="14253" y="7865"/>
                    <a:pt x="14229" y="7859"/>
                  </a:cubicBezTo>
                  <a:cubicBezTo>
                    <a:pt x="14223" y="7859"/>
                    <a:pt x="14223" y="7859"/>
                    <a:pt x="14217" y="7853"/>
                  </a:cubicBezTo>
                  <a:cubicBezTo>
                    <a:pt x="14206" y="7853"/>
                    <a:pt x="14188" y="7847"/>
                    <a:pt x="14176" y="7841"/>
                  </a:cubicBezTo>
                  <a:cubicBezTo>
                    <a:pt x="14164" y="7841"/>
                    <a:pt x="14147" y="7835"/>
                    <a:pt x="14135" y="7829"/>
                  </a:cubicBezTo>
                  <a:cubicBezTo>
                    <a:pt x="14111" y="7829"/>
                    <a:pt x="14087" y="7818"/>
                    <a:pt x="14070" y="7818"/>
                  </a:cubicBezTo>
                  <a:cubicBezTo>
                    <a:pt x="14017" y="7800"/>
                    <a:pt x="13963" y="7788"/>
                    <a:pt x="13910" y="7776"/>
                  </a:cubicBezTo>
                  <a:cubicBezTo>
                    <a:pt x="13774" y="7747"/>
                    <a:pt x="13633" y="7717"/>
                    <a:pt x="13515" y="7699"/>
                  </a:cubicBezTo>
                  <a:cubicBezTo>
                    <a:pt x="13190" y="7634"/>
                    <a:pt x="12753" y="7593"/>
                    <a:pt x="12422" y="7587"/>
                  </a:cubicBezTo>
                  <a:cubicBezTo>
                    <a:pt x="12357" y="7587"/>
                    <a:pt x="12286" y="7581"/>
                    <a:pt x="12209" y="7581"/>
                  </a:cubicBezTo>
                  <a:lnTo>
                    <a:pt x="12044" y="7581"/>
                  </a:lnTo>
                  <a:cubicBezTo>
                    <a:pt x="11938" y="7581"/>
                    <a:pt x="11825" y="7581"/>
                    <a:pt x="11707" y="7587"/>
                  </a:cubicBezTo>
                  <a:cubicBezTo>
                    <a:pt x="11654" y="7587"/>
                    <a:pt x="11607" y="7593"/>
                    <a:pt x="11560" y="7593"/>
                  </a:cubicBezTo>
                  <a:cubicBezTo>
                    <a:pt x="11430" y="7599"/>
                    <a:pt x="11282" y="7611"/>
                    <a:pt x="11134" y="7629"/>
                  </a:cubicBezTo>
                  <a:cubicBezTo>
                    <a:pt x="10987" y="7640"/>
                    <a:pt x="10839" y="7658"/>
                    <a:pt x="10709" y="7670"/>
                  </a:cubicBezTo>
                  <a:cubicBezTo>
                    <a:pt x="10674" y="7676"/>
                    <a:pt x="10632" y="7682"/>
                    <a:pt x="10597" y="7688"/>
                  </a:cubicBezTo>
                  <a:cubicBezTo>
                    <a:pt x="10307" y="7717"/>
                    <a:pt x="9935" y="7782"/>
                    <a:pt x="9658" y="7853"/>
                  </a:cubicBezTo>
                  <a:cubicBezTo>
                    <a:pt x="9410" y="7912"/>
                    <a:pt x="9126" y="7983"/>
                    <a:pt x="8843" y="8060"/>
                  </a:cubicBezTo>
                  <a:cubicBezTo>
                    <a:pt x="8813" y="8066"/>
                    <a:pt x="8784" y="8071"/>
                    <a:pt x="8754" y="8077"/>
                  </a:cubicBezTo>
                  <a:cubicBezTo>
                    <a:pt x="8654" y="8107"/>
                    <a:pt x="8536" y="8142"/>
                    <a:pt x="8423" y="8178"/>
                  </a:cubicBezTo>
                  <a:cubicBezTo>
                    <a:pt x="8329" y="8207"/>
                    <a:pt x="8246" y="8237"/>
                    <a:pt x="8163" y="8266"/>
                  </a:cubicBezTo>
                  <a:cubicBezTo>
                    <a:pt x="8116" y="8284"/>
                    <a:pt x="8063" y="8302"/>
                    <a:pt x="8016" y="8320"/>
                  </a:cubicBezTo>
                  <a:cubicBezTo>
                    <a:pt x="7880" y="8367"/>
                    <a:pt x="7750" y="8414"/>
                    <a:pt x="7632" y="8455"/>
                  </a:cubicBezTo>
                  <a:cubicBezTo>
                    <a:pt x="7100" y="8633"/>
                    <a:pt x="6439" y="8940"/>
                    <a:pt x="5901" y="9235"/>
                  </a:cubicBezTo>
                  <a:cubicBezTo>
                    <a:pt x="5594" y="9394"/>
                    <a:pt x="5252" y="9589"/>
                    <a:pt x="4992" y="9767"/>
                  </a:cubicBezTo>
                  <a:cubicBezTo>
                    <a:pt x="4915" y="9814"/>
                    <a:pt x="4832" y="9873"/>
                    <a:pt x="4750" y="9926"/>
                  </a:cubicBezTo>
                  <a:cubicBezTo>
                    <a:pt x="4567" y="10050"/>
                    <a:pt x="4383" y="10168"/>
                    <a:pt x="4224" y="10280"/>
                  </a:cubicBezTo>
                  <a:cubicBezTo>
                    <a:pt x="3958" y="10464"/>
                    <a:pt x="3616" y="10729"/>
                    <a:pt x="3373" y="10948"/>
                  </a:cubicBezTo>
                  <a:cubicBezTo>
                    <a:pt x="3350" y="10971"/>
                    <a:pt x="3320" y="10995"/>
                    <a:pt x="3291" y="11019"/>
                  </a:cubicBezTo>
                  <a:cubicBezTo>
                    <a:pt x="3279" y="11031"/>
                    <a:pt x="3267" y="11042"/>
                    <a:pt x="3249" y="11054"/>
                  </a:cubicBezTo>
                  <a:cubicBezTo>
                    <a:pt x="3049" y="11220"/>
                    <a:pt x="2806" y="11450"/>
                    <a:pt x="2606" y="11657"/>
                  </a:cubicBezTo>
                  <a:cubicBezTo>
                    <a:pt x="2564" y="11698"/>
                    <a:pt x="2523" y="11739"/>
                    <a:pt x="2487" y="11781"/>
                  </a:cubicBezTo>
                  <a:cubicBezTo>
                    <a:pt x="2180" y="12117"/>
                    <a:pt x="1791" y="12584"/>
                    <a:pt x="1519" y="12944"/>
                  </a:cubicBezTo>
                  <a:cubicBezTo>
                    <a:pt x="1318" y="13216"/>
                    <a:pt x="1070" y="13600"/>
                    <a:pt x="916" y="13901"/>
                  </a:cubicBezTo>
                  <a:cubicBezTo>
                    <a:pt x="916" y="13907"/>
                    <a:pt x="911" y="13913"/>
                    <a:pt x="911" y="13919"/>
                  </a:cubicBezTo>
                  <a:cubicBezTo>
                    <a:pt x="722" y="14273"/>
                    <a:pt x="503" y="14728"/>
                    <a:pt x="344" y="15230"/>
                  </a:cubicBezTo>
                  <a:cubicBezTo>
                    <a:pt x="279" y="15413"/>
                    <a:pt x="225" y="15602"/>
                    <a:pt x="184" y="15773"/>
                  </a:cubicBezTo>
                  <a:cubicBezTo>
                    <a:pt x="143" y="15945"/>
                    <a:pt x="101" y="16145"/>
                    <a:pt x="72" y="16370"/>
                  </a:cubicBezTo>
                  <a:cubicBezTo>
                    <a:pt x="66" y="16388"/>
                    <a:pt x="66" y="16411"/>
                    <a:pt x="60" y="16429"/>
                  </a:cubicBezTo>
                  <a:cubicBezTo>
                    <a:pt x="36" y="16577"/>
                    <a:pt x="19" y="16777"/>
                    <a:pt x="13" y="16931"/>
                  </a:cubicBezTo>
                  <a:cubicBezTo>
                    <a:pt x="13" y="16949"/>
                    <a:pt x="7" y="16972"/>
                    <a:pt x="7" y="16996"/>
                  </a:cubicBezTo>
                  <a:cubicBezTo>
                    <a:pt x="7" y="16996"/>
                    <a:pt x="7" y="17002"/>
                    <a:pt x="7" y="17002"/>
                  </a:cubicBezTo>
                  <a:cubicBezTo>
                    <a:pt x="7" y="17020"/>
                    <a:pt x="7" y="17043"/>
                    <a:pt x="7" y="17061"/>
                  </a:cubicBezTo>
                  <a:cubicBezTo>
                    <a:pt x="1" y="17167"/>
                    <a:pt x="1" y="17274"/>
                    <a:pt x="1" y="17380"/>
                  </a:cubicBezTo>
                  <a:cubicBezTo>
                    <a:pt x="1" y="17498"/>
                    <a:pt x="7" y="17657"/>
                    <a:pt x="19" y="17776"/>
                  </a:cubicBezTo>
                  <a:cubicBezTo>
                    <a:pt x="30" y="17870"/>
                    <a:pt x="36" y="17947"/>
                    <a:pt x="42" y="18012"/>
                  </a:cubicBezTo>
                  <a:cubicBezTo>
                    <a:pt x="48" y="18047"/>
                    <a:pt x="54" y="18089"/>
                    <a:pt x="54" y="18124"/>
                  </a:cubicBezTo>
                  <a:cubicBezTo>
                    <a:pt x="54" y="18124"/>
                    <a:pt x="54" y="18130"/>
                    <a:pt x="60" y="18136"/>
                  </a:cubicBezTo>
                  <a:cubicBezTo>
                    <a:pt x="72" y="18254"/>
                    <a:pt x="90" y="18343"/>
                    <a:pt x="113" y="18449"/>
                  </a:cubicBezTo>
                  <a:cubicBezTo>
                    <a:pt x="113" y="18455"/>
                    <a:pt x="113" y="18455"/>
                    <a:pt x="113" y="18455"/>
                  </a:cubicBezTo>
                  <a:cubicBezTo>
                    <a:pt x="131" y="18555"/>
                    <a:pt x="155" y="18656"/>
                    <a:pt x="178" y="18744"/>
                  </a:cubicBezTo>
                  <a:cubicBezTo>
                    <a:pt x="202" y="18851"/>
                    <a:pt x="219" y="18910"/>
                    <a:pt x="255" y="18998"/>
                  </a:cubicBezTo>
                  <a:cubicBezTo>
                    <a:pt x="279" y="19075"/>
                    <a:pt x="308" y="19175"/>
                    <a:pt x="338" y="19246"/>
                  </a:cubicBezTo>
                  <a:cubicBezTo>
                    <a:pt x="338" y="19252"/>
                    <a:pt x="338" y="19252"/>
                    <a:pt x="338" y="19258"/>
                  </a:cubicBezTo>
                  <a:cubicBezTo>
                    <a:pt x="391" y="19394"/>
                    <a:pt x="456" y="19547"/>
                    <a:pt x="533" y="19713"/>
                  </a:cubicBezTo>
                  <a:cubicBezTo>
                    <a:pt x="538" y="19731"/>
                    <a:pt x="550" y="19742"/>
                    <a:pt x="556" y="19760"/>
                  </a:cubicBezTo>
                  <a:cubicBezTo>
                    <a:pt x="556" y="19766"/>
                    <a:pt x="556" y="19766"/>
                    <a:pt x="562" y="19766"/>
                  </a:cubicBezTo>
                  <a:cubicBezTo>
                    <a:pt x="574" y="19790"/>
                    <a:pt x="586" y="19813"/>
                    <a:pt x="597" y="19843"/>
                  </a:cubicBezTo>
                  <a:cubicBezTo>
                    <a:pt x="609" y="19860"/>
                    <a:pt x="615" y="19872"/>
                    <a:pt x="621" y="19890"/>
                  </a:cubicBezTo>
                  <a:cubicBezTo>
                    <a:pt x="627" y="19896"/>
                    <a:pt x="627" y="19896"/>
                    <a:pt x="633" y="19902"/>
                  </a:cubicBezTo>
                  <a:cubicBezTo>
                    <a:pt x="662" y="19961"/>
                    <a:pt x="698" y="20026"/>
                    <a:pt x="733" y="20085"/>
                  </a:cubicBezTo>
                  <a:cubicBezTo>
                    <a:pt x="733" y="20091"/>
                    <a:pt x="733" y="20091"/>
                    <a:pt x="739" y="20091"/>
                  </a:cubicBezTo>
                  <a:cubicBezTo>
                    <a:pt x="804" y="20209"/>
                    <a:pt x="887" y="20333"/>
                    <a:pt x="970" y="20451"/>
                  </a:cubicBezTo>
                  <a:cubicBezTo>
                    <a:pt x="970" y="20451"/>
                    <a:pt x="975" y="20457"/>
                    <a:pt x="981" y="20463"/>
                  </a:cubicBezTo>
                  <a:cubicBezTo>
                    <a:pt x="981" y="20463"/>
                    <a:pt x="981" y="20469"/>
                    <a:pt x="981" y="20469"/>
                  </a:cubicBezTo>
                  <a:cubicBezTo>
                    <a:pt x="999" y="20492"/>
                    <a:pt x="1023" y="20522"/>
                    <a:pt x="1046" y="20557"/>
                  </a:cubicBezTo>
                  <a:cubicBezTo>
                    <a:pt x="1082" y="20599"/>
                    <a:pt x="1111" y="20640"/>
                    <a:pt x="1147" y="20681"/>
                  </a:cubicBezTo>
                  <a:cubicBezTo>
                    <a:pt x="1153" y="20687"/>
                    <a:pt x="1153" y="20693"/>
                    <a:pt x="1159" y="20699"/>
                  </a:cubicBezTo>
                  <a:cubicBezTo>
                    <a:pt x="1182" y="20729"/>
                    <a:pt x="1206" y="20758"/>
                    <a:pt x="1229" y="20788"/>
                  </a:cubicBezTo>
                  <a:cubicBezTo>
                    <a:pt x="1336" y="20912"/>
                    <a:pt x="1478" y="21065"/>
                    <a:pt x="1643" y="21225"/>
                  </a:cubicBezTo>
                  <a:cubicBezTo>
                    <a:pt x="1649" y="21225"/>
                    <a:pt x="1655" y="21231"/>
                    <a:pt x="1655" y="21237"/>
                  </a:cubicBezTo>
                  <a:lnTo>
                    <a:pt x="1661" y="21237"/>
                  </a:lnTo>
                  <a:lnTo>
                    <a:pt x="1661" y="21243"/>
                  </a:lnTo>
                  <a:cubicBezTo>
                    <a:pt x="1743" y="21319"/>
                    <a:pt x="1897" y="21455"/>
                    <a:pt x="2109" y="21615"/>
                  </a:cubicBezTo>
                  <a:cubicBezTo>
                    <a:pt x="2145" y="21644"/>
                    <a:pt x="2180" y="21668"/>
                    <a:pt x="2210" y="21691"/>
                  </a:cubicBezTo>
                  <a:cubicBezTo>
                    <a:pt x="2216" y="21697"/>
                    <a:pt x="2216" y="21697"/>
                    <a:pt x="2222" y="21703"/>
                  </a:cubicBezTo>
                  <a:cubicBezTo>
                    <a:pt x="2369" y="21804"/>
                    <a:pt x="2464" y="21863"/>
                    <a:pt x="2464" y="21863"/>
                  </a:cubicBezTo>
                  <a:cubicBezTo>
                    <a:pt x="2470" y="21869"/>
                    <a:pt x="2476" y="21875"/>
                    <a:pt x="2487" y="21880"/>
                  </a:cubicBezTo>
                  <a:cubicBezTo>
                    <a:pt x="2558" y="21928"/>
                    <a:pt x="2641" y="21975"/>
                    <a:pt x="2724" y="22022"/>
                  </a:cubicBezTo>
                  <a:cubicBezTo>
                    <a:pt x="2741" y="22034"/>
                    <a:pt x="2753" y="22040"/>
                    <a:pt x="2765" y="22046"/>
                  </a:cubicBezTo>
                  <a:cubicBezTo>
                    <a:pt x="2777" y="22052"/>
                    <a:pt x="2789" y="22058"/>
                    <a:pt x="2801" y="22069"/>
                  </a:cubicBezTo>
                  <a:cubicBezTo>
                    <a:pt x="2806" y="22069"/>
                    <a:pt x="2806" y="22069"/>
                    <a:pt x="2812" y="22075"/>
                  </a:cubicBezTo>
                  <a:cubicBezTo>
                    <a:pt x="2818" y="22075"/>
                    <a:pt x="2830" y="22081"/>
                    <a:pt x="2836" y="22087"/>
                  </a:cubicBezTo>
                  <a:cubicBezTo>
                    <a:pt x="2871" y="22105"/>
                    <a:pt x="2919" y="22129"/>
                    <a:pt x="2960" y="22152"/>
                  </a:cubicBezTo>
                  <a:cubicBezTo>
                    <a:pt x="3049" y="22193"/>
                    <a:pt x="3131" y="22241"/>
                    <a:pt x="3214" y="22276"/>
                  </a:cubicBezTo>
                  <a:cubicBezTo>
                    <a:pt x="3226" y="22282"/>
                    <a:pt x="3243" y="22288"/>
                    <a:pt x="3255" y="22294"/>
                  </a:cubicBezTo>
                  <a:cubicBezTo>
                    <a:pt x="3362" y="22347"/>
                    <a:pt x="3503" y="22406"/>
                    <a:pt x="3627" y="22453"/>
                  </a:cubicBezTo>
                  <a:cubicBezTo>
                    <a:pt x="3639" y="22459"/>
                    <a:pt x="3657" y="22465"/>
                    <a:pt x="3669" y="22465"/>
                  </a:cubicBezTo>
                  <a:cubicBezTo>
                    <a:pt x="3681" y="22471"/>
                    <a:pt x="3692" y="22477"/>
                    <a:pt x="3704" y="22483"/>
                  </a:cubicBezTo>
                  <a:cubicBezTo>
                    <a:pt x="3852" y="22536"/>
                    <a:pt x="4041" y="22595"/>
                    <a:pt x="4212" y="22648"/>
                  </a:cubicBezTo>
                  <a:cubicBezTo>
                    <a:pt x="4230" y="22648"/>
                    <a:pt x="4248" y="22654"/>
                    <a:pt x="4259" y="22660"/>
                  </a:cubicBezTo>
                  <a:cubicBezTo>
                    <a:pt x="4507" y="22731"/>
                    <a:pt x="4767" y="22784"/>
                    <a:pt x="4998" y="22820"/>
                  </a:cubicBezTo>
                  <a:cubicBezTo>
                    <a:pt x="5163" y="22849"/>
                    <a:pt x="5352" y="22873"/>
                    <a:pt x="5541" y="22890"/>
                  </a:cubicBezTo>
                  <a:cubicBezTo>
                    <a:pt x="5547" y="22890"/>
                    <a:pt x="5553" y="22890"/>
                    <a:pt x="5559" y="22896"/>
                  </a:cubicBezTo>
                  <a:lnTo>
                    <a:pt x="5588" y="22896"/>
                  </a:lnTo>
                  <a:cubicBezTo>
                    <a:pt x="5647" y="22902"/>
                    <a:pt x="5683" y="22902"/>
                    <a:pt x="5689" y="22902"/>
                  </a:cubicBezTo>
                  <a:lnTo>
                    <a:pt x="5695" y="22902"/>
                  </a:lnTo>
                  <a:cubicBezTo>
                    <a:pt x="5783" y="22914"/>
                    <a:pt x="5872" y="22914"/>
                    <a:pt x="5954" y="22920"/>
                  </a:cubicBezTo>
                  <a:cubicBezTo>
                    <a:pt x="6002" y="22920"/>
                    <a:pt x="6055" y="22926"/>
                    <a:pt x="6108" y="22926"/>
                  </a:cubicBezTo>
                  <a:lnTo>
                    <a:pt x="6120" y="22926"/>
                  </a:lnTo>
                  <a:cubicBezTo>
                    <a:pt x="6207" y="22928"/>
                    <a:pt x="6289" y="22929"/>
                    <a:pt x="6369" y="22929"/>
                  </a:cubicBezTo>
                  <a:cubicBezTo>
                    <a:pt x="6680" y="22929"/>
                    <a:pt x="6948" y="22912"/>
                    <a:pt x="7254" y="22879"/>
                  </a:cubicBezTo>
                  <a:cubicBezTo>
                    <a:pt x="7295" y="22879"/>
                    <a:pt x="7337" y="22873"/>
                    <a:pt x="7378" y="22867"/>
                  </a:cubicBezTo>
                  <a:cubicBezTo>
                    <a:pt x="7626" y="22849"/>
                    <a:pt x="7951" y="22802"/>
                    <a:pt x="8211" y="22743"/>
                  </a:cubicBezTo>
                  <a:cubicBezTo>
                    <a:pt x="8500" y="22684"/>
                    <a:pt x="8801" y="22613"/>
                    <a:pt x="9067" y="22536"/>
                  </a:cubicBezTo>
                  <a:cubicBezTo>
                    <a:pt x="9215" y="22501"/>
                    <a:pt x="9362" y="22459"/>
                    <a:pt x="9486" y="22412"/>
                  </a:cubicBezTo>
                  <a:cubicBezTo>
                    <a:pt x="9752" y="22329"/>
                    <a:pt x="10042" y="22235"/>
                    <a:pt x="10266" y="22134"/>
                  </a:cubicBezTo>
                  <a:cubicBezTo>
                    <a:pt x="10408" y="22075"/>
                    <a:pt x="10555" y="22010"/>
                    <a:pt x="10703" y="21940"/>
                  </a:cubicBezTo>
                  <a:cubicBezTo>
                    <a:pt x="10993" y="21815"/>
                    <a:pt x="11270" y="21691"/>
                    <a:pt x="11506" y="21573"/>
                  </a:cubicBezTo>
                  <a:cubicBezTo>
                    <a:pt x="11737" y="21461"/>
                    <a:pt x="12003" y="21319"/>
                    <a:pt x="12268" y="21160"/>
                  </a:cubicBezTo>
                  <a:cubicBezTo>
                    <a:pt x="12493" y="21036"/>
                    <a:pt x="12747" y="20870"/>
                    <a:pt x="12989" y="20705"/>
                  </a:cubicBezTo>
                  <a:cubicBezTo>
                    <a:pt x="13302" y="20498"/>
                    <a:pt x="13591" y="20292"/>
                    <a:pt x="13828" y="20103"/>
                  </a:cubicBezTo>
                  <a:cubicBezTo>
                    <a:pt x="14058" y="19920"/>
                    <a:pt x="14365" y="19683"/>
                    <a:pt x="14595" y="19471"/>
                  </a:cubicBezTo>
                  <a:cubicBezTo>
                    <a:pt x="14773" y="19317"/>
                    <a:pt x="14950" y="19152"/>
                    <a:pt x="15092" y="19010"/>
                  </a:cubicBezTo>
                  <a:cubicBezTo>
                    <a:pt x="15239" y="18862"/>
                    <a:pt x="15405" y="18691"/>
                    <a:pt x="15564" y="18520"/>
                  </a:cubicBezTo>
                  <a:cubicBezTo>
                    <a:pt x="15759" y="18319"/>
                    <a:pt x="15936" y="18118"/>
                    <a:pt x="16090" y="17929"/>
                  </a:cubicBezTo>
                  <a:cubicBezTo>
                    <a:pt x="16090" y="17923"/>
                    <a:pt x="16096" y="17923"/>
                    <a:pt x="16101" y="17917"/>
                  </a:cubicBezTo>
                  <a:cubicBezTo>
                    <a:pt x="16184" y="17811"/>
                    <a:pt x="16279" y="17693"/>
                    <a:pt x="16379" y="17569"/>
                  </a:cubicBezTo>
                  <a:lnTo>
                    <a:pt x="17472" y="17894"/>
                  </a:lnTo>
                  <a:lnTo>
                    <a:pt x="15794" y="25223"/>
                  </a:lnTo>
                  <a:cubicBezTo>
                    <a:pt x="15741" y="25466"/>
                    <a:pt x="15794" y="25779"/>
                    <a:pt x="15948" y="26080"/>
                  </a:cubicBezTo>
                  <a:cubicBezTo>
                    <a:pt x="16096" y="26387"/>
                    <a:pt x="16326" y="26647"/>
                    <a:pt x="16562" y="26783"/>
                  </a:cubicBezTo>
                  <a:lnTo>
                    <a:pt x="18854" y="28106"/>
                  </a:lnTo>
                  <a:cubicBezTo>
                    <a:pt x="18981" y="28180"/>
                    <a:pt x="19101" y="28214"/>
                    <a:pt x="19207" y="28214"/>
                  </a:cubicBezTo>
                  <a:cubicBezTo>
                    <a:pt x="19467" y="28214"/>
                    <a:pt x="19645" y="28007"/>
                    <a:pt x="19645" y="27651"/>
                  </a:cubicBezTo>
                  <a:cubicBezTo>
                    <a:pt x="19651" y="27149"/>
                    <a:pt x="19297" y="26535"/>
                    <a:pt x="18860" y="26287"/>
                  </a:cubicBezTo>
                  <a:lnTo>
                    <a:pt x="17566" y="25536"/>
                  </a:lnTo>
                  <a:lnTo>
                    <a:pt x="19303" y="17917"/>
                  </a:lnTo>
                  <a:cubicBezTo>
                    <a:pt x="19368" y="17646"/>
                    <a:pt x="19285" y="17279"/>
                    <a:pt x="19090" y="16943"/>
                  </a:cubicBezTo>
                  <a:cubicBezTo>
                    <a:pt x="18937" y="16689"/>
                    <a:pt x="18742" y="16476"/>
                    <a:pt x="18535" y="16358"/>
                  </a:cubicBezTo>
                  <a:cubicBezTo>
                    <a:pt x="18470" y="16323"/>
                    <a:pt x="18411" y="16293"/>
                    <a:pt x="18346" y="16275"/>
                  </a:cubicBezTo>
                  <a:lnTo>
                    <a:pt x="17383" y="15992"/>
                  </a:lnTo>
                  <a:cubicBezTo>
                    <a:pt x="17419" y="15915"/>
                    <a:pt x="17460" y="15838"/>
                    <a:pt x="17489" y="15767"/>
                  </a:cubicBezTo>
                  <a:cubicBezTo>
                    <a:pt x="17501" y="15750"/>
                    <a:pt x="17507" y="15732"/>
                    <a:pt x="17513" y="15714"/>
                  </a:cubicBezTo>
                  <a:cubicBezTo>
                    <a:pt x="17554" y="15632"/>
                    <a:pt x="17590" y="15549"/>
                    <a:pt x="17619" y="15478"/>
                  </a:cubicBezTo>
                  <a:cubicBezTo>
                    <a:pt x="17714" y="15265"/>
                    <a:pt x="17791" y="15065"/>
                    <a:pt x="17850" y="14881"/>
                  </a:cubicBezTo>
                  <a:cubicBezTo>
                    <a:pt x="17856" y="14864"/>
                    <a:pt x="17862" y="14852"/>
                    <a:pt x="17862" y="14840"/>
                  </a:cubicBezTo>
                  <a:cubicBezTo>
                    <a:pt x="17867" y="14834"/>
                    <a:pt x="17867" y="14822"/>
                    <a:pt x="17873" y="14811"/>
                  </a:cubicBezTo>
                  <a:cubicBezTo>
                    <a:pt x="17879" y="14787"/>
                    <a:pt x="17885" y="14763"/>
                    <a:pt x="17897" y="14740"/>
                  </a:cubicBezTo>
                  <a:cubicBezTo>
                    <a:pt x="17932" y="14610"/>
                    <a:pt x="17986" y="14427"/>
                    <a:pt x="18033" y="14220"/>
                  </a:cubicBezTo>
                  <a:cubicBezTo>
                    <a:pt x="18045" y="14173"/>
                    <a:pt x="18068" y="14084"/>
                    <a:pt x="18086" y="13960"/>
                  </a:cubicBezTo>
                  <a:cubicBezTo>
                    <a:pt x="18104" y="13889"/>
                    <a:pt x="18116" y="13812"/>
                    <a:pt x="18121" y="13736"/>
                  </a:cubicBezTo>
                  <a:cubicBezTo>
                    <a:pt x="18127" y="13712"/>
                    <a:pt x="18127" y="13688"/>
                    <a:pt x="18133" y="13671"/>
                  </a:cubicBezTo>
                  <a:lnTo>
                    <a:pt x="22604" y="15194"/>
                  </a:lnTo>
                  <a:lnTo>
                    <a:pt x="20915" y="22577"/>
                  </a:lnTo>
                  <a:cubicBezTo>
                    <a:pt x="20862" y="22820"/>
                    <a:pt x="20915" y="23133"/>
                    <a:pt x="21069" y="23440"/>
                  </a:cubicBezTo>
                  <a:cubicBezTo>
                    <a:pt x="21216" y="23741"/>
                    <a:pt x="21447" y="24001"/>
                    <a:pt x="21689" y="24137"/>
                  </a:cubicBezTo>
                  <a:lnTo>
                    <a:pt x="23975" y="25460"/>
                  </a:lnTo>
                  <a:cubicBezTo>
                    <a:pt x="24102" y="25534"/>
                    <a:pt x="24222" y="25568"/>
                    <a:pt x="24328" y="25568"/>
                  </a:cubicBezTo>
                  <a:cubicBezTo>
                    <a:pt x="24588" y="25568"/>
                    <a:pt x="24768" y="25361"/>
                    <a:pt x="24772" y="25005"/>
                  </a:cubicBezTo>
                  <a:cubicBezTo>
                    <a:pt x="24772" y="24503"/>
                    <a:pt x="24418" y="23889"/>
                    <a:pt x="23980" y="23641"/>
                  </a:cubicBezTo>
                  <a:lnTo>
                    <a:pt x="22687" y="22890"/>
                  </a:lnTo>
                  <a:lnTo>
                    <a:pt x="24423" y="15271"/>
                  </a:lnTo>
                  <a:cubicBezTo>
                    <a:pt x="24488" y="15005"/>
                    <a:pt x="24412" y="14645"/>
                    <a:pt x="24223" y="14314"/>
                  </a:cubicBezTo>
                  <a:cubicBezTo>
                    <a:pt x="24069" y="14049"/>
                    <a:pt x="23868" y="13836"/>
                    <a:pt x="23656" y="13712"/>
                  </a:cubicBezTo>
                  <a:cubicBezTo>
                    <a:pt x="23602" y="13682"/>
                    <a:pt x="23549" y="13659"/>
                    <a:pt x="23496" y="13641"/>
                  </a:cubicBezTo>
                  <a:lnTo>
                    <a:pt x="21695" y="13027"/>
                  </a:lnTo>
                  <a:cubicBezTo>
                    <a:pt x="21707" y="13021"/>
                    <a:pt x="21724" y="13015"/>
                    <a:pt x="21742" y="13009"/>
                  </a:cubicBezTo>
                  <a:cubicBezTo>
                    <a:pt x="21789" y="12991"/>
                    <a:pt x="21831" y="12974"/>
                    <a:pt x="21878" y="12956"/>
                  </a:cubicBezTo>
                  <a:cubicBezTo>
                    <a:pt x="21896" y="12950"/>
                    <a:pt x="21913" y="12944"/>
                    <a:pt x="21931" y="12932"/>
                  </a:cubicBezTo>
                  <a:cubicBezTo>
                    <a:pt x="21990" y="12915"/>
                    <a:pt x="22043" y="12891"/>
                    <a:pt x="22096" y="12867"/>
                  </a:cubicBezTo>
                  <a:cubicBezTo>
                    <a:pt x="22120" y="12862"/>
                    <a:pt x="22144" y="12850"/>
                    <a:pt x="22167" y="12844"/>
                  </a:cubicBezTo>
                  <a:cubicBezTo>
                    <a:pt x="22215" y="12820"/>
                    <a:pt x="22268" y="12802"/>
                    <a:pt x="22309" y="12779"/>
                  </a:cubicBezTo>
                  <a:cubicBezTo>
                    <a:pt x="22339" y="12767"/>
                    <a:pt x="22368" y="12755"/>
                    <a:pt x="22392" y="12743"/>
                  </a:cubicBezTo>
                  <a:cubicBezTo>
                    <a:pt x="22421" y="12732"/>
                    <a:pt x="22451" y="12720"/>
                    <a:pt x="22474" y="12708"/>
                  </a:cubicBezTo>
                  <a:cubicBezTo>
                    <a:pt x="22516" y="12684"/>
                    <a:pt x="22563" y="12667"/>
                    <a:pt x="22604" y="12649"/>
                  </a:cubicBezTo>
                  <a:cubicBezTo>
                    <a:pt x="22622" y="12637"/>
                    <a:pt x="22646" y="12625"/>
                    <a:pt x="22663" y="12619"/>
                  </a:cubicBezTo>
                  <a:cubicBezTo>
                    <a:pt x="22705" y="12596"/>
                    <a:pt x="22740" y="12578"/>
                    <a:pt x="22782" y="12560"/>
                  </a:cubicBezTo>
                  <a:cubicBezTo>
                    <a:pt x="22817" y="12543"/>
                    <a:pt x="22852" y="12525"/>
                    <a:pt x="22888" y="12507"/>
                  </a:cubicBezTo>
                  <a:cubicBezTo>
                    <a:pt x="22900" y="12495"/>
                    <a:pt x="22917" y="12489"/>
                    <a:pt x="22929" y="12478"/>
                  </a:cubicBezTo>
                  <a:cubicBezTo>
                    <a:pt x="22994" y="12448"/>
                    <a:pt x="23047" y="12419"/>
                    <a:pt x="23083" y="12395"/>
                  </a:cubicBezTo>
                  <a:cubicBezTo>
                    <a:pt x="23219" y="12318"/>
                    <a:pt x="23402" y="12206"/>
                    <a:pt x="23526" y="12117"/>
                  </a:cubicBezTo>
                  <a:cubicBezTo>
                    <a:pt x="23579" y="12076"/>
                    <a:pt x="23626" y="12041"/>
                    <a:pt x="23673" y="12011"/>
                  </a:cubicBezTo>
                  <a:cubicBezTo>
                    <a:pt x="23709" y="11987"/>
                    <a:pt x="23750" y="11958"/>
                    <a:pt x="23786" y="11934"/>
                  </a:cubicBezTo>
                  <a:cubicBezTo>
                    <a:pt x="23845" y="11887"/>
                    <a:pt x="23921" y="11834"/>
                    <a:pt x="23992" y="11775"/>
                  </a:cubicBezTo>
                  <a:cubicBezTo>
                    <a:pt x="24075" y="11710"/>
                    <a:pt x="24146" y="11645"/>
                    <a:pt x="24234" y="11568"/>
                  </a:cubicBezTo>
                  <a:cubicBezTo>
                    <a:pt x="24258" y="11538"/>
                    <a:pt x="24294" y="11509"/>
                    <a:pt x="24323" y="11485"/>
                  </a:cubicBezTo>
                  <a:cubicBezTo>
                    <a:pt x="24364" y="11444"/>
                    <a:pt x="24406" y="11403"/>
                    <a:pt x="24441" y="11373"/>
                  </a:cubicBezTo>
                  <a:cubicBezTo>
                    <a:pt x="24447" y="11367"/>
                    <a:pt x="24453" y="11361"/>
                    <a:pt x="24453" y="11361"/>
                  </a:cubicBezTo>
                  <a:cubicBezTo>
                    <a:pt x="24471" y="11338"/>
                    <a:pt x="24494" y="11320"/>
                    <a:pt x="24506" y="11308"/>
                  </a:cubicBezTo>
                  <a:cubicBezTo>
                    <a:pt x="24536" y="11279"/>
                    <a:pt x="24571" y="11243"/>
                    <a:pt x="24601" y="11208"/>
                  </a:cubicBezTo>
                  <a:cubicBezTo>
                    <a:pt x="24660" y="11149"/>
                    <a:pt x="24713" y="11090"/>
                    <a:pt x="24760" y="11036"/>
                  </a:cubicBezTo>
                  <a:cubicBezTo>
                    <a:pt x="24772" y="11031"/>
                    <a:pt x="24778" y="11019"/>
                    <a:pt x="24790" y="11007"/>
                  </a:cubicBezTo>
                  <a:cubicBezTo>
                    <a:pt x="24801" y="10995"/>
                    <a:pt x="24813" y="10983"/>
                    <a:pt x="24819" y="10971"/>
                  </a:cubicBezTo>
                  <a:cubicBezTo>
                    <a:pt x="24843" y="10948"/>
                    <a:pt x="24861" y="10924"/>
                    <a:pt x="24878" y="10901"/>
                  </a:cubicBezTo>
                  <a:cubicBezTo>
                    <a:pt x="24884" y="10895"/>
                    <a:pt x="24884" y="10895"/>
                    <a:pt x="24890" y="10889"/>
                  </a:cubicBezTo>
                  <a:cubicBezTo>
                    <a:pt x="24985" y="10777"/>
                    <a:pt x="25061" y="10676"/>
                    <a:pt x="25126" y="10588"/>
                  </a:cubicBezTo>
                  <a:cubicBezTo>
                    <a:pt x="25132" y="10576"/>
                    <a:pt x="25144" y="10564"/>
                    <a:pt x="25150" y="10552"/>
                  </a:cubicBezTo>
                  <a:cubicBezTo>
                    <a:pt x="25179" y="10511"/>
                    <a:pt x="25209" y="10469"/>
                    <a:pt x="25233" y="10434"/>
                  </a:cubicBezTo>
                  <a:cubicBezTo>
                    <a:pt x="25239" y="10434"/>
                    <a:pt x="25239" y="10428"/>
                    <a:pt x="25244" y="10422"/>
                  </a:cubicBezTo>
                  <a:cubicBezTo>
                    <a:pt x="25244" y="10416"/>
                    <a:pt x="25250" y="10416"/>
                    <a:pt x="25250" y="10410"/>
                  </a:cubicBezTo>
                  <a:cubicBezTo>
                    <a:pt x="25262" y="10387"/>
                    <a:pt x="25280" y="10369"/>
                    <a:pt x="25292" y="10351"/>
                  </a:cubicBezTo>
                  <a:cubicBezTo>
                    <a:pt x="25345" y="10269"/>
                    <a:pt x="25398" y="10192"/>
                    <a:pt x="25445" y="10109"/>
                  </a:cubicBezTo>
                  <a:lnTo>
                    <a:pt x="30129" y="11503"/>
                  </a:lnTo>
                  <a:lnTo>
                    <a:pt x="28457" y="18833"/>
                  </a:lnTo>
                  <a:cubicBezTo>
                    <a:pt x="28404" y="19069"/>
                    <a:pt x="28457" y="19388"/>
                    <a:pt x="28605" y="19689"/>
                  </a:cubicBezTo>
                  <a:cubicBezTo>
                    <a:pt x="28759" y="19996"/>
                    <a:pt x="28989" y="20256"/>
                    <a:pt x="29225" y="20392"/>
                  </a:cubicBezTo>
                  <a:lnTo>
                    <a:pt x="31517" y="21715"/>
                  </a:lnTo>
                  <a:cubicBezTo>
                    <a:pt x="31644" y="21789"/>
                    <a:pt x="31764" y="21824"/>
                    <a:pt x="31871" y="21824"/>
                  </a:cubicBezTo>
                  <a:cubicBezTo>
                    <a:pt x="32130" y="21824"/>
                    <a:pt x="32308" y="21616"/>
                    <a:pt x="32308" y="21260"/>
                  </a:cubicBezTo>
                  <a:cubicBezTo>
                    <a:pt x="32314" y="20758"/>
                    <a:pt x="31960" y="20144"/>
                    <a:pt x="31523" y="19896"/>
                  </a:cubicBezTo>
                  <a:lnTo>
                    <a:pt x="30223" y="19146"/>
                  </a:lnTo>
                  <a:lnTo>
                    <a:pt x="31966" y="11527"/>
                  </a:lnTo>
                  <a:cubicBezTo>
                    <a:pt x="32025" y="11255"/>
                    <a:pt x="31948" y="10889"/>
                    <a:pt x="31753" y="10552"/>
                  </a:cubicBezTo>
                  <a:cubicBezTo>
                    <a:pt x="31600" y="10292"/>
                    <a:pt x="31405" y="10086"/>
                    <a:pt x="31198" y="9967"/>
                  </a:cubicBezTo>
                  <a:cubicBezTo>
                    <a:pt x="31133" y="9932"/>
                    <a:pt x="31068" y="9902"/>
                    <a:pt x="31009" y="9885"/>
                  </a:cubicBezTo>
                  <a:lnTo>
                    <a:pt x="26160" y="8449"/>
                  </a:lnTo>
                  <a:cubicBezTo>
                    <a:pt x="26160" y="8444"/>
                    <a:pt x="26160" y="8444"/>
                    <a:pt x="26160" y="8438"/>
                  </a:cubicBezTo>
                  <a:cubicBezTo>
                    <a:pt x="26166" y="8414"/>
                    <a:pt x="26172" y="8390"/>
                    <a:pt x="26184" y="8367"/>
                  </a:cubicBezTo>
                  <a:cubicBezTo>
                    <a:pt x="26189" y="8349"/>
                    <a:pt x="26195" y="8325"/>
                    <a:pt x="26201" y="8308"/>
                  </a:cubicBezTo>
                  <a:cubicBezTo>
                    <a:pt x="26219" y="8308"/>
                    <a:pt x="26237" y="8314"/>
                    <a:pt x="26254" y="8320"/>
                  </a:cubicBezTo>
                  <a:cubicBezTo>
                    <a:pt x="26296" y="8325"/>
                    <a:pt x="26331" y="8337"/>
                    <a:pt x="26367" y="8343"/>
                  </a:cubicBezTo>
                  <a:cubicBezTo>
                    <a:pt x="26384" y="8349"/>
                    <a:pt x="26396" y="8349"/>
                    <a:pt x="26414" y="8355"/>
                  </a:cubicBezTo>
                  <a:cubicBezTo>
                    <a:pt x="26473" y="8367"/>
                    <a:pt x="26532" y="8373"/>
                    <a:pt x="26597" y="8385"/>
                  </a:cubicBezTo>
                  <a:cubicBezTo>
                    <a:pt x="26739" y="8408"/>
                    <a:pt x="26869" y="8420"/>
                    <a:pt x="26981" y="8426"/>
                  </a:cubicBezTo>
                  <a:lnTo>
                    <a:pt x="27022" y="8426"/>
                  </a:lnTo>
                  <a:cubicBezTo>
                    <a:pt x="27093" y="8430"/>
                    <a:pt x="27158" y="8434"/>
                    <a:pt x="27218" y="8434"/>
                  </a:cubicBezTo>
                  <a:cubicBezTo>
                    <a:pt x="27242" y="8434"/>
                    <a:pt x="27266" y="8433"/>
                    <a:pt x="27288" y="8432"/>
                  </a:cubicBezTo>
                  <a:lnTo>
                    <a:pt x="27318" y="8432"/>
                  </a:lnTo>
                  <a:cubicBezTo>
                    <a:pt x="27377" y="8432"/>
                    <a:pt x="27436" y="8432"/>
                    <a:pt x="27507" y="8426"/>
                  </a:cubicBezTo>
                  <a:cubicBezTo>
                    <a:pt x="27648" y="8420"/>
                    <a:pt x="27701" y="8420"/>
                    <a:pt x="27855" y="8396"/>
                  </a:cubicBezTo>
                  <a:cubicBezTo>
                    <a:pt x="28014" y="8379"/>
                    <a:pt x="28162" y="8355"/>
                    <a:pt x="28328" y="8320"/>
                  </a:cubicBezTo>
                  <a:cubicBezTo>
                    <a:pt x="28339" y="8320"/>
                    <a:pt x="28351" y="8314"/>
                    <a:pt x="28369" y="8308"/>
                  </a:cubicBezTo>
                  <a:cubicBezTo>
                    <a:pt x="28387" y="8308"/>
                    <a:pt x="28404" y="8302"/>
                    <a:pt x="28416" y="8302"/>
                  </a:cubicBezTo>
                  <a:cubicBezTo>
                    <a:pt x="28428" y="8296"/>
                    <a:pt x="28434" y="8296"/>
                    <a:pt x="28446" y="8290"/>
                  </a:cubicBezTo>
                  <a:lnTo>
                    <a:pt x="28463" y="8290"/>
                  </a:lnTo>
                  <a:cubicBezTo>
                    <a:pt x="28469" y="8290"/>
                    <a:pt x="28475" y="8284"/>
                    <a:pt x="28475" y="8284"/>
                  </a:cubicBezTo>
                  <a:cubicBezTo>
                    <a:pt x="28552" y="8266"/>
                    <a:pt x="28617" y="8249"/>
                    <a:pt x="28676" y="8231"/>
                  </a:cubicBezTo>
                  <a:cubicBezTo>
                    <a:pt x="28682" y="8231"/>
                    <a:pt x="28688" y="8231"/>
                    <a:pt x="28694" y="8225"/>
                  </a:cubicBezTo>
                  <a:cubicBezTo>
                    <a:pt x="28865" y="8178"/>
                    <a:pt x="28983" y="8136"/>
                    <a:pt x="28983" y="8136"/>
                  </a:cubicBezTo>
                  <a:cubicBezTo>
                    <a:pt x="29007" y="8131"/>
                    <a:pt x="29024" y="8119"/>
                    <a:pt x="29048" y="8113"/>
                  </a:cubicBezTo>
                  <a:cubicBezTo>
                    <a:pt x="29078" y="8101"/>
                    <a:pt x="29101" y="8095"/>
                    <a:pt x="29125" y="8083"/>
                  </a:cubicBezTo>
                  <a:cubicBezTo>
                    <a:pt x="29178" y="8066"/>
                    <a:pt x="29231" y="8048"/>
                    <a:pt x="29278" y="8030"/>
                  </a:cubicBezTo>
                  <a:cubicBezTo>
                    <a:pt x="29503" y="7942"/>
                    <a:pt x="29686" y="7853"/>
                    <a:pt x="29816" y="7788"/>
                  </a:cubicBezTo>
                  <a:cubicBezTo>
                    <a:pt x="29899" y="7747"/>
                    <a:pt x="30023" y="7688"/>
                    <a:pt x="30164" y="7605"/>
                  </a:cubicBezTo>
                  <a:cubicBezTo>
                    <a:pt x="30324" y="7522"/>
                    <a:pt x="30460" y="7434"/>
                    <a:pt x="30596" y="7339"/>
                  </a:cubicBezTo>
                  <a:cubicBezTo>
                    <a:pt x="30690" y="7280"/>
                    <a:pt x="30773" y="7215"/>
                    <a:pt x="30844" y="7156"/>
                  </a:cubicBezTo>
                  <a:cubicBezTo>
                    <a:pt x="30844" y="7156"/>
                    <a:pt x="30844" y="7156"/>
                    <a:pt x="30850" y="7150"/>
                  </a:cubicBezTo>
                  <a:cubicBezTo>
                    <a:pt x="30891" y="7115"/>
                    <a:pt x="30932" y="7079"/>
                    <a:pt x="30974" y="7044"/>
                  </a:cubicBezTo>
                  <a:cubicBezTo>
                    <a:pt x="30991" y="7032"/>
                    <a:pt x="30997" y="7020"/>
                    <a:pt x="31015" y="7008"/>
                  </a:cubicBezTo>
                  <a:cubicBezTo>
                    <a:pt x="31103" y="6926"/>
                    <a:pt x="31163" y="6867"/>
                    <a:pt x="31245" y="6778"/>
                  </a:cubicBezTo>
                  <a:cubicBezTo>
                    <a:pt x="31304" y="6713"/>
                    <a:pt x="31357" y="6654"/>
                    <a:pt x="31405" y="6595"/>
                  </a:cubicBezTo>
                  <a:cubicBezTo>
                    <a:pt x="31434" y="6559"/>
                    <a:pt x="31464" y="6518"/>
                    <a:pt x="31493" y="6477"/>
                  </a:cubicBezTo>
                  <a:cubicBezTo>
                    <a:pt x="31611" y="6323"/>
                    <a:pt x="31694" y="6187"/>
                    <a:pt x="31747" y="6105"/>
                  </a:cubicBezTo>
                  <a:cubicBezTo>
                    <a:pt x="31765" y="6075"/>
                    <a:pt x="31854" y="5933"/>
                    <a:pt x="31948" y="5715"/>
                  </a:cubicBezTo>
                  <a:cubicBezTo>
                    <a:pt x="31960" y="5697"/>
                    <a:pt x="31966" y="5679"/>
                    <a:pt x="31972" y="5668"/>
                  </a:cubicBezTo>
                  <a:cubicBezTo>
                    <a:pt x="31984" y="5644"/>
                    <a:pt x="31989" y="5620"/>
                    <a:pt x="32001" y="5591"/>
                  </a:cubicBezTo>
                  <a:cubicBezTo>
                    <a:pt x="32001" y="5591"/>
                    <a:pt x="32007" y="5585"/>
                    <a:pt x="32007" y="5579"/>
                  </a:cubicBezTo>
                  <a:cubicBezTo>
                    <a:pt x="32007" y="5579"/>
                    <a:pt x="32007" y="5573"/>
                    <a:pt x="32007" y="5573"/>
                  </a:cubicBezTo>
                  <a:cubicBezTo>
                    <a:pt x="32043" y="5485"/>
                    <a:pt x="32084" y="5390"/>
                    <a:pt x="32113" y="5284"/>
                  </a:cubicBezTo>
                  <a:cubicBezTo>
                    <a:pt x="32119" y="5272"/>
                    <a:pt x="32119" y="5266"/>
                    <a:pt x="32125" y="5254"/>
                  </a:cubicBezTo>
                  <a:cubicBezTo>
                    <a:pt x="32137" y="5219"/>
                    <a:pt x="32149" y="5183"/>
                    <a:pt x="32155" y="5142"/>
                  </a:cubicBezTo>
                  <a:cubicBezTo>
                    <a:pt x="32167" y="5107"/>
                    <a:pt x="32178" y="5065"/>
                    <a:pt x="32190" y="5030"/>
                  </a:cubicBezTo>
                  <a:cubicBezTo>
                    <a:pt x="32232" y="4841"/>
                    <a:pt x="32261" y="4693"/>
                    <a:pt x="32273" y="4569"/>
                  </a:cubicBezTo>
                  <a:cubicBezTo>
                    <a:pt x="32285" y="4469"/>
                    <a:pt x="32297" y="4368"/>
                    <a:pt x="32302" y="4262"/>
                  </a:cubicBezTo>
                  <a:cubicBezTo>
                    <a:pt x="32302" y="4256"/>
                    <a:pt x="32302" y="4256"/>
                    <a:pt x="32302" y="4250"/>
                  </a:cubicBezTo>
                  <a:cubicBezTo>
                    <a:pt x="32308" y="4179"/>
                    <a:pt x="32308" y="4114"/>
                    <a:pt x="32308" y="4049"/>
                  </a:cubicBezTo>
                  <a:cubicBezTo>
                    <a:pt x="32308" y="4014"/>
                    <a:pt x="32308" y="3984"/>
                    <a:pt x="32308" y="3955"/>
                  </a:cubicBezTo>
                  <a:cubicBezTo>
                    <a:pt x="32308" y="3943"/>
                    <a:pt x="32302" y="3931"/>
                    <a:pt x="32302" y="3919"/>
                  </a:cubicBezTo>
                  <a:cubicBezTo>
                    <a:pt x="32302" y="3866"/>
                    <a:pt x="32297" y="3813"/>
                    <a:pt x="32297" y="3754"/>
                  </a:cubicBezTo>
                  <a:cubicBezTo>
                    <a:pt x="32297" y="3719"/>
                    <a:pt x="32285" y="3606"/>
                    <a:pt x="32267" y="3482"/>
                  </a:cubicBezTo>
                  <a:cubicBezTo>
                    <a:pt x="32267" y="3465"/>
                    <a:pt x="32255" y="3411"/>
                    <a:pt x="32243" y="3335"/>
                  </a:cubicBezTo>
                  <a:cubicBezTo>
                    <a:pt x="32243" y="3335"/>
                    <a:pt x="32243" y="3329"/>
                    <a:pt x="32243" y="3323"/>
                  </a:cubicBezTo>
                  <a:cubicBezTo>
                    <a:pt x="32208" y="3152"/>
                    <a:pt x="32143" y="2862"/>
                    <a:pt x="32019" y="2543"/>
                  </a:cubicBezTo>
                  <a:cubicBezTo>
                    <a:pt x="32013" y="2543"/>
                    <a:pt x="32013" y="2537"/>
                    <a:pt x="32013" y="2537"/>
                  </a:cubicBezTo>
                  <a:cubicBezTo>
                    <a:pt x="31984" y="2460"/>
                    <a:pt x="31948" y="2384"/>
                    <a:pt x="31913" y="2307"/>
                  </a:cubicBezTo>
                  <a:cubicBezTo>
                    <a:pt x="31895" y="2271"/>
                    <a:pt x="31877" y="2242"/>
                    <a:pt x="31859" y="2207"/>
                  </a:cubicBezTo>
                  <a:cubicBezTo>
                    <a:pt x="31848" y="2177"/>
                    <a:pt x="31836" y="2153"/>
                    <a:pt x="31818" y="2124"/>
                  </a:cubicBezTo>
                  <a:cubicBezTo>
                    <a:pt x="31800" y="2094"/>
                    <a:pt x="31789" y="2065"/>
                    <a:pt x="31771" y="2035"/>
                  </a:cubicBezTo>
                  <a:cubicBezTo>
                    <a:pt x="31765" y="2023"/>
                    <a:pt x="31759" y="2012"/>
                    <a:pt x="31747" y="2000"/>
                  </a:cubicBezTo>
                  <a:cubicBezTo>
                    <a:pt x="31741" y="1982"/>
                    <a:pt x="31730" y="1964"/>
                    <a:pt x="31718" y="1947"/>
                  </a:cubicBezTo>
                  <a:cubicBezTo>
                    <a:pt x="31665" y="1852"/>
                    <a:pt x="31606" y="1764"/>
                    <a:pt x="31546" y="1687"/>
                  </a:cubicBezTo>
                  <a:cubicBezTo>
                    <a:pt x="31541" y="1687"/>
                    <a:pt x="31476" y="1586"/>
                    <a:pt x="31369" y="1462"/>
                  </a:cubicBezTo>
                  <a:cubicBezTo>
                    <a:pt x="31310" y="1391"/>
                    <a:pt x="31245" y="1315"/>
                    <a:pt x="31174" y="1244"/>
                  </a:cubicBezTo>
                  <a:cubicBezTo>
                    <a:pt x="31174" y="1244"/>
                    <a:pt x="31174" y="1244"/>
                    <a:pt x="31174" y="1238"/>
                  </a:cubicBezTo>
                  <a:cubicBezTo>
                    <a:pt x="31168" y="1238"/>
                    <a:pt x="31168" y="1238"/>
                    <a:pt x="31168" y="1232"/>
                  </a:cubicBezTo>
                  <a:cubicBezTo>
                    <a:pt x="31068" y="1132"/>
                    <a:pt x="30938" y="1002"/>
                    <a:pt x="30696" y="813"/>
                  </a:cubicBezTo>
                  <a:cubicBezTo>
                    <a:pt x="30259" y="482"/>
                    <a:pt x="29828" y="316"/>
                    <a:pt x="29745" y="281"/>
                  </a:cubicBezTo>
                  <a:cubicBezTo>
                    <a:pt x="29721" y="275"/>
                    <a:pt x="29704" y="269"/>
                    <a:pt x="29680" y="257"/>
                  </a:cubicBezTo>
                  <a:cubicBezTo>
                    <a:pt x="29662" y="252"/>
                    <a:pt x="29639" y="246"/>
                    <a:pt x="29627" y="240"/>
                  </a:cubicBezTo>
                  <a:cubicBezTo>
                    <a:pt x="29568" y="216"/>
                    <a:pt x="29509" y="198"/>
                    <a:pt x="29444" y="175"/>
                  </a:cubicBezTo>
                  <a:lnTo>
                    <a:pt x="29438" y="175"/>
                  </a:lnTo>
                  <a:cubicBezTo>
                    <a:pt x="29326" y="139"/>
                    <a:pt x="29213" y="110"/>
                    <a:pt x="29113" y="92"/>
                  </a:cubicBezTo>
                  <a:cubicBezTo>
                    <a:pt x="29107" y="92"/>
                    <a:pt x="29107" y="92"/>
                    <a:pt x="29101" y="86"/>
                  </a:cubicBezTo>
                  <a:lnTo>
                    <a:pt x="29089" y="86"/>
                  </a:lnTo>
                  <a:cubicBezTo>
                    <a:pt x="29036" y="74"/>
                    <a:pt x="28977" y="63"/>
                    <a:pt x="28912" y="51"/>
                  </a:cubicBezTo>
                  <a:cubicBezTo>
                    <a:pt x="28895" y="51"/>
                    <a:pt x="28871" y="45"/>
                    <a:pt x="28853" y="45"/>
                  </a:cubicBezTo>
                  <a:cubicBezTo>
                    <a:pt x="28747" y="27"/>
                    <a:pt x="28635" y="15"/>
                    <a:pt x="28540" y="9"/>
                  </a:cubicBezTo>
                  <a:cubicBezTo>
                    <a:pt x="28481" y="9"/>
                    <a:pt x="28428" y="3"/>
                    <a:pt x="28375" y="3"/>
                  </a:cubicBezTo>
                  <a:lnTo>
                    <a:pt x="28345" y="3"/>
                  </a:lnTo>
                  <a:cubicBezTo>
                    <a:pt x="28320" y="1"/>
                    <a:pt x="28293" y="1"/>
                    <a:pt x="28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739;p63">
              <a:extLst>
                <a:ext uri="{FF2B5EF4-FFF2-40B4-BE49-F238E27FC236}">
                  <a16:creationId xmlns:a16="http://schemas.microsoft.com/office/drawing/2014/main" id="{E9BBF7BE-3257-49B1-B537-4E61270146A9}"/>
                </a:ext>
              </a:extLst>
            </p:cNvPr>
            <p:cNvSpPr/>
            <p:nvPr/>
          </p:nvSpPr>
          <p:spPr>
            <a:xfrm>
              <a:off x="1112300" y="4263525"/>
              <a:ext cx="231550" cy="321950"/>
            </a:xfrm>
            <a:custGeom>
              <a:avLst/>
              <a:gdLst/>
              <a:ahLst/>
              <a:cxnLst/>
              <a:rect l="l" t="t" r="r" b="b"/>
              <a:pathLst>
                <a:path w="9262" h="12878" extrusionOk="0">
                  <a:moveTo>
                    <a:pt x="817" y="0"/>
                  </a:moveTo>
                  <a:cubicBezTo>
                    <a:pt x="744" y="0"/>
                    <a:pt x="675" y="16"/>
                    <a:pt x="614" y="49"/>
                  </a:cubicBezTo>
                  <a:cubicBezTo>
                    <a:pt x="419" y="162"/>
                    <a:pt x="337" y="433"/>
                    <a:pt x="396" y="776"/>
                  </a:cubicBezTo>
                  <a:lnTo>
                    <a:pt x="2091" y="10374"/>
                  </a:lnTo>
                  <a:lnTo>
                    <a:pt x="792" y="9629"/>
                  </a:lnTo>
                  <a:cubicBezTo>
                    <a:pt x="663" y="9555"/>
                    <a:pt x="542" y="9519"/>
                    <a:pt x="435" y="9519"/>
                  </a:cubicBezTo>
                  <a:cubicBezTo>
                    <a:pt x="177" y="9519"/>
                    <a:pt x="0" y="9724"/>
                    <a:pt x="0" y="10078"/>
                  </a:cubicBezTo>
                  <a:cubicBezTo>
                    <a:pt x="0" y="10580"/>
                    <a:pt x="349" y="11195"/>
                    <a:pt x="792" y="11449"/>
                  </a:cubicBezTo>
                  <a:lnTo>
                    <a:pt x="3077" y="12772"/>
                  </a:lnTo>
                  <a:cubicBezTo>
                    <a:pt x="3202" y="12842"/>
                    <a:pt x="3324" y="12877"/>
                    <a:pt x="3433" y="12877"/>
                  </a:cubicBezTo>
                  <a:cubicBezTo>
                    <a:pt x="3535" y="12877"/>
                    <a:pt x="3626" y="12846"/>
                    <a:pt x="3697" y="12783"/>
                  </a:cubicBezTo>
                  <a:cubicBezTo>
                    <a:pt x="3851" y="12653"/>
                    <a:pt x="3904" y="12405"/>
                    <a:pt x="3851" y="12104"/>
                  </a:cubicBezTo>
                  <a:lnTo>
                    <a:pt x="2227" y="2867"/>
                  </a:lnTo>
                  <a:lnTo>
                    <a:pt x="8192" y="7987"/>
                  </a:lnTo>
                  <a:cubicBezTo>
                    <a:pt x="8257" y="8041"/>
                    <a:pt x="8322" y="8088"/>
                    <a:pt x="8381" y="8123"/>
                  </a:cubicBezTo>
                  <a:cubicBezTo>
                    <a:pt x="8507" y="8195"/>
                    <a:pt x="8628" y="8231"/>
                    <a:pt x="8737" y="8231"/>
                  </a:cubicBezTo>
                  <a:cubicBezTo>
                    <a:pt x="8939" y="8231"/>
                    <a:pt x="9097" y="8108"/>
                    <a:pt x="9155" y="7869"/>
                  </a:cubicBezTo>
                  <a:cubicBezTo>
                    <a:pt x="9261" y="7444"/>
                    <a:pt x="9001" y="6800"/>
                    <a:pt x="8576" y="6434"/>
                  </a:cubicBezTo>
                  <a:lnTo>
                    <a:pt x="1364" y="244"/>
                  </a:lnTo>
                  <a:cubicBezTo>
                    <a:pt x="1300" y="191"/>
                    <a:pt x="1235" y="144"/>
                    <a:pt x="1175" y="108"/>
                  </a:cubicBezTo>
                  <a:cubicBezTo>
                    <a:pt x="1051" y="37"/>
                    <a:pt x="929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740;p63">
              <a:extLst>
                <a:ext uri="{FF2B5EF4-FFF2-40B4-BE49-F238E27FC236}">
                  <a16:creationId xmlns:a16="http://schemas.microsoft.com/office/drawing/2014/main" id="{6FCF6C77-3CFB-4993-9A60-8844A9710505}"/>
                </a:ext>
              </a:extLst>
            </p:cNvPr>
            <p:cNvSpPr/>
            <p:nvPr/>
          </p:nvSpPr>
          <p:spPr>
            <a:xfrm>
              <a:off x="788625" y="4420950"/>
              <a:ext cx="231550" cy="321925"/>
            </a:xfrm>
            <a:custGeom>
              <a:avLst/>
              <a:gdLst/>
              <a:ahLst/>
              <a:cxnLst/>
              <a:rect l="l" t="t" r="r" b="b"/>
              <a:pathLst>
                <a:path w="9262" h="12877" extrusionOk="0">
                  <a:moveTo>
                    <a:pt x="829" y="1"/>
                  </a:moveTo>
                  <a:cubicBezTo>
                    <a:pt x="754" y="1"/>
                    <a:pt x="683" y="18"/>
                    <a:pt x="621" y="54"/>
                  </a:cubicBezTo>
                  <a:cubicBezTo>
                    <a:pt x="426" y="161"/>
                    <a:pt x="343" y="432"/>
                    <a:pt x="402" y="781"/>
                  </a:cubicBezTo>
                  <a:lnTo>
                    <a:pt x="2091" y="10373"/>
                  </a:lnTo>
                  <a:lnTo>
                    <a:pt x="798" y="9628"/>
                  </a:lnTo>
                  <a:cubicBezTo>
                    <a:pt x="671" y="9555"/>
                    <a:pt x="551" y="9520"/>
                    <a:pt x="444" y="9520"/>
                  </a:cubicBezTo>
                  <a:cubicBezTo>
                    <a:pt x="185" y="9520"/>
                    <a:pt x="6" y="9727"/>
                    <a:pt x="6" y="10083"/>
                  </a:cubicBezTo>
                  <a:cubicBezTo>
                    <a:pt x="1" y="10585"/>
                    <a:pt x="355" y="11194"/>
                    <a:pt x="792" y="11448"/>
                  </a:cubicBezTo>
                  <a:lnTo>
                    <a:pt x="3084" y="12771"/>
                  </a:lnTo>
                  <a:cubicBezTo>
                    <a:pt x="3209" y="12841"/>
                    <a:pt x="3331" y="12876"/>
                    <a:pt x="3440" y="12876"/>
                  </a:cubicBezTo>
                  <a:cubicBezTo>
                    <a:pt x="3542" y="12876"/>
                    <a:pt x="3632" y="12845"/>
                    <a:pt x="3704" y="12782"/>
                  </a:cubicBezTo>
                  <a:cubicBezTo>
                    <a:pt x="3857" y="12658"/>
                    <a:pt x="3911" y="12404"/>
                    <a:pt x="3857" y="12103"/>
                  </a:cubicBezTo>
                  <a:lnTo>
                    <a:pt x="2233" y="2866"/>
                  </a:lnTo>
                  <a:lnTo>
                    <a:pt x="8198" y="7987"/>
                  </a:lnTo>
                  <a:cubicBezTo>
                    <a:pt x="8263" y="8040"/>
                    <a:pt x="8328" y="8087"/>
                    <a:pt x="8387" y="8122"/>
                  </a:cubicBezTo>
                  <a:cubicBezTo>
                    <a:pt x="8515" y="8196"/>
                    <a:pt x="8638" y="8232"/>
                    <a:pt x="8748" y="8232"/>
                  </a:cubicBezTo>
                  <a:cubicBezTo>
                    <a:pt x="8948" y="8232"/>
                    <a:pt x="9104" y="8111"/>
                    <a:pt x="9161" y="7874"/>
                  </a:cubicBezTo>
                  <a:cubicBezTo>
                    <a:pt x="9262" y="7443"/>
                    <a:pt x="9002" y="6799"/>
                    <a:pt x="8582" y="6439"/>
                  </a:cubicBezTo>
                  <a:lnTo>
                    <a:pt x="1365" y="243"/>
                  </a:lnTo>
                  <a:cubicBezTo>
                    <a:pt x="1306" y="190"/>
                    <a:pt x="1241" y="149"/>
                    <a:pt x="1182" y="108"/>
                  </a:cubicBezTo>
                  <a:cubicBezTo>
                    <a:pt x="1059" y="38"/>
                    <a:pt x="939" y="1"/>
                    <a:pt x="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741;p63">
              <a:extLst>
                <a:ext uri="{FF2B5EF4-FFF2-40B4-BE49-F238E27FC236}">
                  <a16:creationId xmlns:a16="http://schemas.microsoft.com/office/drawing/2014/main" id="{C59ABF37-BC66-4D48-B38C-3852398B780F}"/>
                </a:ext>
              </a:extLst>
            </p:cNvPr>
            <p:cNvSpPr/>
            <p:nvPr/>
          </p:nvSpPr>
          <p:spPr>
            <a:xfrm>
              <a:off x="920475" y="4311575"/>
              <a:ext cx="265675" cy="322000"/>
            </a:xfrm>
            <a:custGeom>
              <a:avLst/>
              <a:gdLst/>
              <a:ahLst/>
              <a:cxnLst/>
              <a:rect l="l" t="t" r="r" b="b"/>
              <a:pathLst>
                <a:path w="10627" h="12880" extrusionOk="0">
                  <a:moveTo>
                    <a:pt x="819" y="1"/>
                  </a:moveTo>
                  <a:cubicBezTo>
                    <a:pt x="741" y="1"/>
                    <a:pt x="670" y="20"/>
                    <a:pt x="609" y="59"/>
                  </a:cubicBezTo>
                  <a:cubicBezTo>
                    <a:pt x="420" y="171"/>
                    <a:pt x="343" y="443"/>
                    <a:pt x="402" y="779"/>
                  </a:cubicBezTo>
                  <a:lnTo>
                    <a:pt x="2092" y="10377"/>
                  </a:lnTo>
                  <a:lnTo>
                    <a:pt x="798" y="9627"/>
                  </a:lnTo>
                  <a:cubicBezTo>
                    <a:pt x="671" y="9553"/>
                    <a:pt x="550" y="9518"/>
                    <a:pt x="443" y="9518"/>
                  </a:cubicBezTo>
                  <a:cubicBezTo>
                    <a:pt x="182" y="9518"/>
                    <a:pt x="1" y="9726"/>
                    <a:pt x="1" y="10082"/>
                  </a:cubicBezTo>
                  <a:cubicBezTo>
                    <a:pt x="1" y="10584"/>
                    <a:pt x="355" y="11198"/>
                    <a:pt x="792" y="11446"/>
                  </a:cubicBezTo>
                  <a:lnTo>
                    <a:pt x="3078" y="12769"/>
                  </a:lnTo>
                  <a:cubicBezTo>
                    <a:pt x="3204" y="12843"/>
                    <a:pt x="3328" y="12880"/>
                    <a:pt x="3437" y="12880"/>
                  </a:cubicBezTo>
                  <a:cubicBezTo>
                    <a:pt x="3538" y="12880"/>
                    <a:pt x="3628" y="12849"/>
                    <a:pt x="3698" y="12787"/>
                  </a:cubicBezTo>
                  <a:cubicBezTo>
                    <a:pt x="3852" y="12657"/>
                    <a:pt x="3905" y="12403"/>
                    <a:pt x="3858" y="12102"/>
                  </a:cubicBezTo>
                  <a:lnTo>
                    <a:pt x="2216" y="2799"/>
                  </a:lnTo>
                  <a:lnTo>
                    <a:pt x="2216" y="2799"/>
                  </a:lnTo>
                  <a:lnTo>
                    <a:pt x="9599" y="8806"/>
                  </a:lnTo>
                  <a:cubicBezTo>
                    <a:pt x="9652" y="8847"/>
                    <a:pt x="9705" y="8883"/>
                    <a:pt x="9758" y="8912"/>
                  </a:cubicBezTo>
                  <a:cubicBezTo>
                    <a:pt x="9883" y="8985"/>
                    <a:pt x="10004" y="9020"/>
                    <a:pt x="10112" y="9020"/>
                  </a:cubicBezTo>
                  <a:cubicBezTo>
                    <a:pt x="10320" y="9020"/>
                    <a:pt x="10481" y="8888"/>
                    <a:pt x="10532" y="8635"/>
                  </a:cubicBezTo>
                  <a:cubicBezTo>
                    <a:pt x="10626" y="8192"/>
                    <a:pt x="10349" y="7554"/>
                    <a:pt x="9918" y="7205"/>
                  </a:cubicBezTo>
                  <a:lnTo>
                    <a:pt x="1336" y="218"/>
                  </a:lnTo>
                  <a:cubicBezTo>
                    <a:pt x="1283" y="177"/>
                    <a:pt x="1229" y="141"/>
                    <a:pt x="1176" y="112"/>
                  </a:cubicBezTo>
                  <a:cubicBezTo>
                    <a:pt x="1051" y="39"/>
                    <a:pt x="929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2914;p43">
            <a:extLst>
              <a:ext uri="{FF2B5EF4-FFF2-40B4-BE49-F238E27FC236}">
                <a16:creationId xmlns:a16="http://schemas.microsoft.com/office/drawing/2014/main" id="{CAC5C561-57F6-4830-BE95-E4FE27E9F4BE}"/>
              </a:ext>
            </a:extLst>
          </p:cNvPr>
          <p:cNvSpPr/>
          <p:nvPr/>
        </p:nvSpPr>
        <p:spPr>
          <a:xfrm>
            <a:off x="287785" y="271780"/>
            <a:ext cx="1499920" cy="1008604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AE41665-D0DD-4A3C-A8A9-9AC6B3444BAA}"/>
              </a:ext>
            </a:extLst>
          </p:cNvPr>
          <p:cNvSpPr txBox="1"/>
          <p:nvPr/>
        </p:nvSpPr>
        <p:spPr>
          <a:xfrm>
            <a:off x="362444" y="321714"/>
            <a:ext cx="13756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5400" b="0" i="0" u="none" strike="noStrike" kern="0" cap="none" spc="0" normalizeH="0" baseline="0" noProof="0" dirty="0">
                <a:ln>
                  <a:noFill/>
                </a:ln>
                <a:solidFill>
                  <a:srgbClr val="3A2214"/>
                </a:solidFill>
                <a:effectLst/>
                <a:uLnTx/>
                <a:uFillTx/>
                <a:latin typeface="Orbitron SemiBold"/>
                <a:sym typeface="Orbitron SemiBold"/>
              </a:rPr>
              <a:t>0</a:t>
            </a:r>
            <a:r>
              <a:rPr kumimoji="0" lang="ru-RU" sz="5400" b="0" i="0" u="none" strike="noStrike" kern="0" cap="none" spc="0" normalizeH="0" baseline="0" noProof="0" dirty="0">
                <a:ln>
                  <a:noFill/>
                </a:ln>
                <a:solidFill>
                  <a:srgbClr val="3A2214"/>
                </a:solidFill>
                <a:effectLst/>
                <a:uLnTx/>
                <a:uFillTx/>
                <a:latin typeface="Orbitron SemiBold"/>
                <a:sym typeface="Orbitron SemiBold"/>
              </a:rPr>
              <a:t>2</a:t>
            </a:r>
            <a:endParaRPr lang="ru-RU" sz="3200" dirty="0"/>
          </a:p>
        </p:txBody>
      </p:sp>
      <p:pic>
        <p:nvPicPr>
          <p:cNvPr id="4" name="Новый проект2">
            <a:hlinkClick r:id="" action="ppaction://media"/>
            <a:extLst>
              <a:ext uri="{FF2B5EF4-FFF2-40B4-BE49-F238E27FC236}">
                <a16:creationId xmlns:a16="http://schemas.microsoft.com/office/drawing/2014/main" id="{69CE2D87-E648-4606-A3FA-82837BBDB6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2048" r="22002"/>
          <a:stretch/>
        </p:blipFill>
        <p:spPr>
          <a:xfrm>
            <a:off x="2443162" y="279468"/>
            <a:ext cx="4189642" cy="421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290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2732;p41">
            <a:extLst>
              <a:ext uri="{FF2B5EF4-FFF2-40B4-BE49-F238E27FC236}">
                <a16:creationId xmlns:a16="http://schemas.microsoft.com/office/drawing/2014/main" id="{CE3AEC14-07D7-473B-BF14-45DDEE5DEB0A}"/>
              </a:ext>
            </a:extLst>
          </p:cNvPr>
          <p:cNvGrpSpPr/>
          <p:nvPr/>
        </p:nvGrpSpPr>
        <p:grpSpPr>
          <a:xfrm>
            <a:off x="7730834" y="1993520"/>
            <a:ext cx="243987" cy="339453"/>
            <a:chOff x="4661686" y="366694"/>
            <a:chExt cx="243987" cy="339453"/>
          </a:xfrm>
        </p:grpSpPr>
        <p:sp>
          <p:nvSpPr>
            <p:cNvPr id="33" name="Google Shape;2733;p41">
              <a:extLst>
                <a:ext uri="{FF2B5EF4-FFF2-40B4-BE49-F238E27FC236}">
                  <a16:creationId xmlns:a16="http://schemas.microsoft.com/office/drawing/2014/main" id="{ADD6B875-0AC0-4C1C-B3A9-0CDA760B38D5}"/>
                </a:ext>
              </a:extLst>
            </p:cNvPr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34;p41">
              <a:extLst>
                <a:ext uri="{FF2B5EF4-FFF2-40B4-BE49-F238E27FC236}">
                  <a16:creationId xmlns:a16="http://schemas.microsoft.com/office/drawing/2014/main" id="{511A5003-8970-41FE-93BE-687785F6C287}"/>
                </a:ext>
              </a:extLst>
            </p:cNvPr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35;p41">
              <a:extLst>
                <a:ext uri="{FF2B5EF4-FFF2-40B4-BE49-F238E27FC236}">
                  <a16:creationId xmlns:a16="http://schemas.microsoft.com/office/drawing/2014/main" id="{8B0D5994-0A7B-4203-9DDF-F3BDE1B0BE02}"/>
                </a:ext>
              </a:extLst>
            </p:cNvPr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36;p41">
              <a:extLst>
                <a:ext uri="{FF2B5EF4-FFF2-40B4-BE49-F238E27FC236}">
                  <a16:creationId xmlns:a16="http://schemas.microsoft.com/office/drawing/2014/main" id="{26683836-2575-429A-8ADD-521AE8C07710}"/>
                </a:ext>
              </a:extLst>
            </p:cNvPr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37;p41">
              <a:extLst>
                <a:ext uri="{FF2B5EF4-FFF2-40B4-BE49-F238E27FC236}">
                  <a16:creationId xmlns:a16="http://schemas.microsoft.com/office/drawing/2014/main" id="{DDEAB3FD-EFE9-4C50-A2B6-084747F6951A}"/>
                </a:ext>
              </a:extLst>
            </p:cNvPr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38;p41">
              <a:extLst>
                <a:ext uri="{FF2B5EF4-FFF2-40B4-BE49-F238E27FC236}">
                  <a16:creationId xmlns:a16="http://schemas.microsoft.com/office/drawing/2014/main" id="{F4DFF2A6-C3D0-48E6-9AC9-61680935DDEC}"/>
                </a:ext>
              </a:extLst>
            </p:cNvPr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2500;p40">
            <a:extLst>
              <a:ext uri="{FF2B5EF4-FFF2-40B4-BE49-F238E27FC236}">
                <a16:creationId xmlns:a16="http://schemas.microsoft.com/office/drawing/2014/main" id="{3C2B2C0D-C5F0-4303-B125-3EE28495476E}"/>
              </a:ext>
            </a:extLst>
          </p:cNvPr>
          <p:cNvGrpSpPr/>
          <p:nvPr/>
        </p:nvGrpSpPr>
        <p:grpSpPr>
          <a:xfrm>
            <a:off x="8168226" y="3793406"/>
            <a:ext cx="243970" cy="457795"/>
            <a:chOff x="3171550" y="3868750"/>
            <a:chExt cx="317050" cy="594925"/>
          </a:xfrm>
        </p:grpSpPr>
        <p:sp>
          <p:nvSpPr>
            <p:cNvPr id="40" name="Google Shape;2501;p40">
              <a:extLst>
                <a:ext uri="{FF2B5EF4-FFF2-40B4-BE49-F238E27FC236}">
                  <a16:creationId xmlns:a16="http://schemas.microsoft.com/office/drawing/2014/main" id="{BC05A182-A000-4C40-8418-58DDD9078413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502;p40">
              <a:extLst>
                <a:ext uri="{FF2B5EF4-FFF2-40B4-BE49-F238E27FC236}">
                  <a16:creationId xmlns:a16="http://schemas.microsoft.com/office/drawing/2014/main" id="{D9F6D47B-3319-409D-8FBB-354A32DA9746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503;p40">
              <a:extLst>
                <a:ext uri="{FF2B5EF4-FFF2-40B4-BE49-F238E27FC236}">
                  <a16:creationId xmlns:a16="http://schemas.microsoft.com/office/drawing/2014/main" id="{10CC1EFF-506A-4ACE-B9AD-667421E2BE23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504;p40">
              <a:extLst>
                <a:ext uri="{FF2B5EF4-FFF2-40B4-BE49-F238E27FC236}">
                  <a16:creationId xmlns:a16="http://schemas.microsoft.com/office/drawing/2014/main" id="{D5CD9D28-7C7B-4201-8629-501D6BB2BE86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505;p40">
              <a:extLst>
                <a:ext uri="{FF2B5EF4-FFF2-40B4-BE49-F238E27FC236}">
                  <a16:creationId xmlns:a16="http://schemas.microsoft.com/office/drawing/2014/main" id="{7A91B06B-7011-48C3-96BF-959845CE8A1A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506;p40">
              <a:extLst>
                <a:ext uri="{FF2B5EF4-FFF2-40B4-BE49-F238E27FC236}">
                  <a16:creationId xmlns:a16="http://schemas.microsoft.com/office/drawing/2014/main" id="{2D780CCA-E72B-42A4-A2E7-4AE2D4AFDFB5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07;p40">
              <a:extLst>
                <a:ext uri="{FF2B5EF4-FFF2-40B4-BE49-F238E27FC236}">
                  <a16:creationId xmlns:a16="http://schemas.microsoft.com/office/drawing/2014/main" id="{2F248CF9-3434-4627-92EA-A77B56BE9E5C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508;p40">
              <a:extLst>
                <a:ext uri="{FF2B5EF4-FFF2-40B4-BE49-F238E27FC236}">
                  <a16:creationId xmlns:a16="http://schemas.microsoft.com/office/drawing/2014/main" id="{F2EC0D51-B109-4674-BDBF-66C16CEADAA4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509;p40">
              <a:extLst>
                <a:ext uri="{FF2B5EF4-FFF2-40B4-BE49-F238E27FC236}">
                  <a16:creationId xmlns:a16="http://schemas.microsoft.com/office/drawing/2014/main" id="{0B9E0FE1-31BA-4643-8A78-FF9B950CF88B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510;p40">
              <a:extLst>
                <a:ext uri="{FF2B5EF4-FFF2-40B4-BE49-F238E27FC236}">
                  <a16:creationId xmlns:a16="http://schemas.microsoft.com/office/drawing/2014/main" id="{64EB5260-27B8-4B33-8DAE-E1BDCE23C539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511;p40">
              <a:extLst>
                <a:ext uri="{FF2B5EF4-FFF2-40B4-BE49-F238E27FC236}">
                  <a16:creationId xmlns:a16="http://schemas.microsoft.com/office/drawing/2014/main" id="{ADBFF587-EBAB-4601-A91F-EBE94E149661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12;p40">
              <a:extLst>
                <a:ext uri="{FF2B5EF4-FFF2-40B4-BE49-F238E27FC236}">
                  <a16:creationId xmlns:a16="http://schemas.microsoft.com/office/drawing/2014/main" id="{E41502E6-5B5D-4E2D-887C-E2BEC1F0AC0D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13;p40">
              <a:extLst>
                <a:ext uri="{FF2B5EF4-FFF2-40B4-BE49-F238E27FC236}">
                  <a16:creationId xmlns:a16="http://schemas.microsoft.com/office/drawing/2014/main" id="{1DF62357-8CED-4600-9332-C17186915B03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2500;p40">
            <a:extLst>
              <a:ext uri="{FF2B5EF4-FFF2-40B4-BE49-F238E27FC236}">
                <a16:creationId xmlns:a16="http://schemas.microsoft.com/office/drawing/2014/main" id="{1EBBC28E-4327-4508-BD70-AC116649AA12}"/>
              </a:ext>
            </a:extLst>
          </p:cNvPr>
          <p:cNvGrpSpPr/>
          <p:nvPr/>
        </p:nvGrpSpPr>
        <p:grpSpPr>
          <a:xfrm>
            <a:off x="229249" y="4413925"/>
            <a:ext cx="243970" cy="457795"/>
            <a:chOff x="3171550" y="3868750"/>
            <a:chExt cx="317050" cy="594925"/>
          </a:xfrm>
        </p:grpSpPr>
        <p:sp>
          <p:nvSpPr>
            <p:cNvPr id="54" name="Google Shape;2501;p40">
              <a:extLst>
                <a:ext uri="{FF2B5EF4-FFF2-40B4-BE49-F238E27FC236}">
                  <a16:creationId xmlns:a16="http://schemas.microsoft.com/office/drawing/2014/main" id="{AF015386-496B-443A-95FA-F72629FDEF49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502;p40">
              <a:extLst>
                <a:ext uri="{FF2B5EF4-FFF2-40B4-BE49-F238E27FC236}">
                  <a16:creationId xmlns:a16="http://schemas.microsoft.com/office/drawing/2014/main" id="{95A4992C-9248-48C9-A469-2B7977A2DBBC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503;p40">
              <a:extLst>
                <a:ext uri="{FF2B5EF4-FFF2-40B4-BE49-F238E27FC236}">
                  <a16:creationId xmlns:a16="http://schemas.microsoft.com/office/drawing/2014/main" id="{0379F050-A06F-4B29-8E1E-6A033B8613B4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504;p40">
              <a:extLst>
                <a:ext uri="{FF2B5EF4-FFF2-40B4-BE49-F238E27FC236}">
                  <a16:creationId xmlns:a16="http://schemas.microsoft.com/office/drawing/2014/main" id="{78B4C0B3-A220-4523-8F72-3AFB6701E84E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505;p40">
              <a:extLst>
                <a:ext uri="{FF2B5EF4-FFF2-40B4-BE49-F238E27FC236}">
                  <a16:creationId xmlns:a16="http://schemas.microsoft.com/office/drawing/2014/main" id="{05BF53CD-8A04-4E29-82C9-78E19B14850E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506;p40">
              <a:extLst>
                <a:ext uri="{FF2B5EF4-FFF2-40B4-BE49-F238E27FC236}">
                  <a16:creationId xmlns:a16="http://schemas.microsoft.com/office/drawing/2014/main" id="{BFAB19CE-2610-4967-A5F0-D6A7C7BC48FF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507;p40">
              <a:extLst>
                <a:ext uri="{FF2B5EF4-FFF2-40B4-BE49-F238E27FC236}">
                  <a16:creationId xmlns:a16="http://schemas.microsoft.com/office/drawing/2014/main" id="{357C6D54-01B1-464B-8CD5-9B637F1104DB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508;p40">
              <a:extLst>
                <a:ext uri="{FF2B5EF4-FFF2-40B4-BE49-F238E27FC236}">
                  <a16:creationId xmlns:a16="http://schemas.microsoft.com/office/drawing/2014/main" id="{F07F712D-AC1E-448B-8F2D-A1A9BCD3CA79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509;p40">
              <a:extLst>
                <a:ext uri="{FF2B5EF4-FFF2-40B4-BE49-F238E27FC236}">
                  <a16:creationId xmlns:a16="http://schemas.microsoft.com/office/drawing/2014/main" id="{F5216F48-089D-41FF-8DE3-11BFC4A0202C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10;p40">
              <a:extLst>
                <a:ext uri="{FF2B5EF4-FFF2-40B4-BE49-F238E27FC236}">
                  <a16:creationId xmlns:a16="http://schemas.microsoft.com/office/drawing/2014/main" id="{9E298A75-8132-4EFF-8B9B-815A5E661D52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511;p40">
              <a:extLst>
                <a:ext uri="{FF2B5EF4-FFF2-40B4-BE49-F238E27FC236}">
                  <a16:creationId xmlns:a16="http://schemas.microsoft.com/office/drawing/2014/main" id="{7C94174E-5B19-425B-951D-B06EFB2982B5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512;p40">
              <a:extLst>
                <a:ext uri="{FF2B5EF4-FFF2-40B4-BE49-F238E27FC236}">
                  <a16:creationId xmlns:a16="http://schemas.microsoft.com/office/drawing/2014/main" id="{48258549-EC29-4E78-80D6-24D2318BBA42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13;p40">
              <a:extLst>
                <a:ext uri="{FF2B5EF4-FFF2-40B4-BE49-F238E27FC236}">
                  <a16:creationId xmlns:a16="http://schemas.microsoft.com/office/drawing/2014/main" id="{65C90E54-A796-40D0-9573-C89A56204DBE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2631;p40">
            <a:extLst>
              <a:ext uri="{FF2B5EF4-FFF2-40B4-BE49-F238E27FC236}">
                <a16:creationId xmlns:a16="http://schemas.microsoft.com/office/drawing/2014/main" id="{F700D9AA-8EFB-410F-A9B2-2A979659F206}"/>
              </a:ext>
            </a:extLst>
          </p:cNvPr>
          <p:cNvGrpSpPr/>
          <p:nvPr/>
        </p:nvGrpSpPr>
        <p:grpSpPr>
          <a:xfrm>
            <a:off x="7342360" y="4543872"/>
            <a:ext cx="243972" cy="161330"/>
            <a:chOff x="2472236" y="4329463"/>
            <a:chExt cx="646284" cy="427478"/>
          </a:xfrm>
        </p:grpSpPr>
        <p:sp>
          <p:nvSpPr>
            <p:cNvPr id="68" name="Google Shape;2632;p40">
              <a:extLst>
                <a:ext uri="{FF2B5EF4-FFF2-40B4-BE49-F238E27FC236}">
                  <a16:creationId xmlns:a16="http://schemas.microsoft.com/office/drawing/2014/main" id="{8EB4DB4A-D1CC-4B23-B6F0-3FD0F7F2CD3B}"/>
                </a:ext>
              </a:extLst>
            </p:cNvPr>
            <p:cNvSpPr/>
            <p:nvPr/>
          </p:nvSpPr>
          <p:spPr>
            <a:xfrm>
              <a:off x="2935691" y="4400177"/>
              <a:ext cx="121388" cy="121285"/>
            </a:xfrm>
            <a:custGeom>
              <a:avLst/>
              <a:gdLst/>
              <a:ahLst/>
              <a:cxnLst/>
              <a:rect l="l" t="t" r="r" b="b"/>
              <a:pathLst>
                <a:path w="7107" h="7101" extrusionOk="0">
                  <a:moveTo>
                    <a:pt x="3551" y="1"/>
                  </a:moveTo>
                  <a:cubicBezTo>
                    <a:pt x="1596" y="1"/>
                    <a:pt x="1" y="1590"/>
                    <a:pt x="1" y="3551"/>
                  </a:cubicBezTo>
                  <a:cubicBezTo>
                    <a:pt x="1" y="5512"/>
                    <a:pt x="1596" y="7100"/>
                    <a:pt x="3551" y="7100"/>
                  </a:cubicBezTo>
                  <a:cubicBezTo>
                    <a:pt x="5511" y="7100"/>
                    <a:pt x="7106" y="5512"/>
                    <a:pt x="7106" y="3551"/>
                  </a:cubicBezTo>
                  <a:cubicBezTo>
                    <a:pt x="7106" y="1590"/>
                    <a:pt x="5511" y="1"/>
                    <a:pt x="3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633;p40">
              <a:extLst>
                <a:ext uri="{FF2B5EF4-FFF2-40B4-BE49-F238E27FC236}">
                  <a16:creationId xmlns:a16="http://schemas.microsoft.com/office/drawing/2014/main" id="{385F5E31-96DC-42A3-AE8B-D896E424EAD6}"/>
                </a:ext>
              </a:extLst>
            </p:cNvPr>
            <p:cNvSpPr/>
            <p:nvPr/>
          </p:nvSpPr>
          <p:spPr>
            <a:xfrm>
              <a:off x="3026083" y="4521451"/>
              <a:ext cx="3758" cy="41880"/>
            </a:xfrm>
            <a:custGeom>
              <a:avLst/>
              <a:gdLst/>
              <a:ahLst/>
              <a:cxnLst/>
              <a:rect l="l" t="t" r="r" b="b"/>
              <a:pathLst>
                <a:path w="220" h="2452" extrusionOk="0">
                  <a:moveTo>
                    <a:pt x="1" y="0"/>
                  </a:moveTo>
                  <a:lnTo>
                    <a:pt x="219" y="2452"/>
                  </a:lnTo>
                  <a:cubicBezTo>
                    <a:pt x="213" y="2227"/>
                    <a:pt x="213" y="1920"/>
                    <a:pt x="202" y="1695"/>
                  </a:cubicBezTo>
                  <a:cubicBezTo>
                    <a:pt x="178" y="1388"/>
                    <a:pt x="143" y="981"/>
                    <a:pt x="107" y="674"/>
                  </a:cubicBezTo>
                  <a:cubicBezTo>
                    <a:pt x="84" y="473"/>
                    <a:pt x="36" y="201"/>
                    <a:pt x="1" y="0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634;p40">
              <a:extLst>
                <a:ext uri="{FF2B5EF4-FFF2-40B4-BE49-F238E27FC236}">
                  <a16:creationId xmlns:a16="http://schemas.microsoft.com/office/drawing/2014/main" id="{9E05FE10-C6EE-435C-9233-46D0D1F66A6D}"/>
                </a:ext>
              </a:extLst>
            </p:cNvPr>
            <p:cNvSpPr/>
            <p:nvPr/>
          </p:nvSpPr>
          <p:spPr>
            <a:xfrm>
              <a:off x="2809190" y="4337337"/>
              <a:ext cx="220639" cy="275517"/>
            </a:xfrm>
            <a:custGeom>
              <a:avLst/>
              <a:gdLst/>
              <a:ahLst/>
              <a:cxnLst/>
              <a:rect l="l" t="t" r="r" b="b"/>
              <a:pathLst>
                <a:path w="12918" h="16131" extrusionOk="0">
                  <a:moveTo>
                    <a:pt x="0" y="0"/>
                  </a:moveTo>
                  <a:lnTo>
                    <a:pt x="0" y="0"/>
                  </a:lnTo>
                  <a:cubicBezTo>
                    <a:pt x="106" y="10"/>
                    <a:pt x="220" y="22"/>
                    <a:pt x="338" y="35"/>
                  </a:cubicBezTo>
                  <a:lnTo>
                    <a:pt x="338" y="35"/>
                  </a:lnTo>
                  <a:cubicBezTo>
                    <a:pt x="224" y="20"/>
                    <a:pt x="112" y="8"/>
                    <a:pt x="0" y="0"/>
                  </a:cubicBezTo>
                  <a:close/>
                  <a:moveTo>
                    <a:pt x="338" y="35"/>
                  </a:moveTo>
                  <a:lnTo>
                    <a:pt x="338" y="35"/>
                  </a:lnTo>
                  <a:cubicBezTo>
                    <a:pt x="1304" y="160"/>
                    <a:pt x="2350" y="529"/>
                    <a:pt x="3444" y="1158"/>
                  </a:cubicBezTo>
                  <a:cubicBezTo>
                    <a:pt x="8240" y="3904"/>
                    <a:pt x="12132" y="10608"/>
                    <a:pt x="12132" y="16131"/>
                  </a:cubicBezTo>
                  <a:cubicBezTo>
                    <a:pt x="12658" y="15162"/>
                    <a:pt x="12917" y="14187"/>
                    <a:pt x="12917" y="13231"/>
                  </a:cubicBezTo>
                  <a:cubicBezTo>
                    <a:pt x="12917" y="12912"/>
                    <a:pt x="12906" y="12486"/>
                    <a:pt x="12876" y="12167"/>
                  </a:cubicBezTo>
                  <a:cubicBezTo>
                    <a:pt x="12858" y="11955"/>
                    <a:pt x="12835" y="11671"/>
                    <a:pt x="12805" y="11453"/>
                  </a:cubicBezTo>
                  <a:cubicBezTo>
                    <a:pt x="12770" y="11211"/>
                    <a:pt x="12717" y="10886"/>
                    <a:pt x="12669" y="10644"/>
                  </a:cubicBezTo>
                  <a:cubicBezTo>
                    <a:pt x="12634" y="10455"/>
                    <a:pt x="12575" y="10195"/>
                    <a:pt x="12528" y="10006"/>
                  </a:cubicBezTo>
                  <a:cubicBezTo>
                    <a:pt x="12480" y="9805"/>
                    <a:pt x="12409" y="9545"/>
                    <a:pt x="12350" y="9350"/>
                  </a:cubicBezTo>
                  <a:cubicBezTo>
                    <a:pt x="12297" y="9173"/>
                    <a:pt x="12220" y="8943"/>
                    <a:pt x="12155" y="8771"/>
                  </a:cubicBezTo>
                  <a:cubicBezTo>
                    <a:pt x="12096" y="8600"/>
                    <a:pt x="12008" y="8376"/>
                    <a:pt x="11937" y="8204"/>
                  </a:cubicBezTo>
                  <a:cubicBezTo>
                    <a:pt x="11937" y="8198"/>
                    <a:pt x="11760" y="7749"/>
                    <a:pt x="11453" y="7165"/>
                  </a:cubicBezTo>
                  <a:cubicBezTo>
                    <a:pt x="11205" y="6692"/>
                    <a:pt x="10974" y="6320"/>
                    <a:pt x="10886" y="6184"/>
                  </a:cubicBezTo>
                  <a:cubicBezTo>
                    <a:pt x="10791" y="6043"/>
                    <a:pt x="10661" y="5848"/>
                    <a:pt x="10561" y="5706"/>
                  </a:cubicBezTo>
                  <a:cubicBezTo>
                    <a:pt x="10460" y="5564"/>
                    <a:pt x="10325" y="5375"/>
                    <a:pt x="10218" y="5239"/>
                  </a:cubicBezTo>
                  <a:cubicBezTo>
                    <a:pt x="9787" y="4696"/>
                    <a:pt x="9462" y="4353"/>
                    <a:pt x="9403" y="4294"/>
                  </a:cubicBezTo>
                  <a:cubicBezTo>
                    <a:pt x="8937" y="3816"/>
                    <a:pt x="8877" y="3763"/>
                    <a:pt x="8375" y="3320"/>
                  </a:cubicBezTo>
                  <a:cubicBezTo>
                    <a:pt x="8151" y="3125"/>
                    <a:pt x="7844" y="2889"/>
                    <a:pt x="7608" y="2717"/>
                  </a:cubicBezTo>
                  <a:cubicBezTo>
                    <a:pt x="7247" y="2457"/>
                    <a:pt x="6745" y="2138"/>
                    <a:pt x="6361" y="1914"/>
                  </a:cubicBezTo>
                  <a:cubicBezTo>
                    <a:pt x="6084" y="1749"/>
                    <a:pt x="5706" y="1548"/>
                    <a:pt x="5416" y="1418"/>
                  </a:cubicBezTo>
                  <a:cubicBezTo>
                    <a:pt x="4979" y="1217"/>
                    <a:pt x="4383" y="969"/>
                    <a:pt x="3928" y="804"/>
                  </a:cubicBezTo>
                  <a:cubicBezTo>
                    <a:pt x="3585" y="680"/>
                    <a:pt x="3119" y="550"/>
                    <a:pt x="2770" y="455"/>
                  </a:cubicBezTo>
                  <a:cubicBezTo>
                    <a:pt x="2446" y="372"/>
                    <a:pt x="2008" y="266"/>
                    <a:pt x="1678" y="213"/>
                  </a:cubicBezTo>
                  <a:cubicBezTo>
                    <a:pt x="1282" y="148"/>
                    <a:pt x="779" y="83"/>
                    <a:pt x="338" y="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635;p40">
              <a:extLst>
                <a:ext uri="{FF2B5EF4-FFF2-40B4-BE49-F238E27FC236}">
                  <a16:creationId xmlns:a16="http://schemas.microsoft.com/office/drawing/2014/main" id="{16F3D699-8D4E-4024-8F6B-F874C88AE98E}"/>
                </a:ext>
              </a:extLst>
            </p:cNvPr>
            <p:cNvSpPr/>
            <p:nvPr/>
          </p:nvSpPr>
          <p:spPr>
            <a:xfrm>
              <a:off x="2472236" y="4329463"/>
              <a:ext cx="546680" cy="427478"/>
            </a:xfrm>
            <a:custGeom>
              <a:avLst/>
              <a:gdLst/>
              <a:ahLst/>
              <a:cxnLst/>
              <a:rect l="l" t="t" r="r" b="b"/>
              <a:pathLst>
                <a:path w="32007" h="25028" extrusionOk="0">
                  <a:moveTo>
                    <a:pt x="18192" y="1"/>
                  </a:moveTo>
                  <a:cubicBezTo>
                    <a:pt x="18038" y="1"/>
                    <a:pt x="17831" y="7"/>
                    <a:pt x="17672" y="12"/>
                  </a:cubicBezTo>
                  <a:cubicBezTo>
                    <a:pt x="17530" y="18"/>
                    <a:pt x="17335" y="30"/>
                    <a:pt x="17188" y="36"/>
                  </a:cubicBezTo>
                  <a:cubicBezTo>
                    <a:pt x="17034" y="48"/>
                    <a:pt x="16827" y="60"/>
                    <a:pt x="16674" y="77"/>
                  </a:cubicBezTo>
                  <a:cubicBezTo>
                    <a:pt x="16384" y="107"/>
                    <a:pt x="15995" y="154"/>
                    <a:pt x="15705" y="196"/>
                  </a:cubicBezTo>
                  <a:cubicBezTo>
                    <a:pt x="15552" y="219"/>
                    <a:pt x="15351" y="249"/>
                    <a:pt x="15197" y="278"/>
                  </a:cubicBezTo>
                  <a:cubicBezTo>
                    <a:pt x="15050" y="308"/>
                    <a:pt x="14843" y="343"/>
                    <a:pt x="14695" y="379"/>
                  </a:cubicBezTo>
                  <a:cubicBezTo>
                    <a:pt x="14406" y="438"/>
                    <a:pt x="14022" y="532"/>
                    <a:pt x="13732" y="603"/>
                  </a:cubicBezTo>
                  <a:cubicBezTo>
                    <a:pt x="13727" y="603"/>
                    <a:pt x="13289" y="715"/>
                    <a:pt x="12734" y="893"/>
                  </a:cubicBezTo>
                  <a:cubicBezTo>
                    <a:pt x="12451" y="987"/>
                    <a:pt x="12073" y="1123"/>
                    <a:pt x="11795" y="1229"/>
                  </a:cubicBezTo>
                  <a:cubicBezTo>
                    <a:pt x="11648" y="1282"/>
                    <a:pt x="11453" y="1365"/>
                    <a:pt x="11305" y="1424"/>
                  </a:cubicBezTo>
                  <a:cubicBezTo>
                    <a:pt x="11098" y="1507"/>
                    <a:pt x="10590" y="1731"/>
                    <a:pt x="10366" y="1843"/>
                  </a:cubicBezTo>
                  <a:cubicBezTo>
                    <a:pt x="9775" y="2133"/>
                    <a:pt x="9775" y="2133"/>
                    <a:pt x="9439" y="2316"/>
                  </a:cubicBezTo>
                  <a:cubicBezTo>
                    <a:pt x="9173" y="2464"/>
                    <a:pt x="8818" y="2659"/>
                    <a:pt x="8570" y="2824"/>
                  </a:cubicBezTo>
                  <a:cubicBezTo>
                    <a:pt x="8228" y="3048"/>
                    <a:pt x="7761" y="3332"/>
                    <a:pt x="7436" y="3574"/>
                  </a:cubicBezTo>
                  <a:cubicBezTo>
                    <a:pt x="6987" y="3905"/>
                    <a:pt x="6409" y="4371"/>
                    <a:pt x="5977" y="4726"/>
                  </a:cubicBezTo>
                  <a:cubicBezTo>
                    <a:pt x="5546" y="5092"/>
                    <a:pt x="5003" y="5618"/>
                    <a:pt x="4619" y="6043"/>
                  </a:cubicBezTo>
                  <a:cubicBezTo>
                    <a:pt x="4111" y="6610"/>
                    <a:pt x="3444" y="7384"/>
                    <a:pt x="3013" y="8021"/>
                  </a:cubicBezTo>
                  <a:cubicBezTo>
                    <a:pt x="2694" y="8494"/>
                    <a:pt x="2286" y="9150"/>
                    <a:pt x="2003" y="9646"/>
                  </a:cubicBezTo>
                  <a:cubicBezTo>
                    <a:pt x="1819" y="9959"/>
                    <a:pt x="1625" y="10396"/>
                    <a:pt x="1465" y="10715"/>
                  </a:cubicBezTo>
                  <a:cubicBezTo>
                    <a:pt x="1182" y="11276"/>
                    <a:pt x="904" y="12073"/>
                    <a:pt x="709" y="12670"/>
                  </a:cubicBezTo>
                  <a:cubicBezTo>
                    <a:pt x="609" y="12983"/>
                    <a:pt x="491" y="13402"/>
                    <a:pt x="414" y="13727"/>
                  </a:cubicBezTo>
                  <a:cubicBezTo>
                    <a:pt x="313" y="14188"/>
                    <a:pt x="201" y="14814"/>
                    <a:pt x="130" y="15280"/>
                  </a:cubicBezTo>
                  <a:cubicBezTo>
                    <a:pt x="42" y="15859"/>
                    <a:pt x="18" y="16639"/>
                    <a:pt x="0" y="17218"/>
                  </a:cubicBezTo>
                  <a:cubicBezTo>
                    <a:pt x="0" y="19344"/>
                    <a:pt x="1270" y="21352"/>
                    <a:pt x="3857" y="22840"/>
                  </a:cubicBezTo>
                  <a:cubicBezTo>
                    <a:pt x="6425" y="24311"/>
                    <a:pt x="9866" y="25028"/>
                    <a:pt x="13510" y="25028"/>
                  </a:cubicBezTo>
                  <a:cubicBezTo>
                    <a:pt x="18179" y="25028"/>
                    <a:pt x="23180" y="23850"/>
                    <a:pt x="27098" y="21571"/>
                  </a:cubicBezTo>
                  <a:cubicBezTo>
                    <a:pt x="29355" y="20265"/>
                    <a:pt x="30973" y="18753"/>
                    <a:pt x="31936" y="17194"/>
                  </a:cubicBezTo>
                  <a:cubicBezTo>
                    <a:pt x="31983" y="17117"/>
                    <a:pt x="32007" y="17040"/>
                    <a:pt x="32007" y="16958"/>
                  </a:cubicBezTo>
                  <a:cubicBezTo>
                    <a:pt x="32001" y="16651"/>
                    <a:pt x="31995" y="16237"/>
                    <a:pt x="31965" y="15930"/>
                  </a:cubicBezTo>
                  <a:cubicBezTo>
                    <a:pt x="31936" y="15658"/>
                    <a:pt x="31900" y="15286"/>
                    <a:pt x="31865" y="15015"/>
                  </a:cubicBezTo>
                  <a:cubicBezTo>
                    <a:pt x="31829" y="14761"/>
                    <a:pt x="31776" y="14424"/>
                    <a:pt x="31723" y="14176"/>
                  </a:cubicBezTo>
                  <a:cubicBezTo>
                    <a:pt x="31664" y="13904"/>
                    <a:pt x="31587" y="13544"/>
                    <a:pt x="31522" y="13278"/>
                  </a:cubicBezTo>
                  <a:cubicBezTo>
                    <a:pt x="31457" y="13012"/>
                    <a:pt x="31357" y="12664"/>
                    <a:pt x="31280" y="12404"/>
                  </a:cubicBezTo>
                  <a:cubicBezTo>
                    <a:pt x="31197" y="12132"/>
                    <a:pt x="31079" y="11778"/>
                    <a:pt x="30985" y="11512"/>
                  </a:cubicBezTo>
                  <a:cubicBezTo>
                    <a:pt x="30884" y="11246"/>
                    <a:pt x="30754" y="10886"/>
                    <a:pt x="30642" y="10626"/>
                  </a:cubicBezTo>
                  <a:cubicBezTo>
                    <a:pt x="30530" y="10366"/>
                    <a:pt x="30376" y="10018"/>
                    <a:pt x="30258" y="9758"/>
                  </a:cubicBezTo>
                  <a:cubicBezTo>
                    <a:pt x="30134" y="9492"/>
                    <a:pt x="29963" y="9144"/>
                    <a:pt x="29827" y="8890"/>
                  </a:cubicBezTo>
                  <a:cubicBezTo>
                    <a:pt x="29697" y="8636"/>
                    <a:pt x="29343" y="7962"/>
                    <a:pt x="28853" y="7206"/>
                  </a:cubicBezTo>
                  <a:cubicBezTo>
                    <a:pt x="28699" y="6970"/>
                    <a:pt x="28297" y="6344"/>
                    <a:pt x="27736" y="5623"/>
                  </a:cubicBezTo>
                  <a:cubicBezTo>
                    <a:pt x="27246" y="4997"/>
                    <a:pt x="26833" y="4531"/>
                    <a:pt x="26478" y="4159"/>
                  </a:cubicBezTo>
                  <a:cubicBezTo>
                    <a:pt x="26260" y="3928"/>
                    <a:pt x="25964" y="3621"/>
                    <a:pt x="25728" y="3409"/>
                  </a:cubicBezTo>
                  <a:cubicBezTo>
                    <a:pt x="25350" y="3066"/>
                    <a:pt x="24830" y="2629"/>
                    <a:pt x="24435" y="2310"/>
                  </a:cubicBezTo>
                  <a:cubicBezTo>
                    <a:pt x="24187" y="2115"/>
                    <a:pt x="23838" y="1879"/>
                    <a:pt x="23578" y="1708"/>
                  </a:cubicBezTo>
                  <a:cubicBezTo>
                    <a:pt x="23389" y="1578"/>
                    <a:pt x="23123" y="1424"/>
                    <a:pt x="22929" y="1306"/>
                  </a:cubicBezTo>
                  <a:cubicBezTo>
                    <a:pt x="22728" y="1188"/>
                    <a:pt x="22456" y="1040"/>
                    <a:pt x="22249" y="946"/>
                  </a:cubicBezTo>
                  <a:cubicBezTo>
                    <a:pt x="21907" y="786"/>
                    <a:pt x="21446" y="591"/>
                    <a:pt x="21092" y="461"/>
                  </a:cubicBezTo>
                  <a:cubicBezTo>
                    <a:pt x="20850" y="373"/>
                    <a:pt x="20519" y="278"/>
                    <a:pt x="20265" y="213"/>
                  </a:cubicBezTo>
                  <a:cubicBezTo>
                    <a:pt x="20058" y="166"/>
                    <a:pt x="19780" y="107"/>
                    <a:pt x="19568" y="77"/>
                  </a:cubicBezTo>
                  <a:cubicBezTo>
                    <a:pt x="19314" y="42"/>
                    <a:pt x="18965" y="12"/>
                    <a:pt x="18706" y="7"/>
                  </a:cubicBezTo>
                  <a:cubicBezTo>
                    <a:pt x="18552" y="1"/>
                    <a:pt x="18345" y="1"/>
                    <a:pt x="18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636;p40">
              <a:extLst>
                <a:ext uri="{FF2B5EF4-FFF2-40B4-BE49-F238E27FC236}">
                  <a16:creationId xmlns:a16="http://schemas.microsoft.com/office/drawing/2014/main" id="{54AE8694-A023-4C36-B29E-C038BEA1066D}"/>
                </a:ext>
              </a:extLst>
            </p:cNvPr>
            <p:cNvSpPr/>
            <p:nvPr/>
          </p:nvSpPr>
          <p:spPr>
            <a:xfrm>
              <a:off x="2675516" y="4421972"/>
              <a:ext cx="161731" cy="123881"/>
            </a:xfrm>
            <a:custGeom>
              <a:avLst/>
              <a:gdLst/>
              <a:ahLst/>
              <a:cxnLst/>
              <a:rect l="l" t="t" r="r" b="b"/>
              <a:pathLst>
                <a:path w="9469" h="7253" extrusionOk="0">
                  <a:moveTo>
                    <a:pt x="5518" y="1"/>
                  </a:moveTo>
                  <a:cubicBezTo>
                    <a:pt x="4773" y="1"/>
                    <a:pt x="3979" y="180"/>
                    <a:pt x="3219" y="556"/>
                  </a:cubicBezTo>
                  <a:cubicBezTo>
                    <a:pt x="1064" y="1619"/>
                    <a:pt x="0" y="3852"/>
                    <a:pt x="839" y="5553"/>
                  </a:cubicBezTo>
                  <a:cubicBezTo>
                    <a:pt x="1382" y="6650"/>
                    <a:pt x="2591" y="7252"/>
                    <a:pt x="3959" y="7252"/>
                  </a:cubicBezTo>
                  <a:cubicBezTo>
                    <a:pt x="4704" y="7252"/>
                    <a:pt x="5497" y="7073"/>
                    <a:pt x="6255" y="6699"/>
                  </a:cubicBezTo>
                  <a:cubicBezTo>
                    <a:pt x="8405" y="5635"/>
                    <a:pt x="9468" y="3397"/>
                    <a:pt x="8630" y="1702"/>
                  </a:cubicBezTo>
                  <a:cubicBezTo>
                    <a:pt x="8087" y="602"/>
                    <a:pt x="6883" y="1"/>
                    <a:pt x="5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637;p40">
              <a:extLst>
                <a:ext uri="{FF2B5EF4-FFF2-40B4-BE49-F238E27FC236}">
                  <a16:creationId xmlns:a16="http://schemas.microsoft.com/office/drawing/2014/main" id="{BC34E3DA-43EA-47FF-ADC7-31D59834D524}"/>
                </a:ext>
              </a:extLst>
            </p:cNvPr>
            <p:cNvSpPr/>
            <p:nvPr/>
          </p:nvSpPr>
          <p:spPr>
            <a:xfrm>
              <a:off x="2572706" y="4343793"/>
              <a:ext cx="120277" cy="72061"/>
            </a:xfrm>
            <a:custGeom>
              <a:avLst/>
              <a:gdLst/>
              <a:ahLst/>
              <a:cxnLst/>
              <a:rect l="l" t="t" r="r" b="b"/>
              <a:pathLst>
                <a:path w="7042" h="4219" extrusionOk="0">
                  <a:moveTo>
                    <a:pt x="7029" y="0"/>
                  </a:moveTo>
                  <a:cubicBezTo>
                    <a:pt x="6970" y="18"/>
                    <a:pt x="6917" y="36"/>
                    <a:pt x="6852" y="54"/>
                  </a:cubicBezTo>
                  <a:cubicBezTo>
                    <a:pt x="6569" y="148"/>
                    <a:pt x="6191" y="284"/>
                    <a:pt x="5913" y="390"/>
                  </a:cubicBezTo>
                  <a:cubicBezTo>
                    <a:pt x="5766" y="443"/>
                    <a:pt x="5571" y="526"/>
                    <a:pt x="5423" y="585"/>
                  </a:cubicBezTo>
                  <a:cubicBezTo>
                    <a:pt x="5216" y="668"/>
                    <a:pt x="4708" y="892"/>
                    <a:pt x="4484" y="1004"/>
                  </a:cubicBezTo>
                  <a:cubicBezTo>
                    <a:pt x="3893" y="1294"/>
                    <a:pt x="3893" y="1294"/>
                    <a:pt x="3557" y="1477"/>
                  </a:cubicBezTo>
                  <a:cubicBezTo>
                    <a:pt x="3291" y="1625"/>
                    <a:pt x="2936" y="1820"/>
                    <a:pt x="2688" y="1985"/>
                  </a:cubicBezTo>
                  <a:cubicBezTo>
                    <a:pt x="2346" y="2209"/>
                    <a:pt x="1879" y="2493"/>
                    <a:pt x="1548" y="2735"/>
                  </a:cubicBezTo>
                  <a:cubicBezTo>
                    <a:pt x="1105" y="3066"/>
                    <a:pt x="527" y="3532"/>
                    <a:pt x="95" y="3887"/>
                  </a:cubicBezTo>
                  <a:cubicBezTo>
                    <a:pt x="66" y="3916"/>
                    <a:pt x="36" y="3940"/>
                    <a:pt x="1" y="3969"/>
                  </a:cubicBezTo>
                  <a:cubicBezTo>
                    <a:pt x="383" y="4135"/>
                    <a:pt x="845" y="4219"/>
                    <a:pt x="1356" y="4219"/>
                  </a:cubicBezTo>
                  <a:cubicBezTo>
                    <a:pt x="2195" y="4219"/>
                    <a:pt x="3164" y="3991"/>
                    <a:pt x="4112" y="3521"/>
                  </a:cubicBezTo>
                  <a:cubicBezTo>
                    <a:pt x="5890" y="2646"/>
                    <a:pt x="7041" y="1193"/>
                    <a:pt x="7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638;p40">
              <a:extLst>
                <a:ext uri="{FF2B5EF4-FFF2-40B4-BE49-F238E27FC236}">
                  <a16:creationId xmlns:a16="http://schemas.microsoft.com/office/drawing/2014/main" id="{789B7B24-F3FF-4295-A6F5-933A2622D2E6}"/>
                </a:ext>
              </a:extLst>
            </p:cNvPr>
            <p:cNvSpPr/>
            <p:nvPr/>
          </p:nvSpPr>
          <p:spPr>
            <a:xfrm>
              <a:off x="2856197" y="4530829"/>
              <a:ext cx="117032" cy="117032"/>
            </a:xfrm>
            <a:custGeom>
              <a:avLst/>
              <a:gdLst/>
              <a:ahLst/>
              <a:cxnLst/>
              <a:rect l="l" t="t" r="r" b="b"/>
              <a:pathLst>
                <a:path w="6852" h="6852" extrusionOk="0">
                  <a:moveTo>
                    <a:pt x="3426" y="1"/>
                  </a:moveTo>
                  <a:cubicBezTo>
                    <a:pt x="1536" y="1"/>
                    <a:pt x="1" y="1530"/>
                    <a:pt x="1" y="3426"/>
                  </a:cubicBezTo>
                  <a:cubicBezTo>
                    <a:pt x="1" y="5316"/>
                    <a:pt x="1536" y="6852"/>
                    <a:pt x="3426" y="6852"/>
                  </a:cubicBezTo>
                  <a:cubicBezTo>
                    <a:pt x="5322" y="6852"/>
                    <a:pt x="6852" y="5316"/>
                    <a:pt x="6852" y="3426"/>
                  </a:cubicBezTo>
                  <a:cubicBezTo>
                    <a:pt x="6852" y="1530"/>
                    <a:pt x="5322" y="1"/>
                    <a:pt x="3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639;p40">
              <a:extLst>
                <a:ext uri="{FF2B5EF4-FFF2-40B4-BE49-F238E27FC236}">
                  <a16:creationId xmlns:a16="http://schemas.microsoft.com/office/drawing/2014/main" id="{AC2E32EA-15D9-4748-AC05-A1B1287C3E88}"/>
                </a:ext>
              </a:extLst>
            </p:cNvPr>
            <p:cNvSpPr/>
            <p:nvPr/>
          </p:nvSpPr>
          <p:spPr>
            <a:xfrm>
              <a:off x="2590777" y="4589348"/>
              <a:ext cx="124804" cy="118757"/>
            </a:xfrm>
            <a:custGeom>
              <a:avLst/>
              <a:gdLst/>
              <a:ahLst/>
              <a:cxnLst/>
              <a:rect l="l" t="t" r="r" b="b"/>
              <a:pathLst>
                <a:path w="7307" h="6953" extrusionOk="0">
                  <a:moveTo>
                    <a:pt x="3650" y="0"/>
                  </a:moveTo>
                  <a:cubicBezTo>
                    <a:pt x="1636" y="0"/>
                    <a:pt x="0" y="1554"/>
                    <a:pt x="0" y="3473"/>
                  </a:cubicBezTo>
                  <a:cubicBezTo>
                    <a:pt x="0" y="5399"/>
                    <a:pt x="1636" y="6952"/>
                    <a:pt x="3650" y="6952"/>
                  </a:cubicBezTo>
                  <a:cubicBezTo>
                    <a:pt x="5670" y="6952"/>
                    <a:pt x="7306" y="5399"/>
                    <a:pt x="7306" y="3473"/>
                  </a:cubicBezTo>
                  <a:cubicBezTo>
                    <a:pt x="7306" y="1554"/>
                    <a:pt x="5670" y="0"/>
                    <a:pt x="3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640;p40">
              <a:extLst>
                <a:ext uri="{FF2B5EF4-FFF2-40B4-BE49-F238E27FC236}">
                  <a16:creationId xmlns:a16="http://schemas.microsoft.com/office/drawing/2014/main" id="{EBA8722A-9E23-4104-9DF5-F41C84178362}"/>
                </a:ext>
              </a:extLst>
            </p:cNvPr>
            <p:cNvSpPr/>
            <p:nvPr/>
          </p:nvSpPr>
          <p:spPr>
            <a:xfrm>
              <a:off x="2494424" y="4355391"/>
              <a:ext cx="385786" cy="334631"/>
            </a:xfrm>
            <a:custGeom>
              <a:avLst/>
              <a:gdLst/>
              <a:ahLst/>
              <a:cxnLst/>
              <a:rect l="l" t="t" r="r" b="b"/>
              <a:pathLst>
                <a:path w="22587" h="19592" extrusionOk="0">
                  <a:moveTo>
                    <a:pt x="21984" y="1"/>
                  </a:moveTo>
                  <a:cubicBezTo>
                    <a:pt x="20531" y="48"/>
                    <a:pt x="17412" y="219"/>
                    <a:pt x="15605" y="822"/>
                  </a:cubicBezTo>
                  <a:cubicBezTo>
                    <a:pt x="12593" y="1820"/>
                    <a:pt x="9888" y="3444"/>
                    <a:pt x="7573" y="5641"/>
                  </a:cubicBezTo>
                  <a:cubicBezTo>
                    <a:pt x="5724" y="7401"/>
                    <a:pt x="4111" y="9527"/>
                    <a:pt x="2788" y="11967"/>
                  </a:cubicBezTo>
                  <a:cubicBezTo>
                    <a:pt x="1070" y="15121"/>
                    <a:pt x="284" y="17997"/>
                    <a:pt x="1" y="19208"/>
                  </a:cubicBezTo>
                  <a:cubicBezTo>
                    <a:pt x="101" y="19338"/>
                    <a:pt x="213" y="19468"/>
                    <a:pt x="331" y="19592"/>
                  </a:cubicBezTo>
                  <a:cubicBezTo>
                    <a:pt x="532" y="18647"/>
                    <a:pt x="1288" y="15576"/>
                    <a:pt x="3143" y="12162"/>
                  </a:cubicBezTo>
                  <a:cubicBezTo>
                    <a:pt x="5192" y="8393"/>
                    <a:pt x="9043" y="3432"/>
                    <a:pt x="15729" y="1205"/>
                  </a:cubicBezTo>
                  <a:cubicBezTo>
                    <a:pt x="17779" y="526"/>
                    <a:pt x="21700" y="414"/>
                    <a:pt x="22586" y="396"/>
                  </a:cubicBezTo>
                  <a:cubicBezTo>
                    <a:pt x="22480" y="320"/>
                    <a:pt x="22374" y="249"/>
                    <a:pt x="22279" y="190"/>
                  </a:cubicBezTo>
                  <a:cubicBezTo>
                    <a:pt x="22191" y="131"/>
                    <a:pt x="22090" y="66"/>
                    <a:pt x="2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641;p40">
              <a:extLst>
                <a:ext uri="{FF2B5EF4-FFF2-40B4-BE49-F238E27FC236}">
                  <a16:creationId xmlns:a16="http://schemas.microsoft.com/office/drawing/2014/main" id="{81BC2D9C-5BAC-4134-AD50-4103577C6A29}"/>
                </a:ext>
              </a:extLst>
            </p:cNvPr>
            <p:cNvSpPr/>
            <p:nvPr/>
          </p:nvSpPr>
          <p:spPr>
            <a:xfrm>
              <a:off x="3029517" y="4422177"/>
              <a:ext cx="89004" cy="16311"/>
            </a:xfrm>
            <a:custGeom>
              <a:avLst/>
              <a:gdLst/>
              <a:ahLst/>
              <a:cxnLst/>
              <a:rect l="l" t="t" r="r" b="b"/>
              <a:pathLst>
                <a:path w="5211" h="955" extrusionOk="0">
                  <a:moveTo>
                    <a:pt x="2598" y="1"/>
                  </a:moveTo>
                  <a:cubicBezTo>
                    <a:pt x="2378" y="1"/>
                    <a:pt x="2156" y="13"/>
                    <a:pt x="1938" y="36"/>
                  </a:cubicBezTo>
                  <a:cubicBezTo>
                    <a:pt x="1282" y="113"/>
                    <a:pt x="650" y="296"/>
                    <a:pt x="148" y="591"/>
                  </a:cubicBezTo>
                  <a:cubicBezTo>
                    <a:pt x="1" y="674"/>
                    <a:pt x="7" y="810"/>
                    <a:pt x="148" y="892"/>
                  </a:cubicBezTo>
                  <a:cubicBezTo>
                    <a:pt x="219" y="934"/>
                    <a:pt x="314" y="954"/>
                    <a:pt x="408" y="954"/>
                  </a:cubicBezTo>
                  <a:cubicBezTo>
                    <a:pt x="503" y="954"/>
                    <a:pt x="597" y="934"/>
                    <a:pt x="668" y="892"/>
                  </a:cubicBezTo>
                  <a:cubicBezTo>
                    <a:pt x="934" y="739"/>
                    <a:pt x="1241" y="621"/>
                    <a:pt x="1572" y="544"/>
                  </a:cubicBezTo>
                  <a:cubicBezTo>
                    <a:pt x="1902" y="465"/>
                    <a:pt x="2254" y="426"/>
                    <a:pt x="2606" y="426"/>
                  </a:cubicBezTo>
                  <a:cubicBezTo>
                    <a:pt x="2782" y="426"/>
                    <a:pt x="2958" y="436"/>
                    <a:pt x="3131" y="455"/>
                  </a:cubicBezTo>
                  <a:cubicBezTo>
                    <a:pt x="3651" y="514"/>
                    <a:pt x="4147" y="656"/>
                    <a:pt x="4549" y="892"/>
                  </a:cubicBezTo>
                  <a:cubicBezTo>
                    <a:pt x="4622" y="934"/>
                    <a:pt x="4717" y="954"/>
                    <a:pt x="4811" y="954"/>
                  </a:cubicBezTo>
                  <a:cubicBezTo>
                    <a:pt x="4904" y="954"/>
                    <a:pt x="4997" y="934"/>
                    <a:pt x="5068" y="892"/>
                  </a:cubicBezTo>
                  <a:cubicBezTo>
                    <a:pt x="5210" y="810"/>
                    <a:pt x="5210" y="674"/>
                    <a:pt x="5068" y="591"/>
                  </a:cubicBezTo>
                  <a:cubicBezTo>
                    <a:pt x="4726" y="396"/>
                    <a:pt x="4330" y="249"/>
                    <a:pt x="3911" y="148"/>
                  </a:cubicBezTo>
                  <a:cubicBezTo>
                    <a:pt x="3491" y="49"/>
                    <a:pt x="3046" y="1"/>
                    <a:pt x="2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642;p40">
              <a:extLst>
                <a:ext uri="{FF2B5EF4-FFF2-40B4-BE49-F238E27FC236}">
                  <a16:creationId xmlns:a16="http://schemas.microsoft.com/office/drawing/2014/main" id="{34A437AD-AAA4-4DE8-81B2-26AB2149ADB8}"/>
                </a:ext>
              </a:extLst>
            </p:cNvPr>
            <p:cNvSpPr/>
            <p:nvPr/>
          </p:nvSpPr>
          <p:spPr>
            <a:xfrm>
              <a:off x="3001367" y="4371481"/>
              <a:ext cx="29890" cy="50864"/>
            </a:xfrm>
            <a:custGeom>
              <a:avLst/>
              <a:gdLst/>
              <a:ahLst/>
              <a:cxnLst/>
              <a:rect l="l" t="t" r="r" b="b"/>
              <a:pathLst>
                <a:path w="1750" h="2978" extrusionOk="0">
                  <a:moveTo>
                    <a:pt x="400" y="1"/>
                  </a:moveTo>
                  <a:cubicBezTo>
                    <a:pt x="306" y="1"/>
                    <a:pt x="213" y="21"/>
                    <a:pt x="143" y="63"/>
                  </a:cubicBezTo>
                  <a:cubicBezTo>
                    <a:pt x="1" y="145"/>
                    <a:pt x="1" y="281"/>
                    <a:pt x="143" y="364"/>
                  </a:cubicBezTo>
                  <a:cubicBezTo>
                    <a:pt x="414" y="517"/>
                    <a:pt x="615" y="701"/>
                    <a:pt x="751" y="890"/>
                  </a:cubicBezTo>
                  <a:cubicBezTo>
                    <a:pt x="952" y="1179"/>
                    <a:pt x="1005" y="1492"/>
                    <a:pt x="904" y="1793"/>
                  </a:cubicBezTo>
                  <a:cubicBezTo>
                    <a:pt x="804" y="2094"/>
                    <a:pt x="556" y="2378"/>
                    <a:pt x="154" y="2614"/>
                  </a:cubicBezTo>
                  <a:cubicBezTo>
                    <a:pt x="13" y="2697"/>
                    <a:pt x="13" y="2833"/>
                    <a:pt x="160" y="2915"/>
                  </a:cubicBezTo>
                  <a:cubicBezTo>
                    <a:pt x="231" y="2957"/>
                    <a:pt x="324" y="2977"/>
                    <a:pt x="417" y="2977"/>
                  </a:cubicBezTo>
                  <a:cubicBezTo>
                    <a:pt x="510" y="2977"/>
                    <a:pt x="603" y="2957"/>
                    <a:pt x="674" y="2915"/>
                  </a:cubicBezTo>
                  <a:cubicBezTo>
                    <a:pt x="1017" y="2715"/>
                    <a:pt x="1271" y="2490"/>
                    <a:pt x="1436" y="2248"/>
                  </a:cubicBezTo>
                  <a:cubicBezTo>
                    <a:pt x="1690" y="1882"/>
                    <a:pt x="1749" y="1486"/>
                    <a:pt x="1625" y="1102"/>
                  </a:cubicBezTo>
                  <a:cubicBezTo>
                    <a:pt x="1495" y="724"/>
                    <a:pt x="1170" y="358"/>
                    <a:pt x="662" y="63"/>
                  </a:cubicBezTo>
                  <a:cubicBezTo>
                    <a:pt x="588" y="21"/>
                    <a:pt x="49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2741;p41">
            <a:extLst>
              <a:ext uri="{FF2B5EF4-FFF2-40B4-BE49-F238E27FC236}">
                <a16:creationId xmlns:a16="http://schemas.microsoft.com/office/drawing/2014/main" id="{0A94EEF1-F0F7-4DD0-B14E-1A14F0267D60}"/>
              </a:ext>
            </a:extLst>
          </p:cNvPr>
          <p:cNvGrpSpPr/>
          <p:nvPr/>
        </p:nvGrpSpPr>
        <p:grpSpPr>
          <a:xfrm flipH="1">
            <a:off x="1162154" y="2008527"/>
            <a:ext cx="509569" cy="306732"/>
            <a:chOff x="5028350" y="1751100"/>
            <a:chExt cx="1007650" cy="606550"/>
          </a:xfrm>
        </p:grpSpPr>
        <p:sp>
          <p:nvSpPr>
            <p:cNvPr id="80" name="Google Shape;2742;p41">
              <a:extLst>
                <a:ext uri="{FF2B5EF4-FFF2-40B4-BE49-F238E27FC236}">
                  <a16:creationId xmlns:a16="http://schemas.microsoft.com/office/drawing/2014/main" id="{C0CA9921-E0E6-4A6D-A19A-226E0BC2B8FB}"/>
                </a:ext>
              </a:extLst>
            </p:cNvPr>
            <p:cNvSpPr/>
            <p:nvPr/>
          </p:nvSpPr>
          <p:spPr>
            <a:xfrm>
              <a:off x="5038525" y="1751100"/>
              <a:ext cx="480950" cy="318825"/>
            </a:xfrm>
            <a:custGeom>
              <a:avLst/>
              <a:gdLst/>
              <a:ahLst/>
              <a:cxnLst/>
              <a:rect l="l" t="t" r="r" b="b"/>
              <a:pathLst>
                <a:path w="19238" h="12753" extrusionOk="0">
                  <a:moveTo>
                    <a:pt x="7435" y="0"/>
                  </a:moveTo>
                  <a:cubicBezTo>
                    <a:pt x="7305" y="0"/>
                    <a:pt x="7192" y="18"/>
                    <a:pt x="7098" y="55"/>
                  </a:cubicBezTo>
                  <a:cubicBezTo>
                    <a:pt x="6755" y="183"/>
                    <a:pt x="6595" y="440"/>
                    <a:pt x="6595" y="794"/>
                  </a:cubicBezTo>
                  <a:lnTo>
                    <a:pt x="6595" y="2132"/>
                  </a:lnTo>
                  <a:cubicBezTo>
                    <a:pt x="6595" y="2860"/>
                    <a:pt x="7312" y="3984"/>
                    <a:pt x="8618" y="5119"/>
                  </a:cubicBezTo>
                  <a:cubicBezTo>
                    <a:pt x="9196" y="5632"/>
                    <a:pt x="9871" y="6178"/>
                    <a:pt x="10577" y="6735"/>
                  </a:cubicBezTo>
                  <a:cubicBezTo>
                    <a:pt x="10406" y="6649"/>
                    <a:pt x="10224" y="6574"/>
                    <a:pt x="10042" y="6489"/>
                  </a:cubicBezTo>
                  <a:cubicBezTo>
                    <a:pt x="6163" y="4741"/>
                    <a:pt x="2462" y="3595"/>
                    <a:pt x="889" y="3595"/>
                  </a:cubicBezTo>
                  <a:cubicBezTo>
                    <a:pt x="573" y="3595"/>
                    <a:pt x="343" y="3641"/>
                    <a:pt x="215" y="3738"/>
                  </a:cubicBezTo>
                  <a:cubicBezTo>
                    <a:pt x="65" y="3855"/>
                    <a:pt x="1" y="4005"/>
                    <a:pt x="11" y="4176"/>
                  </a:cubicBezTo>
                  <a:lnTo>
                    <a:pt x="11" y="5472"/>
                  </a:lnTo>
                  <a:cubicBezTo>
                    <a:pt x="1" y="5996"/>
                    <a:pt x="814" y="6778"/>
                    <a:pt x="2195" y="7570"/>
                  </a:cubicBezTo>
                  <a:cubicBezTo>
                    <a:pt x="2634" y="7827"/>
                    <a:pt x="3137" y="8084"/>
                    <a:pt x="3694" y="8341"/>
                  </a:cubicBezTo>
                  <a:cubicBezTo>
                    <a:pt x="7921" y="10250"/>
                    <a:pt x="14879" y="12753"/>
                    <a:pt x="16678" y="12753"/>
                  </a:cubicBezTo>
                  <a:cubicBezTo>
                    <a:pt x="16857" y="12753"/>
                    <a:pt x="16984" y="12728"/>
                    <a:pt x="17054" y="12676"/>
                  </a:cubicBezTo>
                  <a:cubicBezTo>
                    <a:pt x="17139" y="12623"/>
                    <a:pt x="17171" y="12548"/>
                    <a:pt x="17171" y="12451"/>
                  </a:cubicBezTo>
                  <a:lnTo>
                    <a:pt x="17182" y="11167"/>
                  </a:lnTo>
                  <a:cubicBezTo>
                    <a:pt x="17861" y="11519"/>
                    <a:pt x="18402" y="11720"/>
                    <a:pt x="18727" y="11720"/>
                  </a:cubicBezTo>
                  <a:cubicBezTo>
                    <a:pt x="18797" y="11720"/>
                    <a:pt x="18856" y="11710"/>
                    <a:pt x="18906" y="11691"/>
                  </a:cubicBezTo>
                  <a:cubicBezTo>
                    <a:pt x="19109" y="11616"/>
                    <a:pt x="19216" y="11456"/>
                    <a:pt x="19216" y="11220"/>
                  </a:cubicBezTo>
                  <a:lnTo>
                    <a:pt x="19216" y="9893"/>
                  </a:lnTo>
                  <a:cubicBezTo>
                    <a:pt x="19238" y="8940"/>
                    <a:pt x="17557" y="6767"/>
                    <a:pt x="14913" y="4465"/>
                  </a:cubicBezTo>
                  <a:cubicBezTo>
                    <a:pt x="13339" y="3095"/>
                    <a:pt x="11712" y="1928"/>
                    <a:pt x="10331" y="1126"/>
                  </a:cubicBezTo>
                  <a:cubicBezTo>
                    <a:pt x="9098" y="416"/>
                    <a:pt x="8064" y="0"/>
                    <a:pt x="7435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43;p41">
              <a:extLst>
                <a:ext uri="{FF2B5EF4-FFF2-40B4-BE49-F238E27FC236}">
                  <a16:creationId xmlns:a16="http://schemas.microsoft.com/office/drawing/2014/main" id="{DB68CA4E-19B6-4736-82BB-A42180C68A32}"/>
                </a:ext>
              </a:extLst>
            </p:cNvPr>
            <p:cNvSpPr/>
            <p:nvPr/>
          </p:nvSpPr>
          <p:spPr>
            <a:xfrm>
              <a:off x="5203375" y="1770650"/>
              <a:ext cx="315575" cy="273500"/>
            </a:xfrm>
            <a:custGeom>
              <a:avLst/>
              <a:gdLst/>
              <a:ahLst/>
              <a:cxnLst/>
              <a:rect l="l" t="t" r="r" b="b"/>
              <a:pathLst>
                <a:path w="12623" h="10940" extrusionOk="0">
                  <a:moveTo>
                    <a:pt x="1" y="1"/>
                  </a:moveTo>
                  <a:lnTo>
                    <a:pt x="1" y="1350"/>
                  </a:lnTo>
                  <a:cubicBezTo>
                    <a:pt x="1" y="2078"/>
                    <a:pt x="718" y="3202"/>
                    <a:pt x="2024" y="4337"/>
                  </a:cubicBezTo>
                  <a:cubicBezTo>
                    <a:pt x="4144" y="6188"/>
                    <a:pt x="7419" y="8586"/>
                    <a:pt x="9732" y="9925"/>
                  </a:cubicBezTo>
                  <a:cubicBezTo>
                    <a:pt x="10804" y="10544"/>
                    <a:pt x="11677" y="10940"/>
                    <a:pt x="12129" y="10940"/>
                  </a:cubicBezTo>
                  <a:cubicBezTo>
                    <a:pt x="12201" y="10940"/>
                    <a:pt x="12262" y="10930"/>
                    <a:pt x="12312" y="10909"/>
                  </a:cubicBezTo>
                  <a:cubicBezTo>
                    <a:pt x="12515" y="10834"/>
                    <a:pt x="12611" y="10674"/>
                    <a:pt x="12622" y="10438"/>
                  </a:cubicBezTo>
                  <a:lnTo>
                    <a:pt x="12622" y="9100"/>
                  </a:lnTo>
                  <a:cubicBezTo>
                    <a:pt x="12622" y="9325"/>
                    <a:pt x="12526" y="9486"/>
                    <a:pt x="12322" y="9571"/>
                  </a:cubicBezTo>
                  <a:cubicBezTo>
                    <a:pt x="12274" y="9589"/>
                    <a:pt x="12216" y="9598"/>
                    <a:pt x="12149" y="9598"/>
                  </a:cubicBezTo>
                  <a:cubicBezTo>
                    <a:pt x="11695" y="9598"/>
                    <a:pt x="10824" y="9201"/>
                    <a:pt x="9742" y="8576"/>
                  </a:cubicBezTo>
                  <a:cubicBezTo>
                    <a:pt x="7419" y="7238"/>
                    <a:pt x="4144" y="4840"/>
                    <a:pt x="2024" y="2988"/>
                  </a:cubicBezTo>
                  <a:cubicBezTo>
                    <a:pt x="718" y="1853"/>
                    <a:pt x="1" y="7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44;p41">
              <a:extLst>
                <a:ext uri="{FF2B5EF4-FFF2-40B4-BE49-F238E27FC236}">
                  <a16:creationId xmlns:a16="http://schemas.microsoft.com/office/drawing/2014/main" id="{B2752DE5-4BB4-4C4A-8FDB-880F821B747F}"/>
                </a:ext>
              </a:extLst>
            </p:cNvPr>
            <p:cNvSpPr/>
            <p:nvPr/>
          </p:nvSpPr>
          <p:spPr>
            <a:xfrm>
              <a:off x="5189725" y="1751100"/>
              <a:ext cx="347950" cy="259500"/>
            </a:xfrm>
            <a:custGeom>
              <a:avLst/>
              <a:gdLst/>
              <a:ahLst/>
              <a:cxnLst/>
              <a:rect l="l" t="t" r="r" b="b"/>
              <a:pathLst>
                <a:path w="13918" h="10380" extrusionOk="0">
                  <a:moveTo>
                    <a:pt x="1387" y="0"/>
                  </a:moveTo>
                  <a:cubicBezTo>
                    <a:pt x="1257" y="0"/>
                    <a:pt x="1144" y="18"/>
                    <a:pt x="1050" y="55"/>
                  </a:cubicBezTo>
                  <a:cubicBezTo>
                    <a:pt x="1" y="451"/>
                    <a:pt x="643" y="2089"/>
                    <a:pt x="2570" y="3770"/>
                  </a:cubicBezTo>
                  <a:cubicBezTo>
                    <a:pt x="4690" y="5622"/>
                    <a:pt x="7965" y="8020"/>
                    <a:pt x="10288" y="9358"/>
                  </a:cubicBezTo>
                  <a:cubicBezTo>
                    <a:pt x="11370" y="9983"/>
                    <a:pt x="12241" y="10380"/>
                    <a:pt x="12695" y="10380"/>
                  </a:cubicBezTo>
                  <a:cubicBezTo>
                    <a:pt x="12762" y="10380"/>
                    <a:pt x="12820" y="10371"/>
                    <a:pt x="12868" y="10353"/>
                  </a:cubicBezTo>
                  <a:cubicBezTo>
                    <a:pt x="13917" y="9946"/>
                    <a:pt x="12130" y="7313"/>
                    <a:pt x="8865" y="4465"/>
                  </a:cubicBezTo>
                  <a:cubicBezTo>
                    <a:pt x="7291" y="3095"/>
                    <a:pt x="5664" y="1928"/>
                    <a:pt x="4283" y="1126"/>
                  </a:cubicBezTo>
                  <a:cubicBezTo>
                    <a:pt x="3050" y="416"/>
                    <a:pt x="2016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45;p41">
              <a:extLst>
                <a:ext uri="{FF2B5EF4-FFF2-40B4-BE49-F238E27FC236}">
                  <a16:creationId xmlns:a16="http://schemas.microsoft.com/office/drawing/2014/main" id="{21865390-73C2-422F-B656-1CA52A559B21}"/>
                </a:ext>
              </a:extLst>
            </p:cNvPr>
            <p:cNvSpPr/>
            <p:nvPr/>
          </p:nvSpPr>
          <p:spPr>
            <a:xfrm>
              <a:off x="5038525" y="1854150"/>
              <a:ext cx="429575" cy="215775"/>
            </a:xfrm>
            <a:custGeom>
              <a:avLst/>
              <a:gdLst/>
              <a:ahLst/>
              <a:cxnLst/>
              <a:rect l="l" t="t" r="r" b="b"/>
              <a:pathLst>
                <a:path w="17183" h="8631" extrusionOk="0">
                  <a:moveTo>
                    <a:pt x="17182" y="6981"/>
                  </a:moveTo>
                  <a:lnTo>
                    <a:pt x="17182" y="6986"/>
                  </a:lnTo>
                  <a:lnTo>
                    <a:pt x="17182" y="6986"/>
                  </a:lnTo>
                  <a:cubicBezTo>
                    <a:pt x="17182" y="6984"/>
                    <a:pt x="17182" y="6982"/>
                    <a:pt x="17182" y="6981"/>
                  </a:cubicBezTo>
                  <a:close/>
                  <a:moveTo>
                    <a:pt x="11" y="1"/>
                  </a:moveTo>
                  <a:lnTo>
                    <a:pt x="11" y="1350"/>
                  </a:lnTo>
                  <a:cubicBezTo>
                    <a:pt x="1" y="1874"/>
                    <a:pt x="814" y="2656"/>
                    <a:pt x="2195" y="3448"/>
                  </a:cubicBezTo>
                  <a:cubicBezTo>
                    <a:pt x="2634" y="3705"/>
                    <a:pt x="3137" y="3962"/>
                    <a:pt x="3694" y="4219"/>
                  </a:cubicBezTo>
                  <a:cubicBezTo>
                    <a:pt x="7921" y="6128"/>
                    <a:pt x="14879" y="8631"/>
                    <a:pt x="16678" y="8631"/>
                  </a:cubicBezTo>
                  <a:cubicBezTo>
                    <a:pt x="16857" y="8631"/>
                    <a:pt x="16984" y="8606"/>
                    <a:pt x="17054" y="8554"/>
                  </a:cubicBezTo>
                  <a:cubicBezTo>
                    <a:pt x="17139" y="8501"/>
                    <a:pt x="17171" y="8426"/>
                    <a:pt x="17171" y="8329"/>
                  </a:cubicBezTo>
                  <a:lnTo>
                    <a:pt x="17182" y="6986"/>
                  </a:lnTo>
                  <a:lnTo>
                    <a:pt x="17182" y="6986"/>
                  </a:lnTo>
                  <a:cubicBezTo>
                    <a:pt x="17181" y="7080"/>
                    <a:pt x="17138" y="7153"/>
                    <a:pt x="17064" y="7205"/>
                  </a:cubicBezTo>
                  <a:cubicBezTo>
                    <a:pt x="16993" y="7259"/>
                    <a:pt x="16862" y="7284"/>
                    <a:pt x="16680" y="7284"/>
                  </a:cubicBezTo>
                  <a:cubicBezTo>
                    <a:pt x="14862" y="7284"/>
                    <a:pt x="7926" y="4777"/>
                    <a:pt x="3694" y="2870"/>
                  </a:cubicBezTo>
                  <a:cubicBezTo>
                    <a:pt x="3137" y="2624"/>
                    <a:pt x="2645" y="2367"/>
                    <a:pt x="2195" y="2110"/>
                  </a:cubicBezTo>
                  <a:cubicBezTo>
                    <a:pt x="825" y="1318"/>
                    <a:pt x="11" y="52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46;p41">
              <a:extLst>
                <a:ext uri="{FF2B5EF4-FFF2-40B4-BE49-F238E27FC236}">
                  <a16:creationId xmlns:a16="http://schemas.microsoft.com/office/drawing/2014/main" id="{2E041DF2-EDFB-4919-986A-6AB4B55194DB}"/>
                </a:ext>
              </a:extLst>
            </p:cNvPr>
            <p:cNvSpPr/>
            <p:nvPr/>
          </p:nvSpPr>
          <p:spPr>
            <a:xfrm>
              <a:off x="5028350" y="1840950"/>
              <a:ext cx="449650" cy="195325"/>
            </a:xfrm>
            <a:custGeom>
              <a:avLst/>
              <a:gdLst/>
              <a:ahLst/>
              <a:cxnLst/>
              <a:rect l="l" t="t" r="r" b="b"/>
              <a:pathLst>
                <a:path w="17986" h="7813" extrusionOk="0">
                  <a:moveTo>
                    <a:pt x="1296" y="1"/>
                  </a:moveTo>
                  <a:cubicBezTo>
                    <a:pt x="980" y="1"/>
                    <a:pt x="750" y="47"/>
                    <a:pt x="622" y="144"/>
                  </a:cubicBezTo>
                  <a:cubicBezTo>
                    <a:pt x="1" y="604"/>
                    <a:pt x="846" y="1621"/>
                    <a:pt x="2602" y="2638"/>
                  </a:cubicBezTo>
                  <a:cubicBezTo>
                    <a:pt x="3052" y="2895"/>
                    <a:pt x="3544" y="3152"/>
                    <a:pt x="4101" y="3398"/>
                  </a:cubicBezTo>
                  <a:cubicBezTo>
                    <a:pt x="8333" y="5305"/>
                    <a:pt x="15269" y="7812"/>
                    <a:pt x="17087" y="7812"/>
                  </a:cubicBezTo>
                  <a:cubicBezTo>
                    <a:pt x="17269" y="7812"/>
                    <a:pt x="17400" y="7787"/>
                    <a:pt x="17471" y="7733"/>
                  </a:cubicBezTo>
                  <a:cubicBezTo>
                    <a:pt x="17985" y="7348"/>
                    <a:pt x="16743" y="6245"/>
                    <a:pt x="14453" y="4918"/>
                  </a:cubicBezTo>
                  <a:cubicBezTo>
                    <a:pt x="13339" y="4276"/>
                    <a:pt x="11969" y="3580"/>
                    <a:pt x="10449" y="2895"/>
                  </a:cubicBezTo>
                  <a:cubicBezTo>
                    <a:pt x="6570" y="1147"/>
                    <a:pt x="2869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47;p41">
              <a:extLst>
                <a:ext uri="{FF2B5EF4-FFF2-40B4-BE49-F238E27FC236}">
                  <a16:creationId xmlns:a16="http://schemas.microsoft.com/office/drawing/2014/main" id="{A6618AF2-FF5B-4EF3-B2B8-D8079596F1D5}"/>
                </a:ext>
              </a:extLst>
            </p:cNvPr>
            <p:cNvSpPr/>
            <p:nvPr/>
          </p:nvSpPr>
          <p:spPr>
            <a:xfrm>
              <a:off x="5591450" y="1897250"/>
              <a:ext cx="77100" cy="76825"/>
            </a:xfrm>
            <a:custGeom>
              <a:avLst/>
              <a:gdLst/>
              <a:ahLst/>
              <a:cxnLst/>
              <a:rect l="l" t="t" r="r" b="b"/>
              <a:pathLst>
                <a:path w="3084" h="3073" extrusionOk="0">
                  <a:moveTo>
                    <a:pt x="1542" y="0"/>
                  </a:moveTo>
                  <a:cubicBezTo>
                    <a:pt x="696" y="0"/>
                    <a:pt x="0" y="686"/>
                    <a:pt x="0" y="1542"/>
                  </a:cubicBezTo>
                  <a:cubicBezTo>
                    <a:pt x="0" y="2388"/>
                    <a:pt x="696" y="3073"/>
                    <a:pt x="1542" y="3073"/>
                  </a:cubicBezTo>
                  <a:cubicBezTo>
                    <a:pt x="2398" y="3073"/>
                    <a:pt x="3083" y="2388"/>
                    <a:pt x="3083" y="1542"/>
                  </a:cubicBezTo>
                  <a:cubicBezTo>
                    <a:pt x="3083" y="686"/>
                    <a:pt x="2398" y="0"/>
                    <a:pt x="1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48;p41">
              <a:extLst>
                <a:ext uri="{FF2B5EF4-FFF2-40B4-BE49-F238E27FC236}">
                  <a16:creationId xmlns:a16="http://schemas.microsoft.com/office/drawing/2014/main" id="{F1C63AF4-C729-41BE-95BB-3F8B41F959EB}"/>
                </a:ext>
              </a:extLst>
            </p:cNvPr>
            <p:cNvSpPr/>
            <p:nvPr/>
          </p:nvSpPr>
          <p:spPr>
            <a:xfrm>
              <a:off x="5180375" y="1927900"/>
              <a:ext cx="531250" cy="336625"/>
            </a:xfrm>
            <a:custGeom>
              <a:avLst/>
              <a:gdLst/>
              <a:ahLst/>
              <a:cxnLst/>
              <a:rect l="l" t="t" r="r" b="b"/>
              <a:pathLst>
                <a:path w="21250" h="13465" extrusionOk="0">
                  <a:moveTo>
                    <a:pt x="18860" y="1"/>
                  </a:moveTo>
                  <a:cubicBezTo>
                    <a:pt x="18804" y="1"/>
                    <a:pt x="18744" y="2"/>
                    <a:pt x="18681" y="6"/>
                  </a:cubicBezTo>
                  <a:cubicBezTo>
                    <a:pt x="18284" y="16"/>
                    <a:pt x="17974" y="113"/>
                    <a:pt x="17856" y="155"/>
                  </a:cubicBezTo>
                  <a:cubicBezTo>
                    <a:pt x="17771" y="177"/>
                    <a:pt x="17653" y="220"/>
                    <a:pt x="17567" y="262"/>
                  </a:cubicBezTo>
                  <a:cubicBezTo>
                    <a:pt x="17439" y="316"/>
                    <a:pt x="17267" y="402"/>
                    <a:pt x="17139" y="466"/>
                  </a:cubicBezTo>
                  <a:cubicBezTo>
                    <a:pt x="15747" y="1279"/>
                    <a:pt x="16454" y="1419"/>
                    <a:pt x="15608" y="2157"/>
                  </a:cubicBezTo>
                  <a:cubicBezTo>
                    <a:pt x="15565" y="2152"/>
                    <a:pt x="15501" y="2149"/>
                    <a:pt x="15426" y="2149"/>
                  </a:cubicBezTo>
                  <a:cubicBezTo>
                    <a:pt x="15351" y="2149"/>
                    <a:pt x="15266" y="2152"/>
                    <a:pt x="15180" y="2157"/>
                  </a:cubicBezTo>
                  <a:cubicBezTo>
                    <a:pt x="15084" y="2168"/>
                    <a:pt x="14923" y="2179"/>
                    <a:pt x="14698" y="2211"/>
                  </a:cubicBezTo>
                  <a:cubicBezTo>
                    <a:pt x="14570" y="2232"/>
                    <a:pt x="14356" y="2275"/>
                    <a:pt x="14195" y="2329"/>
                  </a:cubicBezTo>
                  <a:cubicBezTo>
                    <a:pt x="13938" y="2393"/>
                    <a:pt x="13167" y="2607"/>
                    <a:pt x="12225" y="3228"/>
                  </a:cubicBezTo>
                  <a:cubicBezTo>
                    <a:pt x="12108" y="3303"/>
                    <a:pt x="11936" y="3431"/>
                    <a:pt x="11840" y="3517"/>
                  </a:cubicBezTo>
                  <a:cubicBezTo>
                    <a:pt x="11669" y="3645"/>
                    <a:pt x="11605" y="3709"/>
                    <a:pt x="11412" y="3891"/>
                  </a:cubicBezTo>
                  <a:cubicBezTo>
                    <a:pt x="11380" y="3924"/>
                    <a:pt x="11251" y="4041"/>
                    <a:pt x="11101" y="4223"/>
                  </a:cubicBezTo>
                  <a:cubicBezTo>
                    <a:pt x="11016" y="4320"/>
                    <a:pt x="10919" y="4459"/>
                    <a:pt x="10855" y="4555"/>
                  </a:cubicBezTo>
                  <a:cubicBezTo>
                    <a:pt x="10802" y="4619"/>
                    <a:pt x="10748" y="4716"/>
                    <a:pt x="10705" y="4780"/>
                  </a:cubicBezTo>
                  <a:cubicBezTo>
                    <a:pt x="10673" y="4833"/>
                    <a:pt x="10630" y="4908"/>
                    <a:pt x="10609" y="4962"/>
                  </a:cubicBezTo>
                  <a:cubicBezTo>
                    <a:pt x="10566" y="5048"/>
                    <a:pt x="10513" y="5155"/>
                    <a:pt x="10480" y="5240"/>
                  </a:cubicBezTo>
                  <a:cubicBezTo>
                    <a:pt x="10438" y="5337"/>
                    <a:pt x="10395" y="5465"/>
                    <a:pt x="10363" y="5572"/>
                  </a:cubicBezTo>
                  <a:cubicBezTo>
                    <a:pt x="10363" y="5583"/>
                    <a:pt x="10363" y="5594"/>
                    <a:pt x="10352" y="5604"/>
                  </a:cubicBezTo>
                  <a:cubicBezTo>
                    <a:pt x="9956" y="5861"/>
                    <a:pt x="9303" y="6279"/>
                    <a:pt x="8896" y="6546"/>
                  </a:cubicBezTo>
                  <a:cubicBezTo>
                    <a:pt x="8457" y="6835"/>
                    <a:pt x="7644" y="7371"/>
                    <a:pt x="7076" y="7745"/>
                  </a:cubicBezTo>
                  <a:cubicBezTo>
                    <a:pt x="6327" y="8270"/>
                    <a:pt x="6145" y="8388"/>
                    <a:pt x="5438" y="8891"/>
                  </a:cubicBezTo>
                  <a:cubicBezTo>
                    <a:pt x="5203" y="9062"/>
                    <a:pt x="4732" y="9405"/>
                    <a:pt x="4475" y="9597"/>
                  </a:cubicBezTo>
                  <a:cubicBezTo>
                    <a:pt x="4346" y="9704"/>
                    <a:pt x="1456" y="11503"/>
                    <a:pt x="1167" y="11749"/>
                  </a:cubicBezTo>
                  <a:cubicBezTo>
                    <a:pt x="1007" y="11888"/>
                    <a:pt x="739" y="12124"/>
                    <a:pt x="482" y="12391"/>
                  </a:cubicBezTo>
                  <a:cubicBezTo>
                    <a:pt x="257" y="12627"/>
                    <a:pt x="150" y="12787"/>
                    <a:pt x="129" y="12841"/>
                  </a:cubicBezTo>
                  <a:cubicBezTo>
                    <a:pt x="64" y="12937"/>
                    <a:pt x="43" y="13001"/>
                    <a:pt x="32" y="13034"/>
                  </a:cubicBezTo>
                  <a:cubicBezTo>
                    <a:pt x="22" y="13044"/>
                    <a:pt x="22" y="13076"/>
                    <a:pt x="11" y="13087"/>
                  </a:cubicBezTo>
                  <a:cubicBezTo>
                    <a:pt x="11" y="13119"/>
                    <a:pt x="0" y="13151"/>
                    <a:pt x="0" y="13183"/>
                  </a:cubicBezTo>
                  <a:cubicBezTo>
                    <a:pt x="0" y="13237"/>
                    <a:pt x="22" y="13280"/>
                    <a:pt x="43" y="13323"/>
                  </a:cubicBezTo>
                  <a:cubicBezTo>
                    <a:pt x="86" y="13387"/>
                    <a:pt x="139" y="13408"/>
                    <a:pt x="161" y="13419"/>
                  </a:cubicBezTo>
                  <a:cubicBezTo>
                    <a:pt x="236" y="13451"/>
                    <a:pt x="289" y="13451"/>
                    <a:pt x="407" y="13462"/>
                  </a:cubicBezTo>
                  <a:cubicBezTo>
                    <a:pt x="426" y="13464"/>
                    <a:pt x="446" y="13465"/>
                    <a:pt x="465" y="13465"/>
                  </a:cubicBezTo>
                  <a:cubicBezTo>
                    <a:pt x="541" y="13465"/>
                    <a:pt x="617" y="13451"/>
                    <a:pt x="685" y="13451"/>
                  </a:cubicBezTo>
                  <a:cubicBezTo>
                    <a:pt x="846" y="13430"/>
                    <a:pt x="1049" y="13376"/>
                    <a:pt x="1210" y="13333"/>
                  </a:cubicBezTo>
                  <a:cubicBezTo>
                    <a:pt x="1328" y="13301"/>
                    <a:pt x="1488" y="13248"/>
                    <a:pt x="1606" y="13215"/>
                  </a:cubicBezTo>
                  <a:cubicBezTo>
                    <a:pt x="1842" y="13141"/>
                    <a:pt x="2216" y="13001"/>
                    <a:pt x="2484" y="12894"/>
                  </a:cubicBezTo>
                  <a:cubicBezTo>
                    <a:pt x="2655" y="12830"/>
                    <a:pt x="6049" y="10978"/>
                    <a:pt x="7719" y="10165"/>
                  </a:cubicBezTo>
                  <a:cubicBezTo>
                    <a:pt x="9078" y="9501"/>
                    <a:pt x="10331" y="8859"/>
                    <a:pt x="11808" y="8088"/>
                  </a:cubicBezTo>
                  <a:cubicBezTo>
                    <a:pt x="12022" y="8141"/>
                    <a:pt x="12033" y="8141"/>
                    <a:pt x="12268" y="8173"/>
                  </a:cubicBezTo>
                  <a:cubicBezTo>
                    <a:pt x="12370" y="8188"/>
                    <a:pt x="12495" y="8194"/>
                    <a:pt x="12617" y="8194"/>
                  </a:cubicBezTo>
                  <a:cubicBezTo>
                    <a:pt x="12765" y="8194"/>
                    <a:pt x="12908" y="8185"/>
                    <a:pt x="12996" y="8173"/>
                  </a:cubicBezTo>
                  <a:cubicBezTo>
                    <a:pt x="13114" y="8163"/>
                    <a:pt x="13285" y="8141"/>
                    <a:pt x="13403" y="8120"/>
                  </a:cubicBezTo>
                  <a:cubicBezTo>
                    <a:pt x="13638" y="8077"/>
                    <a:pt x="13820" y="8024"/>
                    <a:pt x="13831" y="8013"/>
                  </a:cubicBezTo>
                  <a:cubicBezTo>
                    <a:pt x="14077" y="7949"/>
                    <a:pt x="14152" y="7917"/>
                    <a:pt x="14356" y="7831"/>
                  </a:cubicBezTo>
                  <a:cubicBezTo>
                    <a:pt x="14473" y="7788"/>
                    <a:pt x="14666" y="7702"/>
                    <a:pt x="14795" y="7638"/>
                  </a:cubicBezTo>
                  <a:cubicBezTo>
                    <a:pt x="15169" y="7445"/>
                    <a:pt x="15512" y="7231"/>
                    <a:pt x="15694" y="7092"/>
                  </a:cubicBezTo>
                  <a:cubicBezTo>
                    <a:pt x="15801" y="7028"/>
                    <a:pt x="15961" y="6910"/>
                    <a:pt x="16154" y="6750"/>
                  </a:cubicBezTo>
                  <a:cubicBezTo>
                    <a:pt x="16347" y="6578"/>
                    <a:pt x="16465" y="6461"/>
                    <a:pt x="16561" y="6364"/>
                  </a:cubicBezTo>
                  <a:cubicBezTo>
                    <a:pt x="16604" y="6332"/>
                    <a:pt x="16743" y="6182"/>
                    <a:pt x="16914" y="5979"/>
                  </a:cubicBezTo>
                  <a:cubicBezTo>
                    <a:pt x="17043" y="5818"/>
                    <a:pt x="17128" y="5690"/>
                    <a:pt x="17193" y="5583"/>
                  </a:cubicBezTo>
                  <a:cubicBezTo>
                    <a:pt x="17225" y="5540"/>
                    <a:pt x="17257" y="5486"/>
                    <a:pt x="17289" y="5444"/>
                  </a:cubicBezTo>
                  <a:cubicBezTo>
                    <a:pt x="17321" y="5379"/>
                    <a:pt x="17364" y="5304"/>
                    <a:pt x="17396" y="5240"/>
                  </a:cubicBezTo>
                  <a:cubicBezTo>
                    <a:pt x="17667" y="5144"/>
                    <a:pt x="17854" y="5118"/>
                    <a:pt x="18005" y="5118"/>
                  </a:cubicBezTo>
                  <a:cubicBezTo>
                    <a:pt x="18193" y="5118"/>
                    <a:pt x="18327" y="5159"/>
                    <a:pt x="18498" y="5159"/>
                  </a:cubicBezTo>
                  <a:cubicBezTo>
                    <a:pt x="18729" y="5159"/>
                    <a:pt x="19028" y="5085"/>
                    <a:pt x="19623" y="4737"/>
                  </a:cubicBezTo>
                  <a:cubicBezTo>
                    <a:pt x="19826" y="4609"/>
                    <a:pt x="19954" y="4523"/>
                    <a:pt x="20136" y="4373"/>
                  </a:cubicBezTo>
                  <a:cubicBezTo>
                    <a:pt x="20329" y="4213"/>
                    <a:pt x="20511" y="4009"/>
                    <a:pt x="20533" y="3988"/>
                  </a:cubicBezTo>
                  <a:cubicBezTo>
                    <a:pt x="20607" y="3881"/>
                    <a:pt x="20715" y="3742"/>
                    <a:pt x="20789" y="3635"/>
                  </a:cubicBezTo>
                  <a:cubicBezTo>
                    <a:pt x="20843" y="3560"/>
                    <a:pt x="20907" y="3442"/>
                    <a:pt x="20950" y="3356"/>
                  </a:cubicBezTo>
                  <a:cubicBezTo>
                    <a:pt x="20950" y="3356"/>
                    <a:pt x="21068" y="3131"/>
                    <a:pt x="21153" y="2832"/>
                  </a:cubicBezTo>
                  <a:cubicBezTo>
                    <a:pt x="21250" y="2457"/>
                    <a:pt x="21239" y="2157"/>
                    <a:pt x="21239" y="2125"/>
                  </a:cubicBezTo>
                  <a:cubicBezTo>
                    <a:pt x="21239" y="2082"/>
                    <a:pt x="21239" y="2029"/>
                    <a:pt x="21228" y="1986"/>
                  </a:cubicBezTo>
                  <a:cubicBezTo>
                    <a:pt x="21218" y="1815"/>
                    <a:pt x="21218" y="1815"/>
                    <a:pt x="21196" y="1740"/>
                  </a:cubicBezTo>
                  <a:cubicBezTo>
                    <a:pt x="21153" y="1547"/>
                    <a:pt x="21121" y="1451"/>
                    <a:pt x="21078" y="1344"/>
                  </a:cubicBezTo>
                  <a:cubicBezTo>
                    <a:pt x="21078" y="1344"/>
                    <a:pt x="21046" y="1269"/>
                    <a:pt x="20993" y="1172"/>
                  </a:cubicBezTo>
                  <a:cubicBezTo>
                    <a:pt x="20961" y="1119"/>
                    <a:pt x="20961" y="1119"/>
                    <a:pt x="20897" y="1012"/>
                  </a:cubicBezTo>
                  <a:cubicBezTo>
                    <a:pt x="20854" y="937"/>
                    <a:pt x="20768" y="830"/>
                    <a:pt x="20725" y="787"/>
                  </a:cubicBezTo>
                  <a:cubicBezTo>
                    <a:pt x="20682" y="744"/>
                    <a:pt x="20629" y="680"/>
                    <a:pt x="20586" y="637"/>
                  </a:cubicBezTo>
                  <a:cubicBezTo>
                    <a:pt x="20554" y="616"/>
                    <a:pt x="20522" y="584"/>
                    <a:pt x="20490" y="551"/>
                  </a:cubicBezTo>
                  <a:cubicBezTo>
                    <a:pt x="20458" y="530"/>
                    <a:pt x="20415" y="487"/>
                    <a:pt x="20383" y="466"/>
                  </a:cubicBezTo>
                  <a:cubicBezTo>
                    <a:pt x="20308" y="423"/>
                    <a:pt x="20222" y="359"/>
                    <a:pt x="20147" y="316"/>
                  </a:cubicBezTo>
                  <a:cubicBezTo>
                    <a:pt x="20072" y="273"/>
                    <a:pt x="19954" y="230"/>
                    <a:pt x="19880" y="188"/>
                  </a:cubicBezTo>
                  <a:cubicBezTo>
                    <a:pt x="19826" y="166"/>
                    <a:pt x="19772" y="155"/>
                    <a:pt x="19719" y="134"/>
                  </a:cubicBezTo>
                  <a:cubicBezTo>
                    <a:pt x="19623" y="102"/>
                    <a:pt x="19483" y="70"/>
                    <a:pt x="19387" y="48"/>
                  </a:cubicBezTo>
                  <a:cubicBezTo>
                    <a:pt x="19342" y="39"/>
                    <a:pt x="19148" y="1"/>
                    <a:pt x="18860" y="1"/>
                  </a:cubicBez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49;p41">
              <a:extLst>
                <a:ext uri="{FF2B5EF4-FFF2-40B4-BE49-F238E27FC236}">
                  <a16:creationId xmlns:a16="http://schemas.microsoft.com/office/drawing/2014/main" id="{73B4A9E9-9C7A-4C03-A3EB-9C3A3FA5648F}"/>
                </a:ext>
              </a:extLst>
            </p:cNvPr>
            <p:cNvSpPr/>
            <p:nvPr/>
          </p:nvSpPr>
          <p:spPr>
            <a:xfrm>
              <a:off x="5608850" y="1927900"/>
              <a:ext cx="102775" cy="118450"/>
            </a:xfrm>
            <a:custGeom>
              <a:avLst/>
              <a:gdLst/>
              <a:ahLst/>
              <a:cxnLst/>
              <a:rect l="l" t="t" r="r" b="b"/>
              <a:pathLst>
                <a:path w="4111" h="4738" extrusionOk="0">
                  <a:moveTo>
                    <a:pt x="62" y="435"/>
                  </a:moveTo>
                  <a:cubicBezTo>
                    <a:pt x="41" y="445"/>
                    <a:pt x="20" y="455"/>
                    <a:pt x="0" y="466"/>
                  </a:cubicBezTo>
                  <a:cubicBezTo>
                    <a:pt x="20" y="456"/>
                    <a:pt x="40" y="446"/>
                    <a:pt x="62" y="435"/>
                  </a:cubicBezTo>
                  <a:close/>
                  <a:moveTo>
                    <a:pt x="1721" y="1"/>
                  </a:moveTo>
                  <a:cubicBezTo>
                    <a:pt x="1665" y="1"/>
                    <a:pt x="1605" y="2"/>
                    <a:pt x="1542" y="6"/>
                  </a:cubicBezTo>
                  <a:cubicBezTo>
                    <a:pt x="1145" y="16"/>
                    <a:pt x="835" y="113"/>
                    <a:pt x="717" y="155"/>
                  </a:cubicBezTo>
                  <a:cubicBezTo>
                    <a:pt x="632" y="177"/>
                    <a:pt x="514" y="220"/>
                    <a:pt x="428" y="262"/>
                  </a:cubicBezTo>
                  <a:cubicBezTo>
                    <a:pt x="319" y="308"/>
                    <a:pt x="180" y="376"/>
                    <a:pt x="62" y="435"/>
                  </a:cubicBezTo>
                  <a:lnTo>
                    <a:pt x="62" y="435"/>
                  </a:lnTo>
                  <a:cubicBezTo>
                    <a:pt x="179" y="382"/>
                    <a:pt x="311" y="355"/>
                    <a:pt x="454" y="355"/>
                  </a:cubicBezTo>
                  <a:cubicBezTo>
                    <a:pt x="684" y="355"/>
                    <a:pt x="943" y="425"/>
                    <a:pt x="1220" y="573"/>
                  </a:cubicBezTo>
                  <a:cubicBezTo>
                    <a:pt x="2184" y="1119"/>
                    <a:pt x="2976" y="2457"/>
                    <a:pt x="2987" y="3581"/>
                  </a:cubicBezTo>
                  <a:cubicBezTo>
                    <a:pt x="2997" y="4127"/>
                    <a:pt x="2819" y="4515"/>
                    <a:pt x="2519" y="4715"/>
                  </a:cubicBezTo>
                  <a:lnTo>
                    <a:pt x="2519" y="4715"/>
                  </a:lnTo>
                  <a:cubicBezTo>
                    <a:pt x="2702" y="4598"/>
                    <a:pt x="2826" y="4514"/>
                    <a:pt x="2997" y="4373"/>
                  </a:cubicBezTo>
                  <a:cubicBezTo>
                    <a:pt x="3190" y="4213"/>
                    <a:pt x="3372" y="4009"/>
                    <a:pt x="3394" y="3988"/>
                  </a:cubicBezTo>
                  <a:cubicBezTo>
                    <a:pt x="3468" y="3881"/>
                    <a:pt x="3576" y="3742"/>
                    <a:pt x="3650" y="3635"/>
                  </a:cubicBezTo>
                  <a:cubicBezTo>
                    <a:pt x="3704" y="3560"/>
                    <a:pt x="3768" y="3442"/>
                    <a:pt x="3811" y="3356"/>
                  </a:cubicBezTo>
                  <a:cubicBezTo>
                    <a:pt x="3811" y="3356"/>
                    <a:pt x="3929" y="3131"/>
                    <a:pt x="4014" y="2832"/>
                  </a:cubicBezTo>
                  <a:cubicBezTo>
                    <a:pt x="4111" y="2457"/>
                    <a:pt x="4100" y="2157"/>
                    <a:pt x="4100" y="2125"/>
                  </a:cubicBezTo>
                  <a:cubicBezTo>
                    <a:pt x="4100" y="2082"/>
                    <a:pt x="4100" y="2029"/>
                    <a:pt x="4089" y="1986"/>
                  </a:cubicBezTo>
                  <a:cubicBezTo>
                    <a:pt x="4079" y="1815"/>
                    <a:pt x="4079" y="1815"/>
                    <a:pt x="4057" y="1740"/>
                  </a:cubicBezTo>
                  <a:cubicBezTo>
                    <a:pt x="4014" y="1547"/>
                    <a:pt x="3982" y="1451"/>
                    <a:pt x="3939" y="1344"/>
                  </a:cubicBezTo>
                  <a:cubicBezTo>
                    <a:pt x="3939" y="1344"/>
                    <a:pt x="3907" y="1269"/>
                    <a:pt x="3854" y="1172"/>
                  </a:cubicBezTo>
                  <a:cubicBezTo>
                    <a:pt x="3822" y="1119"/>
                    <a:pt x="3822" y="1119"/>
                    <a:pt x="3768" y="1012"/>
                  </a:cubicBezTo>
                  <a:cubicBezTo>
                    <a:pt x="3715" y="937"/>
                    <a:pt x="3629" y="830"/>
                    <a:pt x="3586" y="787"/>
                  </a:cubicBezTo>
                  <a:cubicBezTo>
                    <a:pt x="3543" y="744"/>
                    <a:pt x="3490" y="680"/>
                    <a:pt x="3447" y="637"/>
                  </a:cubicBezTo>
                  <a:cubicBezTo>
                    <a:pt x="3415" y="616"/>
                    <a:pt x="3383" y="584"/>
                    <a:pt x="3351" y="551"/>
                  </a:cubicBezTo>
                  <a:cubicBezTo>
                    <a:pt x="3319" y="530"/>
                    <a:pt x="3276" y="487"/>
                    <a:pt x="3244" y="466"/>
                  </a:cubicBezTo>
                  <a:cubicBezTo>
                    <a:pt x="3169" y="423"/>
                    <a:pt x="3083" y="359"/>
                    <a:pt x="3008" y="316"/>
                  </a:cubicBezTo>
                  <a:cubicBezTo>
                    <a:pt x="2933" y="273"/>
                    <a:pt x="2815" y="230"/>
                    <a:pt x="2741" y="188"/>
                  </a:cubicBezTo>
                  <a:cubicBezTo>
                    <a:pt x="2698" y="166"/>
                    <a:pt x="2633" y="155"/>
                    <a:pt x="2580" y="134"/>
                  </a:cubicBezTo>
                  <a:cubicBezTo>
                    <a:pt x="2484" y="102"/>
                    <a:pt x="2344" y="70"/>
                    <a:pt x="2248" y="48"/>
                  </a:cubicBezTo>
                  <a:cubicBezTo>
                    <a:pt x="2203" y="39"/>
                    <a:pt x="2009" y="1"/>
                    <a:pt x="1721" y="1"/>
                  </a:cubicBezTo>
                  <a:close/>
                  <a:moveTo>
                    <a:pt x="2519" y="4715"/>
                  </a:moveTo>
                  <a:cubicBezTo>
                    <a:pt x="2507" y="4722"/>
                    <a:pt x="2496" y="4730"/>
                    <a:pt x="2484" y="4737"/>
                  </a:cubicBezTo>
                  <a:cubicBezTo>
                    <a:pt x="2496" y="4730"/>
                    <a:pt x="2507" y="4722"/>
                    <a:pt x="2519" y="4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50;p41">
              <a:extLst>
                <a:ext uri="{FF2B5EF4-FFF2-40B4-BE49-F238E27FC236}">
                  <a16:creationId xmlns:a16="http://schemas.microsoft.com/office/drawing/2014/main" id="{28EB7456-3CB6-424A-AD64-32670E5CC02E}"/>
                </a:ext>
              </a:extLst>
            </p:cNvPr>
            <p:cNvSpPr/>
            <p:nvPr/>
          </p:nvSpPr>
          <p:spPr>
            <a:xfrm>
              <a:off x="5567100" y="1936775"/>
              <a:ext cx="116700" cy="123475"/>
            </a:xfrm>
            <a:custGeom>
              <a:avLst/>
              <a:gdLst/>
              <a:ahLst/>
              <a:cxnLst/>
              <a:rect l="l" t="t" r="r" b="b"/>
              <a:pathLst>
                <a:path w="4668" h="4939" extrusionOk="0">
                  <a:moveTo>
                    <a:pt x="2124" y="0"/>
                  </a:moveTo>
                  <a:cubicBezTo>
                    <a:pt x="1955" y="0"/>
                    <a:pt x="1802" y="38"/>
                    <a:pt x="1670" y="111"/>
                  </a:cubicBezTo>
                  <a:cubicBezTo>
                    <a:pt x="214" y="967"/>
                    <a:pt x="1060" y="1074"/>
                    <a:pt x="0" y="1909"/>
                  </a:cubicBezTo>
                  <a:cubicBezTo>
                    <a:pt x="97" y="1854"/>
                    <a:pt x="209" y="1824"/>
                    <a:pt x="331" y="1824"/>
                  </a:cubicBezTo>
                  <a:cubicBezTo>
                    <a:pt x="492" y="1824"/>
                    <a:pt x="673" y="1875"/>
                    <a:pt x="867" y="1984"/>
                  </a:cubicBezTo>
                  <a:cubicBezTo>
                    <a:pt x="1552" y="2370"/>
                    <a:pt x="2120" y="3322"/>
                    <a:pt x="2130" y="4125"/>
                  </a:cubicBezTo>
                  <a:cubicBezTo>
                    <a:pt x="2130" y="4521"/>
                    <a:pt x="1991" y="4810"/>
                    <a:pt x="1766" y="4939"/>
                  </a:cubicBezTo>
                  <a:cubicBezTo>
                    <a:pt x="2124" y="4794"/>
                    <a:pt x="2353" y="4756"/>
                    <a:pt x="2531" y="4756"/>
                  </a:cubicBezTo>
                  <a:cubicBezTo>
                    <a:pt x="2721" y="4756"/>
                    <a:pt x="2854" y="4799"/>
                    <a:pt x="3029" y="4799"/>
                  </a:cubicBezTo>
                  <a:cubicBezTo>
                    <a:pt x="3259" y="4799"/>
                    <a:pt x="3559" y="4725"/>
                    <a:pt x="4154" y="4382"/>
                  </a:cubicBezTo>
                  <a:cubicBezTo>
                    <a:pt x="4475" y="4189"/>
                    <a:pt x="4667" y="3793"/>
                    <a:pt x="4657" y="3226"/>
                  </a:cubicBezTo>
                  <a:cubicBezTo>
                    <a:pt x="4646" y="2102"/>
                    <a:pt x="3854" y="764"/>
                    <a:pt x="2890" y="218"/>
                  </a:cubicBezTo>
                  <a:cubicBezTo>
                    <a:pt x="2613" y="70"/>
                    <a:pt x="2354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51;p41">
              <a:extLst>
                <a:ext uri="{FF2B5EF4-FFF2-40B4-BE49-F238E27FC236}">
                  <a16:creationId xmlns:a16="http://schemas.microsoft.com/office/drawing/2014/main" id="{04D4E179-8C56-4042-AB33-51987665A187}"/>
                </a:ext>
              </a:extLst>
            </p:cNvPr>
            <p:cNvSpPr/>
            <p:nvPr/>
          </p:nvSpPr>
          <p:spPr>
            <a:xfrm>
              <a:off x="5437300" y="1981700"/>
              <a:ext cx="183075" cy="151050"/>
            </a:xfrm>
            <a:custGeom>
              <a:avLst/>
              <a:gdLst/>
              <a:ahLst/>
              <a:cxnLst/>
              <a:rect l="l" t="t" r="r" b="b"/>
              <a:pathLst>
                <a:path w="7323" h="6042" extrusionOk="0">
                  <a:moveTo>
                    <a:pt x="13" y="3720"/>
                  </a:moveTo>
                  <a:cubicBezTo>
                    <a:pt x="8" y="3741"/>
                    <a:pt x="4" y="3762"/>
                    <a:pt x="0" y="3784"/>
                  </a:cubicBezTo>
                  <a:cubicBezTo>
                    <a:pt x="4" y="3764"/>
                    <a:pt x="8" y="3743"/>
                    <a:pt x="13" y="3720"/>
                  </a:cubicBezTo>
                  <a:close/>
                  <a:moveTo>
                    <a:pt x="1188" y="5839"/>
                  </a:moveTo>
                  <a:lnTo>
                    <a:pt x="1188" y="5839"/>
                  </a:lnTo>
                  <a:cubicBezTo>
                    <a:pt x="1210" y="5848"/>
                    <a:pt x="1232" y="5855"/>
                    <a:pt x="1253" y="5861"/>
                  </a:cubicBezTo>
                  <a:lnTo>
                    <a:pt x="1253" y="5861"/>
                  </a:lnTo>
                  <a:cubicBezTo>
                    <a:pt x="1231" y="5854"/>
                    <a:pt x="1209" y="5846"/>
                    <a:pt x="1188" y="5839"/>
                  </a:cubicBezTo>
                  <a:close/>
                  <a:moveTo>
                    <a:pt x="5089" y="0"/>
                  </a:moveTo>
                  <a:cubicBezTo>
                    <a:pt x="5030" y="0"/>
                    <a:pt x="4967" y="2"/>
                    <a:pt x="4903" y="5"/>
                  </a:cubicBezTo>
                  <a:cubicBezTo>
                    <a:pt x="4807" y="16"/>
                    <a:pt x="4646" y="27"/>
                    <a:pt x="4421" y="59"/>
                  </a:cubicBezTo>
                  <a:cubicBezTo>
                    <a:pt x="4293" y="80"/>
                    <a:pt x="4079" y="123"/>
                    <a:pt x="3918" y="177"/>
                  </a:cubicBezTo>
                  <a:cubicBezTo>
                    <a:pt x="3661" y="241"/>
                    <a:pt x="2890" y="455"/>
                    <a:pt x="1959" y="1076"/>
                  </a:cubicBezTo>
                  <a:cubicBezTo>
                    <a:pt x="1831" y="1151"/>
                    <a:pt x="1659" y="1279"/>
                    <a:pt x="1563" y="1365"/>
                  </a:cubicBezTo>
                  <a:cubicBezTo>
                    <a:pt x="1392" y="1493"/>
                    <a:pt x="1328" y="1557"/>
                    <a:pt x="1135" y="1739"/>
                  </a:cubicBezTo>
                  <a:cubicBezTo>
                    <a:pt x="1103" y="1772"/>
                    <a:pt x="974" y="1889"/>
                    <a:pt x="824" y="2071"/>
                  </a:cubicBezTo>
                  <a:cubicBezTo>
                    <a:pt x="749" y="2168"/>
                    <a:pt x="642" y="2307"/>
                    <a:pt x="578" y="2403"/>
                  </a:cubicBezTo>
                  <a:cubicBezTo>
                    <a:pt x="525" y="2467"/>
                    <a:pt x="471" y="2564"/>
                    <a:pt x="428" y="2628"/>
                  </a:cubicBezTo>
                  <a:cubicBezTo>
                    <a:pt x="396" y="2681"/>
                    <a:pt x="364" y="2756"/>
                    <a:pt x="332" y="2810"/>
                  </a:cubicBezTo>
                  <a:cubicBezTo>
                    <a:pt x="289" y="2896"/>
                    <a:pt x="236" y="3003"/>
                    <a:pt x="203" y="3088"/>
                  </a:cubicBezTo>
                  <a:cubicBezTo>
                    <a:pt x="161" y="3185"/>
                    <a:pt x="118" y="3313"/>
                    <a:pt x="86" y="3420"/>
                  </a:cubicBezTo>
                  <a:cubicBezTo>
                    <a:pt x="60" y="3507"/>
                    <a:pt x="34" y="3623"/>
                    <a:pt x="13" y="3720"/>
                  </a:cubicBezTo>
                  <a:lnTo>
                    <a:pt x="13" y="3720"/>
                  </a:lnTo>
                  <a:cubicBezTo>
                    <a:pt x="86" y="3416"/>
                    <a:pt x="290" y="3242"/>
                    <a:pt x="560" y="3242"/>
                  </a:cubicBezTo>
                  <a:cubicBezTo>
                    <a:pt x="695" y="3242"/>
                    <a:pt x="846" y="3285"/>
                    <a:pt x="1006" y="3377"/>
                  </a:cubicBezTo>
                  <a:cubicBezTo>
                    <a:pt x="1574" y="3688"/>
                    <a:pt x="2045" y="4480"/>
                    <a:pt x="2055" y="5144"/>
                  </a:cubicBezTo>
                  <a:cubicBezTo>
                    <a:pt x="2055" y="5621"/>
                    <a:pt x="1818" y="5895"/>
                    <a:pt x="1473" y="5895"/>
                  </a:cubicBezTo>
                  <a:cubicBezTo>
                    <a:pt x="1404" y="5895"/>
                    <a:pt x="1330" y="5884"/>
                    <a:pt x="1253" y="5861"/>
                  </a:cubicBezTo>
                  <a:lnTo>
                    <a:pt x="1253" y="5861"/>
                  </a:lnTo>
                  <a:cubicBezTo>
                    <a:pt x="1338" y="5889"/>
                    <a:pt x="1434" y="5919"/>
                    <a:pt x="1509" y="5936"/>
                  </a:cubicBezTo>
                  <a:cubicBezTo>
                    <a:pt x="1745" y="5989"/>
                    <a:pt x="1745" y="5989"/>
                    <a:pt x="1991" y="6021"/>
                  </a:cubicBezTo>
                  <a:cubicBezTo>
                    <a:pt x="2093" y="6036"/>
                    <a:pt x="2218" y="6042"/>
                    <a:pt x="2340" y="6042"/>
                  </a:cubicBezTo>
                  <a:cubicBezTo>
                    <a:pt x="2488" y="6042"/>
                    <a:pt x="2631" y="6033"/>
                    <a:pt x="2719" y="6021"/>
                  </a:cubicBezTo>
                  <a:cubicBezTo>
                    <a:pt x="2837" y="6011"/>
                    <a:pt x="3008" y="5989"/>
                    <a:pt x="3126" y="5968"/>
                  </a:cubicBezTo>
                  <a:cubicBezTo>
                    <a:pt x="3361" y="5925"/>
                    <a:pt x="3543" y="5872"/>
                    <a:pt x="3554" y="5861"/>
                  </a:cubicBezTo>
                  <a:cubicBezTo>
                    <a:pt x="3800" y="5797"/>
                    <a:pt x="3875" y="5765"/>
                    <a:pt x="4079" y="5679"/>
                  </a:cubicBezTo>
                  <a:cubicBezTo>
                    <a:pt x="4196" y="5636"/>
                    <a:pt x="4389" y="5550"/>
                    <a:pt x="4518" y="5486"/>
                  </a:cubicBezTo>
                  <a:cubicBezTo>
                    <a:pt x="4892" y="5293"/>
                    <a:pt x="5235" y="5079"/>
                    <a:pt x="5417" y="4940"/>
                  </a:cubicBezTo>
                  <a:cubicBezTo>
                    <a:pt x="5524" y="4876"/>
                    <a:pt x="5684" y="4758"/>
                    <a:pt x="5877" y="4598"/>
                  </a:cubicBezTo>
                  <a:cubicBezTo>
                    <a:pt x="6070" y="4426"/>
                    <a:pt x="6188" y="4309"/>
                    <a:pt x="6284" y="4212"/>
                  </a:cubicBezTo>
                  <a:cubicBezTo>
                    <a:pt x="6327" y="4180"/>
                    <a:pt x="6466" y="4030"/>
                    <a:pt x="6637" y="3827"/>
                  </a:cubicBezTo>
                  <a:cubicBezTo>
                    <a:pt x="6766" y="3666"/>
                    <a:pt x="6851" y="3538"/>
                    <a:pt x="6916" y="3431"/>
                  </a:cubicBezTo>
                  <a:cubicBezTo>
                    <a:pt x="6948" y="3388"/>
                    <a:pt x="6980" y="3334"/>
                    <a:pt x="7012" y="3292"/>
                  </a:cubicBezTo>
                  <a:cubicBezTo>
                    <a:pt x="7055" y="3217"/>
                    <a:pt x="7108" y="3120"/>
                    <a:pt x="7140" y="3045"/>
                  </a:cubicBezTo>
                  <a:cubicBezTo>
                    <a:pt x="7183" y="2960"/>
                    <a:pt x="7205" y="2896"/>
                    <a:pt x="7258" y="2767"/>
                  </a:cubicBezTo>
                  <a:cubicBezTo>
                    <a:pt x="7301" y="2639"/>
                    <a:pt x="7322" y="2489"/>
                    <a:pt x="7322" y="2328"/>
                  </a:cubicBezTo>
                  <a:cubicBezTo>
                    <a:pt x="7312" y="1525"/>
                    <a:pt x="6744" y="573"/>
                    <a:pt x="6059" y="187"/>
                  </a:cubicBezTo>
                  <a:cubicBezTo>
                    <a:pt x="5920" y="112"/>
                    <a:pt x="5792" y="69"/>
                    <a:pt x="5674" y="48"/>
                  </a:cubicBezTo>
                  <a:cubicBezTo>
                    <a:pt x="5513" y="16"/>
                    <a:pt x="5395" y="5"/>
                    <a:pt x="5353" y="5"/>
                  </a:cubicBezTo>
                  <a:cubicBezTo>
                    <a:pt x="5303" y="5"/>
                    <a:pt x="5205" y="0"/>
                    <a:pt x="5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52;p41">
              <a:extLst>
                <a:ext uri="{FF2B5EF4-FFF2-40B4-BE49-F238E27FC236}">
                  <a16:creationId xmlns:a16="http://schemas.microsoft.com/office/drawing/2014/main" id="{43C6FCFE-6E74-4155-B381-CCA3F74858E3}"/>
                </a:ext>
              </a:extLst>
            </p:cNvPr>
            <p:cNvSpPr/>
            <p:nvPr/>
          </p:nvSpPr>
          <p:spPr>
            <a:xfrm>
              <a:off x="5180375" y="2062800"/>
              <a:ext cx="308325" cy="201725"/>
            </a:xfrm>
            <a:custGeom>
              <a:avLst/>
              <a:gdLst/>
              <a:ahLst/>
              <a:cxnLst/>
              <a:rect l="l" t="t" r="r" b="b"/>
              <a:pathLst>
                <a:path w="12333" h="8069" extrusionOk="0">
                  <a:moveTo>
                    <a:pt x="10831" y="1"/>
                  </a:moveTo>
                  <a:cubicBezTo>
                    <a:pt x="10722" y="1"/>
                    <a:pt x="10625" y="28"/>
                    <a:pt x="10545" y="80"/>
                  </a:cubicBezTo>
                  <a:cubicBezTo>
                    <a:pt x="10202" y="305"/>
                    <a:pt x="9378" y="829"/>
                    <a:pt x="8896" y="1150"/>
                  </a:cubicBezTo>
                  <a:cubicBezTo>
                    <a:pt x="8457" y="1439"/>
                    <a:pt x="7644" y="1975"/>
                    <a:pt x="7076" y="2349"/>
                  </a:cubicBezTo>
                  <a:cubicBezTo>
                    <a:pt x="6327" y="2874"/>
                    <a:pt x="6145" y="2992"/>
                    <a:pt x="5438" y="3495"/>
                  </a:cubicBezTo>
                  <a:cubicBezTo>
                    <a:pt x="5203" y="3666"/>
                    <a:pt x="1456" y="6107"/>
                    <a:pt x="1167" y="6353"/>
                  </a:cubicBezTo>
                  <a:cubicBezTo>
                    <a:pt x="1007" y="6492"/>
                    <a:pt x="739" y="6728"/>
                    <a:pt x="482" y="6995"/>
                  </a:cubicBezTo>
                  <a:cubicBezTo>
                    <a:pt x="257" y="7231"/>
                    <a:pt x="150" y="7391"/>
                    <a:pt x="129" y="7445"/>
                  </a:cubicBezTo>
                  <a:cubicBezTo>
                    <a:pt x="64" y="7541"/>
                    <a:pt x="43" y="7605"/>
                    <a:pt x="32" y="7638"/>
                  </a:cubicBezTo>
                  <a:cubicBezTo>
                    <a:pt x="22" y="7648"/>
                    <a:pt x="22" y="7680"/>
                    <a:pt x="11" y="7691"/>
                  </a:cubicBezTo>
                  <a:cubicBezTo>
                    <a:pt x="11" y="7723"/>
                    <a:pt x="0" y="7755"/>
                    <a:pt x="0" y="7787"/>
                  </a:cubicBezTo>
                  <a:cubicBezTo>
                    <a:pt x="0" y="7841"/>
                    <a:pt x="22" y="7884"/>
                    <a:pt x="43" y="7927"/>
                  </a:cubicBezTo>
                  <a:cubicBezTo>
                    <a:pt x="86" y="7991"/>
                    <a:pt x="139" y="8012"/>
                    <a:pt x="161" y="8023"/>
                  </a:cubicBezTo>
                  <a:cubicBezTo>
                    <a:pt x="236" y="8044"/>
                    <a:pt x="289" y="8055"/>
                    <a:pt x="407" y="8066"/>
                  </a:cubicBezTo>
                  <a:cubicBezTo>
                    <a:pt x="426" y="8068"/>
                    <a:pt x="446" y="8069"/>
                    <a:pt x="465" y="8069"/>
                  </a:cubicBezTo>
                  <a:cubicBezTo>
                    <a:pt x="541" y="8069"/>
                    <a:pt x="617" y="8055"/>
                    <a:pt x="685" y="8055"/>
                  </a:cubicBezTo>
                  <a:cubicBezTo>
                    <a:pt x="846" y="8034"/>
                    <a:pt x="1049" y="7980"/>
                    <a:pt x="1210" y="7937"/>
                  </a:cubicBezTo>
                  <a:cubicBezTo>
                    <a:pt x="1328" y="7905"/>
                    <a:pt x="1488" y="7852"/>
                    <a:pt x="1606" y="7819"/>
                  </a:cubicBezTo>
                  <a:cubicBezTo>
                    <a:pt x="1842" y="7745"/>
                    <a:pt x="2216" y="7605"/>
                    <a:pt x="2484" y="7498"/>
                  </a:cubicBezTo>
                  <a:cubicBezTo>
                    <a:pt x="2655" y="7434"/>
                    <a:pt x="6049" y="5582"/>
                    <a:pt x="7719" y="4769"/>
                  </a:cubicBezTo>
                  <a:cubicBezTo>
                    <a:pt x="9142" y="4073"/>
                    <a:pt x="10448" y="3398"/>
                    <a:pt x="12011" y="2595"/>
                  </a:cubicBezTo>
                  <a:cubicBezTo>
                    <a:pt x="12204" y="2488"/>
                    <a:pt x="12332" y="2242"/>
                    <a:pt x="12322" y="1900"/>
                  </a:cubicBezTo>
                  <a:cubicBezTo>
                    <a:pt x="12322" y="1236"/>
                    <a:pt x="11851" y="444"/>
                    <a:pt x="11283" y="133"/>
                  </a:cubicBezTo>
                  <a:cubicBezTo>
                    <a:pt x="11122" y="44"/>
                    <a:pt x="10967" y="1"/>
                    <a:pt x="10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53;p41">
              <a:extLst>
                <a:ext uri="{FF2B5EF4-FFF2-40B4-BE49-F238E27FC236}">
                  <a16:creationId xmlns:a16="http://schemas.microsoft.com/office/drawing/2014/main" id="{364B2B0E-07B4-4E9B-AEB8-785EE20DAD50}"/>
                </a:ext>
              </a:extLst>
            </p:cNvPr>
            <p:cNvSpPr/>
            <p:nvPr/>
          </p:nvSpPr>
          <p:spPr>
            <a:xfrm>
              <a:off x="5624900" y="1922400"/>
              <a:ext cx="77100" cy="77100"/>
            </a:xfrm>
            <a:custGeom>
              <a:avLst/>
              <a:gdLst/>
              <a:ahLst/>
              <a:cxnLst/>
              <a:rect l="l" t="t" r="r" b="b"/>
              <a:pathLst>
                <a:path w="3084" h="3084" extrusionOk="0">
                  <a:moveTo>
                    <a:pt x="1542" y="1"/>
                  </a:moveTo>
                  <a:cubicBezTo>
                    <a:pt x="696" y="1"/>
                    <a:pt x="0" y="686"/>
                    <a:pt x="0" y="1542"/>
                  </a:cubicBezTo>
                  <a:cubicBezTo>
                    <a:pt x="0" y="2388"/>
                    <a:pt x="696" y="3084"/>
                    <a:pt x="1542" y="3084"/>
                  </a:cubicBezTo>
                  <a:cubicBezTo>
                    <a:pt x="2398" y="3084"/>
                    <a:pt x="3083" y="2388"/>
                    <a:pt x="3083" y="1542"/>
                  </a:cubicBezTo>
                  <a:cubicBezTo>
                    <a:pt x="3083" y="686"/>
                    <a:pt x="2398" y="1"/>
                    <a:pt x="1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54;p41">
              <a:extLst>
                <a:ext uri="{FF2B5EF4-FFF2-40B4-BE49-F238E27FC236}">
                  <a16:creationId xmlns:a16="http://schemas.microsoft.com/office/drawing/2014/main" id="{D56402ED-7BD7-42D9-B952-6F29261A476E}"/>
                </a:ext>
              </a:extLst>
            </p:cNvPr>
            <p:cNvSpPr/>
            <p:nvPr/>
          </p:nvSpPr>
          <p:spPr>
            <a:xfrm>
              <a:off x="5535775" y="2046200"/>
              <a:ext cx="493800" cy="311425"/>
            </a:xfrm>
            <a:custGeom>
              <a:avLst/>
              <a:gdLst/>
              <a:ahLst/>
              <a:cxnLst/>
              <a:rect l="l" t="t" r="r" b="b"/>
              <a:pathLst>
                <a:path w="19752" h="12457" extrusionOk="0">
                  <a:moveTo>
                    <a:pt x="2654" y="0"/>
                  </a:moveTo>
                  <a:cubicBezTo>
                    <a:pt x="2250" y="0"/>
                    <a:pt x="1967" y="57"/>
                    <a:pt x="1831" y="176"/>
                  </a:cubicBezTo>
                  <a:cubicBezTo>
                    <a:pt x="1790" y="207"/>
                    <a:pt x="1779" y="248"/>
                    <a:pt x="1787" y="298"/>
                  </a:cubicBezTo>
                  <a:lnTo>
                    <a:pt x="1787" y="298"/>
                  </a:lnTo>
                  <a:cubicBezTo>
                    <a:pt x="1784" y="290"/>
                    <a:pt x="1778" y="283"/>
                    <a:pt x="1778" y="283"/>
                  </a:cubicBezTo>
                  <a:lnTo>
                    <a:pt x="1778" y="1450"/>
                  </a:lnTo>
                  <a:cubicBezTo>
                    <a:pt x="1278" y="1279"/>
                    <a:pt x="855" y="1189"/>
                    <a:pt x="536" y="1189"/>
                  </a:cubicBezTo>
                  <a:cubicBezTo>
                    <a:pt x="376" y="1189"/>
                    <a:pt x="243" y="1211"/>
                    <a:pt x="140" y="1258"/>
                  </a:cubicBezTo>
                  <a:cubicBezTo>
                    <a:pt x="44" y="1300"/>
                    <a:pt x="1" y="1375"/>
                    <a:pt x="11" y="1482"/>
                  </a:cubicBezTo>
                  <a:lnTo>
                    <a:pt x="11" y="1482"/>
                  </a:lnTo>
                  <a:lnTo>
                    <a:pt x="1" y="2821"/>
                  </a:lnTo>
                  <a:cubicBezTo>
                    <a:pt x="1" y="3859"/>
                    <a:pt x="4368" y="7884"/>
                    <a:pt x="7676" y="10335"/>
                  </a:cubicBezTo>
                  <a:cubicBezTo>
                    <a:pt x="8104" y="10646"/>
                    <a:pt x="8554" y="10946"/>
                    <a:pt x="8993" y="11192"/>
                  </a:cubicBezTo>
                  <a:cubicBezTo>
                    <a:pt x="10367" y="11983"/>
                    <a:pt x="11728" y="12457"/>
                    <a:pt x="12638" y="12457"/>
                  </a:cubicBezTo>
                  <a:cubicBezTo>
                    <a:pt x="12897" y="12457"/>
                    <a:pt x="13120" y="12418"/>
                    <a:pt x="13296" y="12337"/>
                  </a:cubicBezTo>
                  <a:cubicBezTo>
                    <a:pt x="13457" y="12262"/>
                    <a:pt x="13542" y="12134"/>
                    <a:pt x="13542" y="11952"/>
                  </a:cubicBezTo>
                  <a:lnTo>
                    <a:pt x="13542" y="10614"/>
                  </a:lnTo>
                  <a:cubicBezTo>
                    <a:pt x="13564" y="9779"/>
                    <a:pt x="11840" y="7863"/>
                    <a:pt x="9164" y="5797"/>
                  </a:cubicBezTo>
                  <a:lnTo>
                    <a:pt x="9164" y="5797"/>
                  </a:lnTo>
                  <a:cubicBezTo>
                    <a:pt x="10545" y="6407"/>
                    <a:pt x="11958" y="6985"/>
                    <a:pt x="13211" y="7467"/>
                  </a:cubicBezTo>
                  <a:cubicBezTo>
                    <a:pt x="15168" y="8218"/>
                    <a:pt x="17095" y="8628"/>
                    <a:pt x="18356" y="8628"/>
                  </a:cubicBezTo>
                  <a:cubicBezTo>
                    <a:pt x="18965" y="8628"/>
                    <a:pt x="19418" y="8532"/>
                    <a:pt x="19644" y="8334"/>
                  </a:cubicBezTo>
                  <a:cubicBezTo>
                    <a:pt x="19698" y="8280"/>
                    <a:pt x="19730" y="8216"/>
                    <a:pt x="19730" y="8152"/>
                  </a:cubicBezTo>
                  <a:lnTo>
                    <a:pt x="19730" y="6814"/>
                  </a:lnTo>
                  <a:cubicBezTo>
                    <a:pt x="19751" y="6450"/>
                    <a:pt x="19023" y="5839"/>
                    <a:pt x="17782" y="5122"/>
                  </a:cubicBezTo>
                  <a:cubicBezTo>
                    <a:pt x="16390" y="4319"/>
                    <a:pt x="14367" y="3388"/>
                    <a:pt x="12001" y="2478"/>
                  </a:cubicBezTo>
                  <a:cubicBezTo>
                    <a:pt x="8039" y="962"/>
                    <a:pt x="4319" y="0"/>
                    <a:pt x="2654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55;p41">
              <a:extLst>
                <a:ext uri="{FF2B5EF4-FFF2-40B4-BE49-F238E27FC236}">
                  <a16:creationId xmlns:a16="http://schemas.microsoft.com/office/drawing/2014/main" id="{4994F2FD-0529-40EC-8CE7-018E60AE1292}"/>
                </a:ext>
              </a:extLst>
            </p:cNvPr>
            <p:cNvSpPr/>
            <p:nvPr/>
          </p:nvSpPr>
          <p:spPr>
            <a:xfrm>
              <a:off x="5580200" y="2053275"/>
              <a:ext cx="448825" cy="208625"/>
            </a:xfrm>
            <a:custGeom>
              <a:avLst/>
              <a:gdLst/>
              <a:ahLst/>
              <a:cxnLst/>
              <a:rect l="l" t="t" r="r" b="b"/>
              <a:pathLst>
                <a:path w="17953" h="8345" extrusionOk="0">
                  <a:moveTo>
                    <a:pt x="1" y="0"/>
                  </a:moveTo>
                  <a:lnTo>
                    <a:pt x="1" y="1349"/>
                  </a:lnTo>
                  <a:cubicBezTo>
                    <a:pt x="1" y="1606"/>
                    <a:pt x="686" y="2109"/>
                    <a:pt x="1767" y="2741"/>
                  </a:cubicBezTo>
                  <a:cubicBezTo>
                    <a:pt x="4079" y="4079"/>
                    <a:pt x="8233" y="5963"/>
                    <a:pt x="11434" y="7184"/>
                  </a:cubicBezTo>
                  <a:cubicBezTo>
                    <a:pt x="13398" y="7935"/>
                    <a:pt x="15323" y="8345"/>
                    <a:pt x="16582" y="8345"/>
                  </a:cubicBezTo>
                  <a:cubicBezTo>
                    <a:pt x="17189" y="8345"/>
                    <a:pt x="17641" y="8249"/>
                    <a:pt x="17867" y="8051"/>
                  </a:cubicBezTo>
                  <a:cubicBezTo>
                    <a:pt x="17921" y="7997"/>
                    <a:pt x="17953" y="7933"/>
                    <a:pt x="17953" y="7869"/>
                  </a:cubicBezTo>
                  <a:lnTo>
                    <a:pt x="17953" y="6520"/>
                  </a:lnTo>
                  <a:cubicBezTo>
                    <a:pt x="17953" y="6595"/>
                    <a:pt x="17932" y="6648"/>
                    <a:pt x="17867" y="6702"/>
                  </a:cubicBezTo>
                  <a:cubicBezTo>
                    <a:pt x="17641" y="6904"/>
                    <a:pt x="17189" y="7001"/>
                    <a:pt x="16582" y="7001"/>
                  </a:cubicBezTo>
                  <a:cubicBezTo>
                    <a:pt x="15324" y="7001"/>
                    <a:pt x="13401" y="6586"/>
                    <a:pt x="11444" y="5835"/>
                  </a:cubicBezTo>
                  <a:cubicBezTo>
                    <a:pt x="8243" y="4614"/>
                    <a:pt x="4090" y="2730"/>
                    <a:pt x="1767" y="1392"/>
                  </a:cubicBezTo>
                  <a:cubicBezTo>
                    <a:pt x="686" y="761"/>
                    <a:pt x="1" y="25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56;p41">
              <a:extLst>
                <a:ext uri="{FF2B5EF4-FFF2-40B4-BE49-F238E27FC236}">
                  <a16:creationId xmlns:a16="http://schemas.microsoft.com/office/drawing/2014/main" id="{B3BD16B1-9FE3-48BD-87F8-CD29CC4EE56E}"/>
                </a:ext>
              </a:extLst>
            </p:cNvPr>
            <p:cNvSpPr/>
            <p:nvPr/>
          </p:nvSpPr>
          <p:spPr>
            <a:xfrm>
              <a:off x="5575375" y="2046200"/>
              <a:ext cx="460625" cy="182100"/>
            </a:xfrm>
            <a:custGeom>
              <a:avLst/>
              <a:gdLst/>
              <a:ahLst/>
              <a:cxnLst/>
              <a:rect l="l" t="t" r="r" b="b"/>
              <a:pathLst>
                <a:path w="18425" h="7284" extrusionOk="0">
                  <a:moveTo>
                    <a:pt x="1070" y="0"/>
                  </a:moveTo>
                  <a:cubicBezTo>
                    <a:pt x="666" y="0"/>
                    <a:pt x="383" y="57"/>
                    <a:pt x="247" y="176"/>
                  </a:cubicBezTo>
                  <a:cubicBezTo>
                    <a:pt x="1" y="391"/>
                    <a:pt x="718" y="958"/>
                    <a:pt x="1960" y="1675"/>
                  </a:cubicBezTo>
                  <a:cubicBezTo>
                    <a:pt x="4283" y="3013"/>
                    <a:pt x="8436" y="4897"/>
                    <a:pt x="11637" y="6118"/>
                  </a:cubicBezTo>
                  <a:cubicBezTo>
                    <a:pt x="13594" y="6869"/>
                    <a:pt x="15517" y="7284"/>
                    <a:pt x="16775" y="7284"/>
                  </a:cubicBezTo>
                  <a:cubicBezTo>
                    <a:pt x="17382" y="7284"/>
                    <a:pt x="17834" y="7187"/>
                    <a:pt x="18060" y="6985"/>
                  </a:cubicBezTo>
                  <a:cubicBezTo>
                    <a:pt x="18424" y="6674"/>
                    <a:pt x="17675" y="5979"/>
                    <a:pt x="16198" y="5122"/>
                  </a:cubicBezTo>
                  <a:cubicBezTo>
                    <a:pt x="14806" y="4319"/>
                    <a:pt x="12783" y="3388"/>
                    <a:pt x="10417" y="2478"/>
                  </a:cubicBezTo>
                  <a:cubicBezTo>
                    <a:pt x="6455" y="962"/>
                    <a:pt x="2735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57;p41">
              <a:extLst>
                <a:ext uri="{FF2B5EF4-FFF2-40B4-BE49-F238E27FC236}">
                  <a16:creationId xmlns:a16="http://schemas.microsoft.com/office/drawing/2014/main" id="{B1060ED6-8C9B-42E7-A235-785D3C31335D}"/>
                </a:ext>
              </a:extLst>
            </p:cNvPr>
            <p:cNvSpPr/>
            <p:nvPr/>
          </p:nvSpPr>
          <p:spPr>
            <a:xfrm>
              <a:off x="5535775" y="2082975"/>
              <a:ext cx="338575" cy="274675"/>
            </a:xfrm>
            <a:custGeom>
              <a:avLst/>
              <a:gdLst/>
              <a:ahLst/>
              <a:cxnLst/>
              <a:rect l="l" t="t" r="r" b="b"/>
              <a:pathLst>
                <a:path w="13543" h="10987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"/>
                    <a:pt x="11" y="2"/>
                    <a:pt x="11" y="2"/>
                  </a:cubicBezTo>
                  <a:lnTo>
                    <a:pt x="11" y="2"/>
                  </a:lnTo>
                  <a:lnTo>
                    <a:pt x="11" y="1"/>
                  </a:lnTo>
                  <a:close/>
                  <a:moveTo>
                    <a:pt x="11" y="2"/>
                  </a:moveTo>
                  <a:lnTo>
                    <a:pt x="1" y="1350"/>
                  </a:lnTo>
                  <a:cubicBezTo>
                    <a:pt x="1" y="2388"/>
                    <a:pt x="4368" y="6413"/>
                    <a:pt x="7676" y="8864"/>
                  </a:cubicBezTo>
                  <a:cubicBezTo>
                    <a:pt x="8104" y="9175"/>
                    <a:pt x="8554" y="9475"/>
                    <a:pt x="8993" y="9721"/>
                  </a:cubicBezTo>
                  <a:cubicBezTo>
                    <a:pt x="10363" y="10518"/>
                    <a:pt x="11721" y="10987"/>
                    <a:pt x="12631" y="10987"/>
                  </a:cubicBezTo>
                  <a:cubicBezTo>
                    <a:pt x="12893" y="10987"/>
                    <a:pt x="13119" y="10948"/>
                    <a:pt x="13296" y="10866"/>
                  </a:cubicBezTo>
                  <a:cubicBezTo>
                    <a:pt x="13457" y="10791"/>
                    <a:pt x="13542" y="10663"/>
                    <a:pt x="13542" y="10481"/>
                  </a:cubicBezTo>
                  <a:lnTo>
                    <a:pt x="13542" y="9132"/>
                  </a:lnTo>
                  <a:cubicBezTo>
                    <a:pt x="13542" y="9314"/>
                    <a:pt x="13468" y="9443"/>
                    <a:pt x="13296" y="9517"/>
                  </a:cubicBezTo>
                  <a:cubicBezTo>
                    <a:pt x="13118" y="9599"/>
                    <a:pt x="12893" y="9638"/>
                    <a:pt x="12630" y="9638"/>
                  </a:cubicBezTo>
                  <a:cubicBezTo>
                    <a:pt x="11720" y="9638"/>
                    <a:pt x="10365" y="9171"/>
                    <a:pt x="9003" y="8383"/>
                  </a:cubicBezTo>
                  <a:cubicBezTo>
                    <a:pt x="8554" y="8126"/>
                    <a:pt x="8115" y="7837"/>
                    <a:pt x="7676" y="7516"/>
                  </a:cubicBezTo>
                  <a:cubicBezTo>
                    <a:pt x="4370" y="5066"/>
                    <a:pt x="5" y="1044"/>
                    <a:pt x="1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58;p41">
              <a:extLst>
                <a:ext uri="{FF2B5EF4-FFF2-40B4-BE49-F238E27FC236}">
                  <a16:creationId xmlns:a16="http://schemas.microsoft.com/office/drawing/2014/main" id="{5C00CF09-D33C-486E-902E-0AEBD0656FFF}"/>
                </a:ext>
              </a:extLst>
            </p:cNvPr>
            <p:cNvSpPr/>
            <p:nvPr/>
          </p:nvSpPr>
          <p:spPr>
            <a:xfrm>
              <a:off x="5514375" y="2075925"/>
              <a:ext cx="378700" cy="248025"/>
            </a:xfrm>
            <a:custGeom>
              <a:avLst/>
              <a:gdLst/>
              <a:ahLst/>
              <a:cxnLst/>
              <a:rect l="l" t="t" r="r" b="b"/>
              <a:pathLst>
                <a:path w="15148" h="9921" extrusionOk="0">
                  <a:moveTo>
                    <a:pt x="1382" y="1"/>
                  </a:moveTo>
                  <a:cubicBezTo>
                    <a:pt x="1227" y="1"/>
                    <a:pt x="1097" y="23"/>
                    <a:pt x="996" y="69"/>
                  </a:cubicBezTo>
                  <a:cubicBezTo>
                    <a:pt x="0" y="518"/>
                    <a:pt x="4903" y="5111"/>
                    <a:pt x="8532" y="7798"/>
                  </a:cubicBezTo>
                  <a:cubicBezTo>
                    <a:pt x="8971" y="8119"/>
                    <a:pt x="9410" y="8408"/>
                    <a:pt x="9859" y="8665"/>
                  </a:cubicBezTo>
                  <a:cubicBezTo>
                    <a:pt x="11221" y="9453"/>
                    <a:pt x="12576" y="9920"/>
                    <a:pt x="13486" y="9920"/>
                  </a:cubicBezTo>
                  <a:cubicBezTo>
                    <a:pt x="13749" y="9920"/>
                    <a:pt x="13974" y="9881"/>
                    <a:pt x="14152" y="9799"/>
                  </a:cubicBezTo>
                  <a:cubicBezTo>
                    <a:pt x="15148" y="9350"/>
                    <a:pt x="13017" y="6802"/>
                    <a:pt x="9378" y="4115"/>
                  </a:cubicBezTo>
                  <a:cubicBezTo>
                    <a:pt x="8190" y="3237"/>
                    <a:pt x="6980" y="2445"/>
                    <a:pt x="5867" y="1803"/>
                  </a:cubicBezTo>
                  <a:cubicBezTo>
                    <a:pt x="3924" y="686"/>
                    <a:pt x="2251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5857;p64">
            <a:extLst>
              <a:ext uri="{FF2B5EF4-FFF2-40B4-BE49-F238E27FC236}">
                <a16:creationId xmlns:a16="http://schemas.microsoft.com/office/drawing/2014/main" id="{EC1A839D-CF3D-4208-A1A9-2BD915D5FF4F}"/>
              </a:ext>
            </a:extLst>
          </p:cNvPr>
          <p:cNvGrpSpPr/>
          <p:nvPr/>
        </p:nvGrpSpPr>
        <p:grpSpPr>
          <a:xfrm>
            <a:off x="2112964" y="140405"/>
            <a:ext cx="4892016" cy="5003095"/>
            <a:chOff x="936822" y="1399475"/>
            <a:chExt cx="3723035" cy="2347962"/>
          </a:xfrm>
        </p:grpSpPr>
        <p:sp>
          <p:nvSpPr>
            <p:cNvPr id="99" name="Google Shape;5858;p64">
              <a:extLst>
                <a:ext uri="{FF2B5EF4-FFF2-40B4-BE49-F238E27FC236}">
                  <a16:creationId xmlns:a16="http://schemas.microsoft.com/office/drawing/2014/main" id="{5379A91D-3340-4C13-AF4F-1D855F76DA9C}"/>
                </a:ext>
              </a:extLst>
            </p:cNvPr>
            <p:cNvSpPr/>
            <p:nvPr/>
          </p:nvSpPr>
          <p:spPr>
            <a:xfrm>
              <a:off x="936822" y="1399475"/>
              <a:ext cx="3723035" cy="2347962"/>
            </a:xfrm>
            <a:custGeom>
              <a:avLst/>
              <a:gdLst/>
              <a:ahLst/>
              <a:cxnLst/>
              <a:rect l="l" t="t" r="r" b="b"/>
              <a:pathLst>
                <a:path w="285017" h="160902" extrusionOk="0">
                  <a:moveTo>
                    <a:pt x="0" y="0"/>
                  </a:moveTo>
                  <a:lnTo>
                    <a:pt x="0" y="160902"/>
                  </a:lnTo>
                  <a:lnTo>
                    <a:pt x="285017" y="160902"/>
                  </a:lnTo>
                  <a:lnTo>
                    <a:pt x="2850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endParaRPr>
            </a:p>
          </p:txBody>
        </p:sp>
        <p:grpSp>
          <p:nvGrpSpPr>
            <p:cNvPr id="100" name="Google Shape;5859;p64">
              <a:extLst>
                <a:ext uri="{FF2B5EF4-FFF2-40B4-BE49-F238E27FC236}">
                  <a16:creationId xmlns:a16="http://schemas.microsoft.com/office/drawing/2014/main" id="{44C9EF72-7477-4212-9402-00F60A74BC5D}"/>
                </a:ext>
              </a:extLst>
            </p:cNvPr>
            <p:cNvGrpSpPr/>
            <p:nvPr/>
          </p:nvGrpSpPr>
          <p:grpSpPr>
            <a:xfrm>
              <a:off x="1046143" y="3572584"/>
              <a:ext cx="529675" cy="104213"/>
              <a:chOff x="912891" y="3985001"/>
              <a:chExt cx="385050" cy="75753"/>
            </a:xfrm>
          </p:grpSpPr>
          <p:sp>
            <p:nvSpPr>
              <p:cNvPr id="115" name="Google Shape;5860;p64">
                <a:extLst>
                  <a:ext uri="{FF2B5EF4-FFF2-40B4-BE49-F238E27FC236}">
                    <a16:creationId xmlns:a16="http://schemas.microsoft.com/office/drawing/2014/main" id="{1434D05A-812D-4F7E-BBBC-B80B0B2F4451}"/>
                  </a:ext>
                </a:extLst>
              </p:cNvPr>
              <p:cNvSpPr/>
              <p:nvPr/>
            </p:nvSpPr>
            <p:spPr>
              <a:xfrm>
                <a:off x="912891" y="3988644"/>
                <a:ext cx="67540" cy="6754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4523" extrusionOk="0">
                    <a:moveTo>
                      <a:pt x="0" y="1"/>
                    </a:moveTo>
                    <a:lnTo>
                      <a:pt x="0" y="4523"/>
                    </a:lnTo>
                    <a:lnTo>
                      <a:pt x="4522" y="22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5861;p64">
                <a:extLst>
                  <a:ext uri="{FF2B5EF4-FFF2-40B4-BE49-F238E27FC236}">
                    <a16:creationId xmlns:a16="http://schemas.microsoft.com/office/drawing/2014/main" id="{C3003868-0A25-4853-8D63-AEEF19BD92E6}"/>
                  </a:ext>
                </a:extLst>
              </p:cNvPr>
              <p:cNvSpPr/>
              <p:nvPr/>
            </p:nvSpPr>
            <p:spPr>
              <a:xfrm>
                <a:off x="1066169" y="3997767"/>
                <a:ext cx="49292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3300" y="16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5862;p64">
                <a:extLst>
                  <a:ext uri="{FF2B5EF4-FFF2-40B4-BE49-F238E27FC236}">
                    <a16:creationId xmlns:a16="http://schemas.microsoft.com/office/drawing/2014/main" id="{E9CD333E-ADA2-4DEC-AF76-DA63D8E4EFEA}"/>
                  </a:ext>
                </a:extLst>
              </p:cNvPr>
              <p:cNvSpPr/>
              <p:nvPr/>
            </p:nvSpPr>
            <p:spPr>
              <a:xfrm>
                <a:off x="1117262" y="3997767"/>
                <a:ext cx="6406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428" y="3301"/>
                    </a:lnTo>
                    <a:lnTo>
                      <a:pt x="4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5863;p64">
                <a:extLst>
                  <a:ext uri="{FF2B5EF4-FFF2-40B4-BE49-F238E27FC236}">
                    <a16:creationId xmlns:a16="http://schemas.microsoft.com/office/drawing/2014/main" id="{22A06885-845B-4A76-9A74-8E10DA6A9F96}"/>
                  </a:ext>
                </a:extLst>
              </p:cNvPr>
              <p:cNvSpPr/>
              <p:nvPr/>
            </p:nvSpPr>
            <p:spPr>
              <a:xfrm>
                <a:off x="1210324" y="3985001"/>
                <a:ext cx="51129" cy="75753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5073" extrusionOk="0">
                    <a:moveTo>
                      <a:pt x="3423" y="0"/>
                    </a:moveTo>
                    <a:lnTo>
                      <a:pt x="1" y="2506"/>
                    </a:lnTo>
                    <a:lnTo>
                      <a:pt x="3423" y="5072"/>
                    </a:lnTo>
                    <a:lnTo>
                      <a:pt x="34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5864;p64">
                <a:extLst>
                  <a:ext uri="{FF2B5EF4-FFF2-40B4-BE49-F238E27FC236}">
                    <a16:creationId xmlns:a16="http://schemas.microsoft.com/office/drawing/2014/main" id="{FD5A05C0-3DDE-4D8E-BE22-2CF73A4C3C62}"/>
                  </a:ext>
                </a:extLst>
              </p:cNvPr>
              <p:cNvSpPr/>
              <p:nvPr/>
            </p:nvSpPr>
            <p:spPr>
              <a:xfrm>
                <a:off x="1210324" y="4004157"/>
                <a:ext cx="25564" cy="37421"/>
              </a:xfrm>
              <a:custGeom>
                <a:avLst/>
                <a:gdLst/>
                <a:ahLst/>
                <a:cxnLst/>
                <a:rect l="l" t="t" r="r" b="b"/>
                <a:pathLst>
                  <a:path w="1712" h="2506" extrusionOk="0">
                    <a:moveTo>
                      <a:pt x="1" y="0"/>
                    </a:moveTo>
                    <a:lnTo>
                      <a:pt x="1" y="2506"/>
                    </a:lnTo>
                    <a:lnTo>
                      <a:pt x="1712" y="2506"/>
                    </a:lnTo>
                    <a:lnTo>
                      <a:pt x="17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865;p64">
                <a:extLst>
                  <a:ext uri="{FF2B5EF4-FFF2-40B4-BE49-F238E27FC236}">
                    <a16:creationId xmlns:a16="http://schemas.microsoft.com/office/drawing/2014/main" id="{3D84FB65-7B15-41DC-9395-24262F01E0E7}"/>
                  </a:ext>
                </a:extLst>
              </p:cNvPr>
              <p:cNvSpPr/>
              <p:nvPr/>
            </p:nvSpPr>
            <p:spPr>
              <a:xfrm>
                <a:off x="1268718" y="3986822"/>
                <a:ext cx="29223" cy="72109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4829" extrusionOk="0">
                    <a:moveTo>
                      <a:pt x="1" y="0"/>
                    </a:moveTo>
                    <a:lnTo>
                      <a:pt x="1" y="489"/>
                    </a:lnTo>
                    <a:cubicBezTo>
                      <a:pt x="856" y="734"/>
                      <a:pt x="1468" y="1528"/>
                      <a:pt x="1468" y="2384"/>
                    </a:cubicBezTo>
                    <a:cubicBezTo>
                      <a:pt x="1468" y="3300"/>
                      <a:pt x="856" y="4095"/>
                      <a:pt x="1" y="4278"/>
                    </a:cubicBezTo>
                    <a:lnTo>
                      <a:pt x="1" y="4828"/>
                    </a:lnTo>
                    <a:cubicBezTo>
                      <a:pt x="1162" y="4584"/>
                      <a:pt x="1956" y="3606"/>
                      <a:pt x="1956" y="2384"/>
                    </a:cubicBezTo>
                    <a:cubicBezTo>
                      <a:pt x="1956" y="1223"/>
                      <a:pt x="1162" y="24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866;p64">
                <a:extLst>
                  <a:ext uri="{FF2B5EF4-FFF2-40B4-BE49-F238E27FC236}">
                    <a16:creationId xmlns:a16="http://schemas.microsoft.com/office/drawing/2014/main" id="{2E1B0C79-8B83-453A-BC23-2ED6749D81CF}"/>
                  </a:ext>
                </a:extLst>
              </p:cNvPr>
              <p:cNvSpPr/>
              <p:nvPr/>
            </p:nvSpPr>
            <p:spPr>
              <a:xfrm>
                <a:off x="1268718" y="4005068"/>
                <a:ext cx="14619" cy="3559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384" extrusionOk="0">
                    <a:moveTo>
                      <a:pt x="1" y="1"/>
                    </a:moveTo>
                    <a:lnTo>
                      <a:pt x="1" y="2384"/>
                    </a:lnTo>
                    <a:cubicBezTo>
                      <a:pt x="612" y="2262"/>
                      <a:pt x="979" y="1773"/>
                      <a:pt x="979" y="1162"/>
                    </a:cubicBezTo>
                    <a:cubicBezTo>
                      <a:pt x="979" y="612"/>
                      <a:pt x="612" y="12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" name="Google Shape;5867;p64">
              <a:extLst>
                <a:ext uri="{FF2B5EF4-FFF2-40B4-BE49-F238E27FC236}">
                  <a16:creationId xmlns:a16="http://schemas.microsoft.com/office/drawing/2014/main" id="{38C6AEB4-0EA2-497B-85EB-F38F995A5F9C}"/>
                </a:ext>
              </a:extLst>
            </p:cNvPr>
            <p:cNvGrpSpPr/>
            <p:nvPr/>
          </p:nvGrpSpPr>
          <p:grpSpPr>
            <a:xfrm>
              <a:off x="3972993" y="3567573"/>
              <a:ext cx="577367" cy="114250"/>
              <a:chOff x="4349939" y="3981343"/>
              <a:chExt cx="419720" cy="83049"/>
            </a:xfrm>
          </p:grpSpPr>
          <p:sp>
            <p:nvSpPr>
              <p:cNvPr id="106" name="Google Shape;5868;p64">
                <a:extLst>
                  <a:ext uri="{FF2B5EF4-FFF2-40B4-BE49-F238E27FC236}">
                    <a16:creationId xmlns:a16="http://schemas.microsoft.com/office/drawing/2014/main" id="{1748AD74-B1FE-4564-AD6B-3BC9F9E28B40}"/>
                  </a:ext>
                </a:extLst>
              </p:cNvPr>
              <p:cNvSpPr/>
              <p:nvPr/>
            </p:nvSpPr>
            <p:spPr>
              <a:xfrm>
                <a:off x="4349939" y="3989555"/>
                <a:ext cx="104946" cy="65718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4401" extrusionOk="0">
                    <a:moveTo>
                      <a:pt x="6417" y="612"/>
                    </a:moveTo>
                    <a:lnTo>
                      <a:pt x="6417" y="3789"/>
                    </a:lnTo>
                    <a:lnTo>
                      <a:pt x="672" y="3789"/>
                    </a:lnTo>
                    <a:lnTo>
                      <a:pt x="672" y="612"/>
                    </a:lnTo>
                    <a:close/>
                    <a:moveTo>
                      <a:pt x="306" y="1"/>
                    </a:moveTo>
                    <a:cubicBezTo>
                      <a:pt x="183" y="1"/>
                      <a:pt x="0" y="123"/>
                      <a:pt x="0" y="306"/>
                    </a:cubicBezTo>
                    <a:lnTo>
                      <a:pt x="0" y="4095"/>
                    </a:lnTo>
                    <a:cubicBezTo>
                      <a:pt x="0" y="4278"/>
                      <a:pt x="183" y="4401"/>
                      <a:pt x="306" y="4401"/>
                    </a:cubicBezTo>
                    <a:lnTo>
                      <a:pt x="6722" y="4401"/>
                    </a:lnTo>
                    <a:cubicBezTo>
                      <a:pt x="6906" y="4401"/>
                      <a:pt x="7028" y="4278"/>
                      <a:pt x="7028" y="4095"/>
                    </a:cubicBezTo>
                    <a:lnTo>
                      <a:pt x="7028" y="306"/>
                    </a:lnTo>
                    <a:cubicBezTo>
                      <a:pt x="7028" y="123"/>
                      <a:pt x="6906" y="1"/>
                      <a:pt x="6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5869;p64">
                <a:extLst>
                  <a:ext uri="{FF2B5EF4-FFF2-40B4-BE49-F238E27FC236}">
                    <a16:creationId xmlns:a16="http://schemas.microsoft.com/office/drawing/2014/main" id="{5CAD1A4C-4D37-47A5-9982-416230925F48}"/>
                  </a:ext>
                </a:extLst>
              </p:cNvPr>
              <p:cNvSpPr/>
              <p:nvPr/>
            </p:nvSpPr>
            <p:spPr>
              <a:xfrm>
                <a:off x="4521462" y="3982254"/>
                <a:ext cx="101317" cy="80322"/>
              </a:xfrm>
              <a:custGeom>
                <a:avLst/>
                <a:gdLst/>
                <a:ahLst/>
                <a:cxnLst/>
                <a:rect l="l" t="t" r="r" b="b"/>
                <a:pathLst>
                  <a:path w="6785" h="5379" extrusionOk="0">
                    <a:moveTo>
                      <a:pt x="856" y="1"/>
                    </a:moveTo>
                    <a:cubicBezTo>
                      <a:pt x="367" y="1"/>
                      <a:pt x="1" y="429"/>
                      <a:pt x="1" y="917"/>
                    </a:cubicBezTo>
                    <a:lnTo>
                      <a:pt x="429" y="917"/>
                    </a:lnTo>
                    <a:cubicBezTo>
                      <a:pt x="429" y="673"/>
                      <a:pt x="612" y="429"/>
                      <a:pt x="856" y="429"/>
                    </a:cubicBezTo>
                    <a:lnTo>
                      <a:pt x="5928" y="429"/>
                    </a:lnTo>
                    <a:cubicBezTo>
                      <a:pt x="6173" y="429"/>
                      <a:pt x="6417" y="673"/>
                      <a:pt x="6417" y="917"/>
                    </a:cubicBezTo>
                    <a:lnTo>
                      <a:pt x="6417" y="4523"/>
                    </a:lnTo>
                    <a:cubicBezTo>
                      <a:pt x="6417" y="4767"/>
                      <a:pt x="6173" y="4951"/>
                      <a:pt x="5928" y="4951"/>
                    </a:cubicBezTo>
                    <a:lnTo>
                      <a:pt x="4706" y="4951"/>
                    </a:lnTo>
                    <a:lnTo>
                      <a:pt x="4706" y="5378"/>
                    </a:lnTo>
                    <a:lnTo>
                      <a:pt x="5928" y="5378"/>
                    </a:lnTo>
                    <a:cubicBezTo>
                      <a:pt x="6417" y="5378"/>
                      <a:pt x="6784" y="5012"/>
                      <a:pt x="6784" y="4523"/>
                    </a:cubicBezTo>
                    <a:lnTo>
                      <a:pt x="6784" y="917"/>
                    </a:lnTo>
                    <a:cubicBezTo>
                      <a:pt x="6784" y="429"/>
                      <a:pt x="6417" y="1"/>
                      <a:pt x="59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5870;p64">
                <a:extLst>
                  <a:ext uri="{FF2B5EF4-FFF2-40B4-BE49-F238E27FC236}">
                    <a16:creationId xmlns:a16="http://schemas.microsoft.com/office/drawing/2014/main" id="{A03C4C30-DEF2-433B-AB6F-6155B99F7329}"/>
                  </a:ext>
                </a:extLst>
              </p:cNvPr>
              <p:cNvSpPr/>
              <p:nvPr/>
            </p:nvSpPr>
            <p:spPr>
              <a:xfrm>
                <a:off x="4521462" y="4002335"/>
                <a:ext cx="59327" cy="59327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3973" extrusionOk="0">
                    <a:moveTo>
                      <a:pt x="1" y="0"/>
                    </a:moveTo>
                    <a:lnTo>
                      <a:pt x="1" y="611"/>
                    </a:lnTo>
                    <a:cubicBezTo>
                      <a:pt x="1834" y="611"/>
                      <a:pt x="3362" y="2078"/>
                      <a:pt x="3362" y="3972"/>
                    </a:cubicBezTo>
                    <a:lnTo>
                      <a:pt x="3973" y="3972"/>
                    </a:lnTo>
                    <a:cubicBezTo>
                      <a:pt x="3973" y="1772"/>
                      <a:pt x="2140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5871;p64">
                <a:extLst>
                  <a:ext uri="{FF2B5EF4-FFF2-40B4-BE49-F238E27FC236}">
                    <a16:creationId xmlns:a16="http://schemas.microsoft.com/office/drawing/2014/main" id="{C840D684-346E-4A96-8DC2-33CC3C6C8DC9}"/>
                  </a:ext>
                </a:extLst>
              </p:cNvPr>
              <p:cNvSpPr/>
              <p:nvPr/>
            </p:nvSpPr>
            <p:spPr>
              <a:xfrm>
                <a:off x="4521462" y="4022402"/>
                <a:ext cx="39258" cy="39258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629" extrusionOk="0">
                    <a:moveTo>
                      <a:pt x="1" y="1"/>
                    </a:moveTo>
                    <a:lnTo>
                      <a:pt x="1" y="612"/>
                    </a:lnTo>
                    <a:cubicBezTo>
                      <a:pt x="1101" y="612"/>
                      <a:pt x="2017" y="1528"/>
                      <a:pt x="2017" y="2628"/>
                    </a:cubicBezTo>
                    <a:lnTo>
                      <a:pt x="2629" y="2628"/>
                    </a:lnTo>
                    <a:cubicBezTo>
                      <a:pt x="2629" y="1162"/>
                      <a:pt x="1406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5872;p64">
                <a:extLst>
                  <a:ext uri="{FF2B5EF4-FFF2-40B4-BE49-F238E27FC236}">
                    <a16:creationId xmlns:a16="http://schemas.microsoft.com/office/drawing/2014/main" id="{7E72C72D-C96A-4133-9BF1-8F43C6599461}"/>
                  </a:ext>
                </a:extLst>
              </p:cNvPr>
              <p:cNvSpPr/>
              <p:nvPr/>
            </p:nvSpPr>
            <p:spPr>
              <a:xfrm>
                <a:off x="4521462" y="4044305"/>
                <a:ext cx="16441" cy="17352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162" extrusionOk="0">
                    <a:moveTo>
                      <a:pt x="1" y="0"/>
                    </a:moveTo>
                    <a:lnTo>
                      <a:pt x="1" y="1161"/>
                    </a:lnTo>
                    <a:lnTo>
                      <a:pt x="1101" y="1161"/>
                    </a:lnTo>
                    <a:cubicBezTo>
                      <a:pt x="1101" y="550"/>
                      <a:pt x="612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5873;p64">
                <a:extLst>
                  <a:ext uri="{FF2B5EF4-FFF2-40B4-BE49-F238E27FC236}">
                    <a16:creationId xmlns:a16="http://schemas.microsoft.com/office/drawing/2014/main" id="{FF4902AE-1627-4D41-AD12-C7FBDAADB122}"/>
                  </a:ext>
                </a:extLst>
              </p:cNvPr>
              <p:cNvSpPr/>
              <p:nvPr/>
            </p:nvSpPr>
            <p:spPr>
              <a:xfrm>
                <a:off x="4689357" y="3981343"/>
                <a:ext cx="3651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6" extrusionOk="0">
                    <a:moveTo>
                      <a:pt x="306" y="1"/>
                    </a:moveTo>
                    <a:cubicBezTo>
                      <a:pt x="122" y="1"/>
                      <a:pt x="0" y="123"/>
                      <a:pt x="0" y="306"/>
                    </a:cubicBezTo>
                    <a:lnTo>
                      <a:pt x="0" y="2140"/>
                    </a:lnTo>
                    <a:cubicBezTo>
                      <a:pt x="0" y="2323"/>
                      <a:pt x="122" y="2445"/>
                      <a:pt x="306" y="2445"/>
                    </a:cubicBezTo>
                    <a:cubicBezTo>
                      <a:pt x="489" y="2445"/>
                      <a:pt x="611" y="2323"/>
                      <a:pt x="611" y="2140"/>
                    </a:cubicBezTo>
                    <a:lnTo>
                      <a:pt x="611" y="612"/>
                    </a:lnTo>
                    <a:lnTo>
                      <a:pt x="2139" y="612"/>
                    </a:lnTo>
                    <a:cubicBezTo>
                      <a:pt x="2322" y="612"/>
                      <a:pt x="2444" y="490"/>
                      <a:pt x="2444" y="306"/>
                    </a:cubicBezTo>
                    <a:cubicBezTo>
                      <a:pt x="2444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5874;p64">
                <a:extLst>
                  <a:ext uri="{FF2B5EF4-FFF2-40B4-BE49-F238E27FC236}">
                    <a16:creationId xmlns:a16="http://schemas.microsoft.com/office/drawing/2014/main" id="{1FA877FD-37A3-4A1A-97FD-0ED8CA3C83A8}"/>
                  </a:ext>
                </a:extLst>
              </p:cNvPr>
              <p:cNvSpPr/>
              <p:nvPr/>
            </p:nvSpPr>
            <p:spPr>
              <a:xfrm>
                <a:off x="4732238" y="3981343"/>
                <a:ext cx="37421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6" extrusionOk="0">
                    <a:moveTo>
                      <a:pt x="367" y="1"/>
                    </a:moveTo>
                    <a:cubicBezTo>
                      <a:pt x="184" y="1"/>
                      <a:pt x="0" y="123"/>
                      <a:pt x="0" y="306"/>
                    </a:cubicBezTo>
                    <a:cubicBezTo>
                      <a:pt x="0" y="490"/>
                      <a:pt x="184" y="612"/>
                      <a:pt x="367" y="612"/>
                    </a:cubicBezTo>
                    <a:lnTo>
                      <a:pt x="1834" y="612"/>
                    </a:lnTo>
                    <a:lnTo>
                      <a:pt x="1834" y="2140"/>
                    </a:lnTo>
                    <a:cubicBezTo>
                      <a:pt x="1834" y="2323"/>
                      <a:pt x="2017" y="2445"/>
                      <a:pt x="2139" y="2445"/>
                    </a:cubicBezTo>
                    <a:cubicBezTo>
                      <a:pt x="2322" y="2445"/>
                      <a:pt x="2506" y="2323"/>
                      <a:pt x="2506" y="2140"/>
                    </a:cubicBezTo>
                    <a:lnTo>
                      <a:pt x="2506" y="306"/>
                    </a:lnTo>
                    <a:cubicBezTo>
                      <a:pt x="2506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5875;p64">
                <a:extLst>
                  <a:ext uri="{FF2B5EF4-FFF2-40B4-BE49-F238E27FC236}">
                    <a16:creationId xmlns:a16="http://schemas.microsoft.com/office/drawing/2014/main" id="{370AB414-7BE5-447B-8206-CDEC962C86CB}"/>
                  </a:ext>
                </a:extLst>
              </p:cNvPr>
              <p:cNvSpPr/>
              <p:nvPr/>
            </p:nvSpPr>
            <p:spPr>
              <a:xfrm>
                <a:off x="4732238" y="4027882"/>
                <a:ext cx="37421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5" extrusionOk="0">
                    <a:moveTo>
                      <a:pt x="2139" y="0"/>
                    </a:moveTo>
                    <a:cubicBezTo>
                      <a:pt x="2017" y="0"/>
                      <a:pt x="1834" y="123"/>
                      <a:pt x="1834" y="306"/>
                    </a:cubicBezTo>
                    <a:lnTo>
                      <a:pt x="1834" y="1834"/>
                    </a:lnTo>
                    <a:lnTo>
                      <a:pt x="367" y="1834"/>
                    </a:lnTo>
                    <a:cubicBezTo>
                      <a:pt x="184" y="1834"/>
                      <a:pt x="0" y="1956"/>
                      <a:pt x="0" y="2139"/>
                    </a:cubicBezTo>
                    <a:cubicBezTo>
                      <a:pt x="0" y="2322"/>
                      <a:pt x="184" y="2445"/>
                      <a:pt x="367" y="2445"/>
                    </a:cubicBezTo>
                    <a:lnTo>
                      <a:pt x="2139" y="2445"/>
                    </a:lnTo>
                    <a:cubicBezTo>
                      <a:pt x="2322" y="2445"/>
                      <a:pt x="2506" y="2322"/>
                      <a:pt x="2445" y="2139"/>
                    </a:cubicBezTo>
                    <a:lnTo>
                      <a:pt x="2445" y="306"/>
                    </a:lnTo>
                    <a:cubicBezTo>
                      <a:pt x="2445" y="123"/>
                      <a:pt x="2322" y="0"/>
                      <a:pt x="2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5876;p64">
                <a:extLst>
                  <a:ext uri="{FF2B5EF4-FFF2-40B4-BE49-F238E27FC236}">
                    <a16:creationId xmlns:a16="http://schemas.microsoft.com/office/drawing/2014/main" id="{5234557B-66E1-4484-94B4-5B450A4BB2D8}"/>
                  </a:ext>
                </a:extLst>
              </p:cNvPr>
              <p:cNvSpPr/>
              <p:nvPr/>
            </p:nvSpPr>
            <p:spPr>
              <a:xfrm>
                <a:off x="4689357" y="4027882"/>
                <a:ext cx="36510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5" extrusionOk="0">
                    <a:moveTo>
                      <a:pt x="306" y="0"/>
                    </a:moveTo>
                    <a:cubicBezTo>
                      <a:pt x="122" y="0"/>
                      <a:pt x="0" y="123"/>
                      <a:pt x="0" y="306"/>
                    </a:cubicBezTo>
                    <a:lnTo>
                      <a:pt x="0" y="2139"/>
                    </a:lnTo>
                    <a:cubicBezTo>
                      <a:pt x="0" y="2322"/>
                      <a:pt x="122" y="2445"/>
                      <a:pt x="306" y="2445"/>
                    </a:cubicBezTo>
                    <a:lnTo>
                      <a:pt x="2139" y="2445"/>
                    </a:lnTo>
                    <a:cubicBezTo>
                      <a:pt x="2322" y="2445"/>
                      <a:pt x="2444" y="2322"/>
                      <a:pt x="2444" y="2139"/>
                    </a:cubicBezTo>
                    <a:cubicBezTo>
                      <a:pt x="2444" y="1956"/>
                      <a:pt x="2322" y="1834"/>
                      <a:pt x="2139" y="1834"/>
                    </a:cubicBezTo>
                    <a:lnTo>
                      <a:pt x="611" y="1834"/>
                    </a:lnTo>
                    <a:lnTo>
                      <a:pt x="611" y="306"/>
                    </a:lnTo>
                    <a:cubicBezTo>
                      <a:pt x="611" y="123"/>
                      <a:pt x="489" y="0"/>
                      <a:pt x="3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" name="Google Shape;5877;p64">
              <a:extLst>
                <a:ext uri="{FF2B5EF4-FFF2-40B4-BE49-F238E27FC236}">
                  <a16:creationId xmlns:a16="http://schemas.microsoft.com/office/drawing/2014/main" id="{424779E8-ED58-4E7C-8271-04110E2914E0}"/>
                </a:ext>
              </a:extLst>
            </p:cNvPr>
            <p:cNvGrpSpPr/>
            <p:nvPr/>
          </p:nvGrpSpPr>
          <p:grpSpPr>
            <a:xfrm>
              <a:off x="1046154" y="3467868"/>
              <a:ext cx="3504437" cy="52696"/>
              <a:chOff x="838074" y="3747922"/>
              <a:chExt cx="4005987" cy="60238"/>
            </a:xfrm>
          </p:grpSpPr>
          <p:sp>
            <p:nvSpPr>
              <p:cNvPr id="103" name="Google Shape;5878;p64">
                <a:extLst>
                  <a:ext uri="{FF2B5EF4-FFF2-40B4-BE49-F238E27FC236}">
                    <a16:creationId xmlns:a16="http://schemas.microsoft.com/office/drawing/2014/main" id="{F31B6723-D131-4F10-9C72-DAED89DFD82A}"/>
                  </a:ext>
                </a:extLst>
              </p:cNvPr>
              <p:cNvSpPr/>
              <p:nvPr/>
            </p:nvSpPr>
            <p:spPr>
              <a:xfrm>
                <a:off x="838074" y="3767078"/>
                <a:ext cx="4005987" cy="21921"/>
              </a:xfrm>
              <a:custGeom>
                <a:avLst/>
                <a:gdLst/>
                <a:ahLst/>
                <a:cxnLst/>
                <a:rect l="l" t="t" r="r" b="b"/>
                <a:pathLst>
                  <a:path w="268273" h="1468" extrusionOk="0">
                    <a:moveTo>
                      <a:pt x="0" y="1"/>
                    </a:moveTo>
                    <a:lnTo>
                      <a:pt x="0" y="1468"/>
                    </a:lnTo>
                    <a:lnTo>
                      <a:pt x="268273" y="1468"/>
                    </a:lnTo>
                    <a:lnTo>
                      <a:pt x="2682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5879;p64">
                <a:extLst>
                  <a:ext uri="{FF2B5EF4-FFF2-40B4-BE49-F238E27FC236}">
                    <a16:creationId xmlns:a16="http://schemas.microsoft.com/office/drawing/2014/main" id="{07A70B3B-8611-41A2-BCED-7318D41642A2}"/>
                  </a:ext>
                </a:extLst>
              </p:cNvPr>
              <p:cNvSpPr/>
              <p:nvPr/>
            </p:nvSpPr>
            <p:spPr>
              <a:xfrm>
                <a:off x="1795250" y="3747922"/>
                <a:ext cx="61149" cy="60238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4034" extrusionOk="0">
                    <a:moveTo>
                      <a:pt x="2078" y="1"/>
                    </a:moveTo>
                    <a:cubicBezTo>
                      <a:pt x="917" y="1"/>
                      <a:pt x="0" y="917"/>
                      <a:pt x="0" y="2017"/>
                    </a:cubicBezTo>
                    <a:cubicBezTo>
                      <a:pt x="0" y="3117"/>
                      <a:pt x="917" y="4034"/>
                      <a:pt x="2078" y="4034"/>
                    </a:cubicBezTo>
                    <a:cubicBezTo>
                      <a:pt x="3178" y="4034"/>
                      <a:pt x="4094" y="3117"/>
                      <a:pt x="4094" y="2017"/>
                    </a:cubicBezTo>
                    <a:cubicBezTo>
                      <a:pt x="4094" y="917"/>
                      <a:pt x="3178" y="1"/>
                      <a:pt x="2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5880;p64">
                <a:extLst>
                  <a:ext uri="{FF2B5EF4-FFF2-40B4-BE49-F238E27FC236}">
                    <a16:creationId xmlns:a16="http://schemas.microsoft.com/office/drawing/2014/main" id="{756B8F36-CC6F-4DB8-B944-DCE6F4CB5285}"/>
                  </a:ext>
                </a:extLst>
              </p:cNvPr>
              <p:cNvSpPr/>
              <p:nvPr/>
            </p:nvSpPr>
            <p:spPr>
              <a:xfrm>
                <a:off x="838074" y="3767075"/>
                <a:ext cx="989927" cy="21925"/>
              </a:xfrm>
              <a:custGeom>
                <a:avLst/>
                <a:gdLst/>
                <a:ahLst/>
                <a:cxnLst/>
                <a:rect l="l" t="t" r="r" b="b"/>
                <a:pathLst>
                  <a:path w="268273" h="1468" extrusionOk="0">
                    <a:moveTo>
                      <a:pt x="0" y="1"/>
                    </a:moveTo>
                    <a:lnTo>
                      <a:pt x="0" y="1468"/>
                    </a:lnTo>
                    <a:lnTo>
                      <a:pt x="268273" y="1468"/>
                    </a:lnTo>
                    <a:lnTo>
                      <a:pt x="2682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" name="Google Shape;5732;p63">
            <a:extLst>
              <a:ext uri="{FF2B5EF4-FFF2-40B4-BE49-F238E27FC236}">
                <a16:creationId xmlns:a16="http://schemas.microsoft.com/office/drawing/2014/main" id="{6439762B-760B-4367-8664-D66F52ED3ED3}"/>
              </a:ext>
            </a:extLst>
          </p:cNvPr>
          <p:cNvGrpSpPr/>
          <p:nvPr/>
        </p:nvGrpSpPr>
        <p:grpSpPr>
          <a:xfrm flipH="1">
            <a:off x="1575384" y="4952834"/>
            <a:ext cx="271859" cy="233627"/>
            <a:chOff x="739150" y="4174275"/>
            <a:chExt cx="945925" cy="812900"/>
          </a:xfrm>
        </p:grpSpPr>
        <p:sp>
          <p:nvSpPr>
            <p:cNvPr id="123" name="Google Shape;5733;p63">
              <a:extLst>
                <a:ext uri="{FF2B5EF4-FFF2-40B4-BE49-F238E27FC236}">
                  <a16:creationId xmlns:a16="http://schemas.microsoft.com/office/drawing/2014/main" id="{CA70A326-35E3-4C05-8248-A02D2FD98F25}"/>
                </a:ext>
              </a:extLst>
            </p:cNvPr>
            <p:cNvSpPr/>
            <p:nvPr/>
          </p:nvSpPr>
          <p:spPr>
            <a:xfrm>
              <a:off x="739150" y="4366050"/>
              <a:ext cx="807725" cy="489000"/>
            </a:xfrm>
            <a:custGeom>
              <a:avLst/>
              <a:gdLst/>
              <a:ahLst/>
              <a:cxnLst/>
              <a:rect l="l" t="t" r="r" b="b"/>
              <a:pathLst>
                <a:path w="32309" h="19560" extrusionOk="0">
                  <a:moveTo>
                    <a:pt x="32249" y="0"/>
                  </a:moveTo>
                  <a:cubicBezTo>
                    <a:pt x="32237" y="83"/>
                    <a:pt x="32214" y="183"/>
                    <a:pt x="32190" y="295"/>
                  </a:cubicBezTo>
                  <a:cubicBezTo>
                    <a:pt x="32178" y="331"/>
                    <a:pt x="32167" y="372"/>
                    <a:pt x="32155" y="408"/>
                  </a:cubicBezTo>
                  <a:cubicBezTo>
                    <a:pt x="32149" y="449"/>
                    <a:pt x="32137" y="484"/>
                    <a:pt x="32125" y="520"/>
                  </a:cubicBezTo>
                  <a:cubicBezTo>
                    <a:pt x="32119" y="532"/>
                    <a:pt x="32119" y="538"/>
                    <a:pt x="32113" y="549"/>
                  </a:cubicBezTo>
                  <a:cubicBezTo>
                    <a:pt x="32084" y="656"/>
                    <a:pt x="32043" y="750"/>
                    <a:pt x="32007" y="839"/>
                  </a:cubicBezTo>
                  <a:cubicBezTo>
                    <a:pt x="32007" y="839"/>
                    <a:pt x="32007" y="845"/>
                    <a:pt x="32007" y="845"/>
                  </a:cubicBezTo>
                  <a:cubicBezTo>
                    <a:pt x="32007" y="851"/>
                    <a:pt x="32001" y="851"/>
                    <a:pt x="32001" y="856"/>
                  </a:cubicBezTo>
                  <a:cubicBezTo>
                    <a:pt x="31989" y="880"/>
                    <a:pt x="31984" y="904"/>
                    <a:pt x="31972" y="927"/>
                  </a:cubicBezTo>
                  <a:cubicBezTo>
                    <a:pt x="31966" y="945"/>
                    <a:pt x="31960" y="963"/>
                    <a:pt x="31948" y="981"/>
                  </a:cubicBezTo>
                  <a:cubicBezTo>
                    <a:pt x="31854" y="1199"/>
                    <a:pt x="31765" y="1341"/>
                    <a:pt x="31747" y="1370"/>
                  </a:cubicBezTo>
                  <a:cubicBezTo>
                    <a:pt x="31694" y="1453"/>
                    <a:pt x="31617" y="1589"/>
                    <a:pt x="31493" y="1742"/>
                  </a:cubicBezTo>
                  <a:cubicBezTo>
                    <a:pt x="31464" y="1784"/>
                    <a:pt x="31434" y="1825"/>
                    <a:pt x="31405" y="1861"/>
                  </a:cubicBezTo>
                  <a:cubicBezTo>
                    <a:pt x="31357" y="1920"/>
                    <a:pt x="31304" y="1979"/>
                    <a:pt x="31245" y="2038"/>
                  </a:cubicBezTo>
                  <a:cubicBezTo>
                    <a:pt x="31163" y="2132"/>
                    <a:pt x="31103" y="2191"/>
                    <a:pt x="31015" y="2274"/>
                  </a:cubicBezTo>
                  <a:cubicBezTo>
                    <a:pt x="30997" y="2286"/>
                    <a:pt x="30991" y="2298"/>
                    <a:pt x="30974" y="2304"/>
                  </a:cubicBezTo>
                  <a:cubicBezTo>
                    <a:pt x="30932" y="2345"/>
                    <a:pt x="30891" y="2380"/>
                    <a:pt x="30850" y="2416"/>
                  </a:cubicBezTo>
                  <a:cubicBezTo>
                    <a:pt x="30844" y="2416"/>
                    <a:pt x="30844" y="2416"/>
                    <a:pt x="30844" y="2422"/>
                  </a:cubicBezTo>
                  <a:cubicBezTo>
                    <a:pt x="30773" y="2481"/>
                    <a:pt x="30690" y="2546"/>
                    <a:pt x="30596" y="2605"/>
                  </a:cubicBezTo>
                  <a:cubicBezTo>
                    <a:pt x="30460" y="2699"/>
                    <a:pt x="30324" y="2782"/>
                    <a:pt x="30164" y="2871"/>
                  </a:cubicBezTo>
                  <a:cubicBezTo>
                    <a:pt x="30023" y="2947"/>
                    <a:pt x="29899" y="3012"/>
                    <a:pt x="29816" y="3048"/>
                  </a:cubicBezTo>
                  <a:cubicBezTo>
                    <a:pt x="29816" y="3054"/>
                    <a:pt x="29816" y="3054"/>
                    <a:pt x="29816" y="3054"/>
                  </a:cubicBezTo>
                  <a:cubicBezTo>
                    <a:pt x="29686" y="3119"/>
                    <a:pt x="29503" y="3201"/>
                    <a:pt x="29278" y="3290"/>
                  </a:cubicBezTo>
                  <a:cubicBezTo>
                    <a:pt x="29231" y="3314"/>
                    <a:pt x="29178" y="3331"/>
                    <a:pt x="29125" y="3349"/>
                  </a:cubicBezTo>
                  <a:cubicBezTo>
                    <a:pt x="29101" y="3361"/>
                    <a:pt x="29078" y="3367"/>
                    <a:pt x="29048" y="3378"/>
                  </a:cubicBezTo>
                  <a:cubicBezTo>
                    <a:pt x="29024" y="3384"/>
                    <a:pt x="29007" y="3390"/>
                    <a:pt x="28983" y="3402"/>
                  </a:cubicBezTo>
                  <a:cubicBezTo>
                    <a:pt x="28983" y="3402"/>
                    <a:pt x="28865" y="3443"/>
                    <a:pt x="28694" y="3491"/>
                  </a:cubicBezTo>
                  <a:cubicBezTo>
                    <a:pt x="28688" y="3491"/>
                    <a:pt x="28682" y="3497"/>
                    <a:pt x="28676" y="3497"/>
                  </a:cubicBezTo>
                  <a:cubicBezTo>
                    <a:pt x="28617" y="3514"/>
                    <a:pt x="28552" y="3532"/>
                    <a:pt x="28481" y="3550"/>
                  </a:cubicBezTo>
                  <a:cubicBezTo>
                    <a:pt x="28475" y="3550"/>
                    <a:pt x="28469" y="3550"/>
                    <a:pt x="28463" y="3556"/>
                  </a:cubicBezTo>
                  <a:lnTo>
                    <a:pt x="28446" y="3556"/>
                  </a:lnTo>
                  <a:cubicBezTo>
                    <a:pt x="28434" y="3562"/>
                    <a:pt x="28428" y="3562"/>
                    <a:pt x="28422" y="3562"/>
                  </a:cubicBezTo>
                  <a:cubicBezTo>
                    <a:pt x="28404" y="3567"/>
                    <a:pt x="28387" y="3567"/>
                    <a:pt x="28369" y="3573"/>
                  </a:cubicBezTo>
                  <a:cubicBezTo>
                    <a:pt x="28351" y="3579"/>
                    <a:pt x="28339" y="3579"/>
                    <a:pt x="28328" y="3585"/>
                  </a:cubicBezTo>
                  <a:cubicBezTo>
                    <a:pt x="28162" y="3621"/>
                    <a:pt x="28014" y="3644"/>
                    <a:pt x="27855" y="3662"/>
                  </a:cubicBezTo>
                  <a:cubicBezTo>
                    <a:pt x="27701" y="3680"/>
                    <a:pt x="27648" y="3686"/>
                    <a:pt x="27507" y="3692"/>
                  </a:cubicBezTo>
                  <a:cubicBezTo>
                    <a:pt x="27436" y="3697"/>
                    <a:pt x="27377" y="3697"/>
                    <a:pt x="27318" y="3697"/>
                  </a:cubicBezTo>
                  <a:lnTo>
                    <a:pt x="27288" y="3697"/>
                  </a:lnTo>
                  <a:cubicBezTo>
                    <a:pt x="27211" y="3697"/>
                    <a:pt x="27123" y="3697"/>
                    <a:pt x="27022" y="3692"/>
                  </a:cubicBezTo>
                  <a:lnTo>
                    <a:pt x="26981" y="3692"/>
                  </a:lnTo>
                  <a:cubicBezTo>
                    <a:pt x="26869" y="3680"/>
                    <a:pt x="26739" y="3668"/>
                    <a:pt x="26597" y="3650"/>
                  </a:cubicBezTo>
                  <a:cubicBezTo>
                    <a:pt x="26532" y="3638"/>
                    <a:pt x="26473" y="3627"/>
                    <a:pt x="26414" y="3615"/>
                  </a:cubicBezTo>
                  <a:cubicBezTo>
                    <a:pt x="26402" y="3615"/>
                    <a:pt x="26384" y="3609"/>
                    <a:pt x="26367" y="3609"/>
                  </a:cubicBezTo>
                  <a:cubicBezTo>
                    <a:pt x="26331" y="3597"/>
                    <a:pt x="26296" y="3591"/>
                    <a:pt x="26254" y="3585"/>
                  </a:cubicBezTo>
                  <a:cubicBezTo>
                    <a:pt x="26237" y="3579"/>
                    <a:pt x="26219" y="3573"/>
                    <a:pt x="26201" y="3567"/>
                  </a:cubicBezTo>
                  <a:cubicBezTo>
                    <a:pt x="26195" y="3591"/>
                    <a:pt x="26189" y="3609"/>
                    <a:pt x="26184" y="3632"/>
                  </a:cubicBezTo>
                  <a:cubicBezTo>
                    <a:pt x="26172" y="3656"/>
                    <a:pt x="26166" y="3680"/>
                    <a:pt x="26160" y="3703"/>
                  </a:cubicBezTo>
                  <a:cubicBezTo>
                    <a:pt x="26154" y="3721"/>
                    <a:pt x="26148" y="3745"/>
                    <a:pt x="26142" y="3762"/>
                  </a:cubicBezTo>
                  <a:cubicBezTo>
                    <a:pt x="26130" y="3798"/>
                    <a:pt x="26119" y="3833"/>
                    <a:pt x="26107" y="3869"/>
                  </a:cubicBezTo>
                  <a:cubicBezTo>
                    <a:pt x="26107" y="3886"/>
                    <a:pt x="26101" y="3898"/>
                    <a:pt x="26095" y="3910"/>
                  </a:cubicBezTo>
                  <a:cubicBezTo>
                    <a:pt x="26083" y="3945"/>
                    <a:pt x="26071" y="3987"/>
                    <a:pt x="26060" y="4028"/>
                  </a:cubicBezTo>
                  <a:cubicBezTo>
                    <a:pt x="26054" y="4046"/>
                    <a:pt x="26048" y="4058"/>
                    <a:pt x="26042" y="4075"/>
                  </a:cubicBezTo>
                  <a:cubicBezTo>
                    <a:pt x="26030" y="4111"/>
                    <a:pt x="26018" y="4140"/>
                    <a:pt x="26006" y="4176"/>
                  </a:cubicBezTo>
                  <a:cubicBezTo>
                    <a:pt x="25995" y="4205"/>
                    <a:pt x="25989" y="4235"/>
                    <a:pt x="25977" y="4259"/>
                  </a:cubicBezTo>
                  <a:cubicBezTo>
                    <a:pt x="25965" y="4282"/>
                    <a:pt x="25959" y="4306"/>
                    <a:pt x="25953" y="4323"/>
                  </a:cubicBezTo>
                  <a:cubicBezTo>
                    <a:pt x="25941" y="4353"/>
                    <a:pt x="25930" y="4383"/>
                    <a:pt x="25918" y="4412"/>
                  </a:cubicBezTo>
                  <a:cubicBezTo>
                    <a:pt x="25906" y="4448"/>
                    <a:pt x="25882" y="4501"/>
                    <a:pt x="25859" y="4560"/>
                  </a:cubicBezTo>
                  <a:cubicBezTo>
                    <a:pt x="25788" y="4719"/>
                    <a:pt x="25711" y="4890"/>
                    <a:pt x="25622" y="5062"/>
                  </a:cubicBezTo>
                  <a:cubicBezTo>
                    <a:pt x="25528" y="5233"/>
                    <a:pt x="25416" y="5428"/>
                    <a:pt x="25292" y="5617"/>
                  </a:cubicBezTo>
                  <a:cubicBezTo>
                    <a:pt x="25280" y="5635"/>
                    <a:pt x="25262" y="5652"/>
                    <a:pt x="25250" y="5676"/>
                  </a:cubicBezTo>
                  <a:cubicBezTo>
                    <a:pt x="25250" y="5676"/>
                    <a:pt x="25244" y="5682"/>
                    <a:pt x="25244" y="5682"/>
                  </a:cubicBezTo>
                  <a:cubicBezTo>
                    <a:pt x="25239" y="5688"/>
                    <a:pt x="25239" y="5694"/>
                    <a:pt x="25233" y="5700"/>
                  </a:cubicBezTo>
                  <a:cubicBezTo>
                    <a:pt x="25209" y="5735"/>
                    <a:pt x="25179" y="5776"/>
                    <a:pt x="25150" y="5818"/>
                  </a:cubicBezTo>
                  <a:cubicBezTo>
                    <a:pt x="25144" y="5830"/>
                    <a:pt x="25132" y="5841"/>
                    <a:pt x="25126" y="5853"/>
                  </a:cubicBezTo>
                  <a:cubicBezTo>
                    <a:pt x="25061" y="5942"/>
                    <a:pt x="24985" y="6042"/>
                    <a:pt x="24890" y="6149"/>
                  </a:cubicBezTo>
                  <a:cubicBezTo>
                    <a:pt x="24884" y="6154"/>
                    <a:pt x="24884" y="6160"/>
                    <a:pt x="24878" y="6166"/>
                  </a:cubicBezTo>
                  <a:cubicBezTo>
                    <a:pt x="24861" y="6190"/>
                    <a:pt x="24843" y="6208"/>
                    <a:pt x="24819" y="6231"/>
                  </a:cubicBezTo>
                  <a:cubicBezTo>
                    <a:pt x="24813" y="6243"/>
                    <a:pt x="24801" y="6255"/>
                    <a:pt x="24790" y="6267"/>
                  </a:cubicBezTo>
                  <a:cubicBezTo>
                    <a:pt x="24778" y="6278"/>
                    <a:pt x="24772" y="6290"/>
                    <a:pt x="24760" y="6302"/>
                  </a:cubicBezTo>
                  <a:cubicBezTo>
                    <a:pt x="24713" y="6355"/>
                    <a:pt x="24660" y="6414"/>
                    <a:pt x="24601" y="6473"/>
                  </a:cubicBezTo>
                  <a:cubicBezTo>
                    <a:pt x="24571" y="6509"/>
                    <a:pt x="24536" y="6538"/>
                    <a:pt x="24506" y="6568"/>
                  </a:cubicBezTo>
                  <a:cubicBezTo>
                    <a:pt x="24494" y="6586"/>
                    <a:pt x="24477" y="6603"/>
                    <a:pt x="24453" y="6621"/>
                  </a:cubicBezTo>
                  <a:cubicBezTo>
                    <a:pt x="24453" y="6627"/>
                    <a:pt x="24447" y="6633"/>
                    <a:pt x="24441" y="6633"/>
                  </a:cubicBezTo>
                  <a:cubicBezTo>
                    <a:pt x="24406" y="6668"/>
                    <a:pt x="24364" y="6710"/>
                    <a:pt x="24323" y="6745"/>
                  </a:cubicBezTo>
                  <a:cubicBezTo>
                    <a:pt x="24294" y="6775"/>
                    <a:pt x="24264" y="6804"/>
                    <a:pt x="24234" y="6828"/>
                  </a:cubicBezTo>
                  <a:cubicBezTo>
                    <a:pt x="24146" y="6910"/>
                    <a:pt x="24075" y="6970"/>
                    <a:pt x="23992" y="7040"/>
                  </a:cubicBezTo>
                  <a:cubicBezTo>
                    <a:pt x="23921" y="7094"/>
                    <a:pt x="23845" y="7153"/>
                    <a:pt x="23786" y="7200"/>
                  </a:cubicBezTo>
                  <a:cubicBezTo>
                    <a:pt x="23750" y="7223"/>
                    <a:pt x="23709" y="7247"/>
                    <a:pt x="23673" y="7277"/>
                  </a:cubicBezTo>
                  <a:cubicBezTo>
                    <a:pt x="23626" y="7306"/>
                    <a:pt x="23579" y="7342"/>
                    <a:pt x="23526" y="7383"/>
                  </a:cubicBezTo>
                  <a:cubicBezTo>
                    <a:pt x="23402" y="7472"/>
                    <a:pt x="23219" y="7578"/>
                    <a:pt x="23083" y="7661"/>
                  </a:cubicBezTo>
                  <a:cubicBezTo>
                    <a:pt x="23047" y="7678"/>
                    <a:pt x="22994" y="7708"/>
                    <a:pt x="22929" y="7743"/>
                  </a:cubicBezTo>
                  <a:cubicBezTo>
                    <a:pt x="22917" y="7749"/>
                    <a:pt x="22900" y="7761"/>
                    <a:pt x="22888" y="7767"/>
                  </a:cubicBezTo>
                  <a:cubicBezTo>
                    <a:pt x="22852" y="7785"/>
                    <a:pt x="22817" y="7802"/>
                    <a:pt x="22782" y="7826"/>
                  </a:cubicBezTo>
                  <a:cubicBezTo>
                    <a:pt x="22740" y="7844"/>
                    <a:pt x="22705" y="7861"/>
                    <a:pt x="22663" y="7879"/>
                  </a:cubicBezTo>
                  <a:cubicBezTo>
                    <a:pt x="22646" y="7891"/>
                    <a:pt x="22622" y="7903"/>
                    <a:pt x="22604" y="7909"/>
                  </a:cubicBezTo>
                  <a:cubicBezTo>
                    <a:pt x="22563" y="7932"/>
                    <a:pt x="22516" y="7950"/>
                    <a:pt x="22474" y="7968"/>
                  </a:cubicBezTo>
                  <a:cubicBezTo>
                    <a:pt x="22451" y="7985"/>
                    <a:pt x="22421" y="7997"/>
                    <a:pt x="22392" y="8009"/>
                  </a:cubicBezTo>
                  <a:cubicBezTo>
                    <a:pt x="22368" y="8021"/>
                    <a:pt x="22339" y="8033"/>
                    <a:pt x="22315" y="8044"/>
                  </a:cubicBezTo>
                  <a:cubicBezTo>
                    <a:pt x="22268" y="8062"/>
                    <a:pt x="22215" y="8086"/>
                    <a:pt x="22167" y="8104"/>
                  </a:cubicBezTo>
                  <a:cubicBezTo>
                    <a:pt x="22144" y="8115"/>
                    <a:pt x="22120" y="8127"/>
                    <a:pt x="22096" y="8133"/>
                  </a:cubicBezTo>
                  <a:cubicBezTo>
                    <a:pt x="22043" y="8157"/>
                    <a:pt x="21990" y="8174"/>
                    <a:pt x="21931" y="8198"/>
                  </a:cubicBezTo>
                  <a:cubicBezTo>
                    <a:pt x="21913" y="8204"/>
                    <a:pt x="21896" y="8216"/>
                    <a:pt x="21878" y="8222"/>
                  </a:cubicBezTo>
                  <a:cubicBezTo>
                    <a:pt x="21831" y="8239"/>
                    <a:pt x="21789" y="8251"/>
                    <a:pt x="21742" y="8269"/>
                  </a:cubicBezTo>
                  <a:cubicBezTo>
                    <a:pt x="21718" y="8281"/>
                    <a:pt x="21695" y="8287"/>
                    <a:pt x="21671" y="8293"/>
                  </a:cubicBezTo>
                  <a:cubicBezTo>
                    <a:pt x="21618" y="8316"/>
                    <a:pt x="21559" y="8334"/>
                    <a:pt x="21494" y="8357"/>
                  </a:cubicBezTo>
                  <a:lnTo>
                    <a:pt x="21488" y="8357"/>
                  </a:lnTo>
                  <a:cubicBezTo>
                    <a:pt x="21482" y="8357"/>
                    <a:pt x="21482" y="8363"/>
                    <a:pt x="21482" y="8363"/>
                  </a:cubicBezTo>
                  <a:cubicBezTo>
                    <a:pt x="21459" y="8369"/>
                    <a:pt x="21441" y="8375"/>
                    <a:pt x="21423" y="8381"/>
                  </a:cubicBezTo>
                  <a:cubicBezTo>
                    <a:pt x="20697" y="8617"/>
                    <a:pt x="20100" y="8724"/>
                    <a:pt x="19870" y="8759"/>
                  </a:cubicBezTo>
                  <a:cubicBezTo>
                    <a:pt x="19805" y="8765"/>
                    <a:pt x="19757" y="8777"/>
                    <a:pt x="19722" y="8777"/>
                  </a:cubicBezTo>
                  <a:cubicBezTo>
                    <a:pt x="19645" y="8789"/>
                    <a:pt x="19563" y="8800"/>
                    <a:pt x="19474" y="8806"/>
                  </a:cubicBezTo>
                  <a:cubicBezTo>
                    <a:pt x="19297" y="8830"/>
                    <a:pt x="19173" y="8842"/>
                    <a:pt x="18990" y="8848"/>
                  </a:cubicBezTo>
                  <a:lnTo>
                    <a:pt x="18954" y="8848"/>
                  </a:lnTo>
                  <a:cubicBezTo>
                    <a:pt x="18937" y="8848"/>
                    <a:pt x="18919" y="8854"/>
                    <a:pt x="18907" y="8854"/>
                  </a:cubicBezTo>
                  <a:lnTo>
                    <a:pt x="18736" y="8854"/>
                  </a:lnTo>
                  <a:cubicBezTo>
                    <a:pt x="18671" y="8855"/>
                    <a:pt x="18612" y="8855"/>
                    <a:pt x="18557" y="8855"/>
                  </a:cubicBezTo>
                  <a:cubicBezTo>
                    <a:pt x="18327" y="8855"/>
                    <a:pt x="18188" y="8847"/>
                    <a:pt x="18169" y="8842"/>
                  </a:cubicBezTo>
                  <a:lnTo>
                    <a:pt x="18139" y="8842"/>
                  </a:lnTo>
                  <a:cubicBezTo>
                    <a:pt x="18139" y="8895"/>
                    <a:pt x="18133" y="8942"/>
                    <a:pt x="18121" y="9001"/>
                  </a:cubicBezTo>
                  <a:cubicBezTo>
                    <a:pt x="18116" y="9078"/>
                    <a:pt x="18104" y="9149"/>
                    <a:pt x="18086" y="9226"/>
                  </a:cubicBezTo>
                  <a:cubicBezTo>
                    <a:pt x="18068" y="9350"/>
                    <a:pt x="18045" y="9438"/>
                    <a:pt x="18033" y="9486"/>
                  </a:cubicBezTo>
                  <a:cubicBezTo>
                    <a:pt x="17986" y="9692"/>
                    <a:pt x="17938" y="9870"/>
                    <a:pt x="17897" y="10005"/>
                  </a:cubicBezTo>
                  <a:cubicBezTo>
                    <a:pt x="17885" y="10029"/>
                    <a:pt x="17879" y="10053"/>
                    <a:pt x="17873" y="10076"/>
                  </a:cubicBezTo>
                  <a:cubicBezTo>
                    <a:pt x="17867" y="10088"/>
                    <a:pt x="17867" y="10094"/>
                    <a:pt x="17862" y="10106"/>
                  </a:cubicBezTo>
                  <a:cubicBezTo>
                    <a:pt x="17862" y="10118"/>
                    <a:pt x="17856" y="10129"/>
                    <a:pt x="17850" y="10141"/>
                  </a:cubicBezTo>
                  <a:cubicBezTo>
                    <a:pt x="17791" y="10330"/>
                    <a:pt x="17720" y="10531"/>
                    <a:pt x="17619" y="10744"/>
                  </a:cubicBezTo>
                  <a:cubicBezTo>
                    <a:pt x="17590" y="10815"/>
                    <a:pt x="17554" y="10897"/>
                    <a:pt x="17513" y="10980"/>
                  </a:cubicBezTo>
                  <a:cubicBezTo>
                    <a:pt x="17507" y="10998"/>
                    <a:pt x="17501" y="11015"/>
                    <a:pt x="17489" y="11027"/>
                  </a:cubicBezTo>
                  <a:cubicBezTo>
                    <a:pt x="17454" y="11116"/>
                    <a:pt x="17407" y="11210"/>
                    <a:pt x="17354" y="11305"/>
                  </a:cubicBezTo>
                  <a:cubicBezTo>
                    <a:pt x="17289" y="11441"/>
                    <a:pt x="17218" y="11571"/>
                    <a:pt x="17147" y="11683"/>
                  </a:cubicBezTo>
                  <a:cubicBezTo>
                    <a:pt x="17111" y="11742"/>
                    <a:pt x="17076" y="11795"/>
                    <a:pt x="17035" y="11854"/>
                  </a:cubicBezTo>
                  <a:cubicBezTo>
                    <a:pt x="16911" y="12061"/>
                    <a:pt x="16781" y="12256"/>
                    <a:pt x="16674" y="12427"/>
                  </a:cubicBezTo>
                  <a:cubicBezTo>
                    <a:pt x="16515" y="12663"/>
                    <a:pt x="16279" y="12959"/>
                    <a:pt x="16101" y="13183"/>
                  </a:cubicBezTo>
                  <a:cubicBezTo>
                    <a:pt x="16096" y="13183"/>
                    <a:pt x="16090" y="13189"/>
                    <a:pt x="16090" y="13195"/>
                  </a:cubicBezTo>
                  <a:cubicBezTo>
                    <a:pt x="15936" y="13384"/>
                    <a:pt x="15759" y="13585"/>
                    <a:pt x="15564" y="13785"/>
                  </a:cubicBezTo>
                  <a:cubicBezTo>
                    <a:pt x="15405" y="13957"/>
                    <a:pt x="15239" y="14128"/>
                    <a:pt x="15092" y="14270"/>
                  </a:cubicBezTo>
                  <a:cubicBezTo>
                    <a:pt x="14950" y="14411"/>
                    <a:pt x="14773" y="14583"/>
                    <a:pt x="14595" y="14736"/>
                  </a:cubicBezTo>
                  <a:cubicBezTo>
                    <a:pt x="14365" y="14949"/>
                    <a:pt x="14058" y="15185"/>
                    <a:pt x="13828" y="15368"/>
                  </a:cubicBezTo>
                  <a:cubicBezTo>
                    <a:pt x="13591" y="15557"/>
                    <a:pt x="13302" y="15764"/>
                    <a:pt x="12989" y="15971"/>
                  </a:cubicBezTo>
                  <a:cubicBezTo>
                    <a:pt x="12747" y="16130"/>
                    <a:pt x="12493" y="16296"/>
                    <a:pt x="12268" y="16420"/>
                  </a:cubicBezTo>
                  <a:cubicBezTo>
                    <a:pt x="12003" y="16579"/>
                    <a:pt x="11737" y="16727"/>
                    <a:pt x="11506" y="16839"/>
                  </a:cubicBezTo>
                  <a:cubicBezTo>
                    <a:pt x="11270" y="16957"/>
                    <a:pt x="10993" y="17081"/>
                    <a:pt x="10703" y="17199"/>
                  </a:cubicBezTo>
                  <a:cubicBezTo>
                    <a:pt x="10555" y="17270"/>
                    <a:pt x="10408" y="17341"/>
                    <a:pt x="10266" y="17400"/>
                  </a:cubicBezTo>
                  <a:cubicBezTo>
                    <a:pt x="10042" y="17495"/>
                    <a:pt x="9752" y="17595"/>
                    <a:pt x="9492" y="17678"/>
                  </a:cubicBezTo>
                  <a:cubicBezTo>
                    <a:pt x="9362" y="17719"/>
                    <a:pt x="9215" y="17760"/>
                    <a:pt x="9067" y="17802"/>
                  </a:cubicBezTo>
                  <a:cubicBezTo>
                    <a:pt x="8801" y="17878"/>
                    <a:pt x="8500" y="17949"/>
                    <a:pt x="8211" y="18008"/>
                  </a:cubicBezTo>
                  <a:cubicBezTo>
                    <a:pt x="7951" y="18062"/>
                    <a:pt x="7626" y="18115"/>
                    <a:pt x="7378" y="18132"/>
                  </a:cubicBezTo>
                  <a:cubicBezTo>
                    <a:pt x="7337" y="18138"/>
                    <a:pt x="7295" y="18138"/>
                    <a:pt x="7254" y="18144"/>
                  </a:cubicBezTo>
                  <a:cubicBezTo>
                    <a:pt x="6948" y="18177"/>
                    <a:pt x="6680" y="18195"/>
                    <a:pt x="6369" y="18195"/>
                  </a:cubicBezTo>
                  <a:cubicBezTo>
                    <a:pt x="6289" y="18195"/>
                    <a:pt x="6207" y="18194"/>
                    <a:pt x="6120" y="18191"/>
                  </a:cubicBezTo>
                  <a:lnTo>
                    <a:pt x="6108" y="18191"/>
                  </a:lnTo>
                  <a:cubicBezTo>
                    <a:pt x="6055" y="18186"/>
                    <a:pt x="6002" y="18186"/>
                    <a:pt x="5954" y="18186"/>
                  </a:cubicBezTo>
                  <a:cubicBezTo>
                    <a:pt x="5872" y="18180"/>
                    <a:pt x="5783" y="18174"/>
                    <a:pt x="5695" y="18168"/>
                  </a:cubicBezTo>
                  <a:lnTo>
                    <a:pt x="5689" y="18168"/>
                  </a:lnTo>
                  <a:cubicBezTo>
                    <a:pt x="5683" y="18168"/>
                    <a:pt x="5647" y="18168"/>
                    <a:pt x="5588" y="18162"/>
                  </a:cubicBezTo>
                  <a:cubicBezTo>
                    <a:pt x="5576" y="18162"/>
                    <a:pt x="5571" y="18156"/>
                    <a:pt x="5559" y="18156"/>
                  </a:cubicBezTo>
                  <a:lnTo>
                    <a:pt x="5541" y="18156"/>
                  </a:lnTo>
                  <a:cubicBezTo>
                    <a:pt x="5352" y="18138"/>
                    <a:pt x="5163" y="18115"/>
                    <a:pt x="4998" y="18085"/>
                  </a:cubicBezTo>
                  <a:cubicBezTo>
                    <a:pt x="4767" y="18050"/>
                    <a:pt x="4507" y="17997"/>
                    <a:pt x="4259" y="17926"/>
                  </a:cubicBezTo>
                  <a:cubicBezTo>
                    <a:pt x="4248" y="17920"/>
                    <a:pt x="4230" y="17914"/>
                    <a:pt x="4212" y="17908"/>
                  </a:cubicBezTo>
                  <a:cubicBezTo>
                    <a:pt x="4041" y="17861"/>
                    <a:pt x="3852" y="17802"/>
                    <a:pt x="3704" y="17743"/>
                  </a:cubicBezTo>
                  <a:cubicBezTo>
                    <a:pt x="3692" y="17743"/>
                    <a:pt x="3681" y="17737"/>
                    <a:pt x="3669" y="17731"/>
                  </a:cubicBezTo>
                  <a:cubicBezTo>
                    <a:pt x="3657" y="17725"/>
                    <a:pt x="3639" y="17719"/>
                    <a:pt x="3627" y="17713"/>
                  </a:cubicBezTo>
                  <a:cubicBezTo>
                    <a:pt x="3503" y="17666"/>
                    <a:pt x="3362" y="17613"/>
                    <a:pt x="3255" y="17560"/>
                  </a:cubicBezTo>
                  <a:cubicBezTo>
                    <a:pt x="3243" y="17554"/>
                    <a:pt x="3226" y="17548"/>
                    <a:pt x="3214" y="17542"/>
                  </a:cubicBezTo>
                  <a:cubicBezTo>
                    <a:pt x="3131" y="17500"/>
                    <a:pt x="3049" y="17459"/>
                    <a:pt x="2960" y="17418"/>
                  </a:cubicBezTo>
                  <a:cubicBezTo>
                    <a:pt x="2919" y="17394"/>
                    <a:pt x="2871" y="17371"/>
                    <a:pt x="2836" y="17353"/>
                  </a:cubicBezTo>
                  <a:cubicBezTo>
                    <a:pt x="2830" y="17347"/>
                    <a:pt x="2818" y="17341"/>
                    <a:pt x="2812" y="17335"/>
                  </a:cubicBezTo>
                  <a:cubicBezTo>
                    <a:pt x="2806" y="17335"/>
                    <a:pt x="2806" y="17335"/>
                    <a:pt x="2801" y="17329"/>
                  </a:cubicBezTo>
                  <a:cubicBezTo>
                    <a:pt x="2789" y="17323"/>
                    <a:pt x="2777" y="17317"/>
                    <a:pt x="2765" y="17311"/>
                  </a:cubicBezTo>
                  <a:cubicBezTo>
                    <a:pt x="2753" y="17306"/>
                    <a:pt x="2741" y="17294"/>
                    <a:pt x="2724" y="17288"/>
                  </a:cubicBezTo>
                  <a:cubicBezTo>
                    <a:pt x="2641" y="17241"/>
                    <a:pt x="2564" y="17193"/>
                    <a:pt x="2487" y="17140"/>
                  </a:cubicBezTo>
                  <a:cubicBezTo>
                    <a:pt x="2476" y="17140"/>
                    <a:pt x="2470" y="17134"/>
                    <a:pt x="2464" y="17128"/>
                  </a:cubicBezTo>
                  <a:cubicBezTo>
                    <a:pt x="2464" y="17128"/>
                    <a:pt x="2369" y="17069"/>
                    <a:pt x="2222" y="16969"/>
                  </a:cubicBezTo>
                  <a:cubicBezTo>
                    <a:pt x="2222" y="16963"/>
                    <a:pt x="2216" y="16957"/>
                    <a:pt x="2210" y="16957"/>
                  </a:cubicBezTo>
                  <a:cubicBezTo>
                    <a:pt x="2180" y="16933"/>
                    <a:pt x="2145" y="16910"/>
                    <a:pt x="2109" y="16880"/>
                  </a:cubicBezTo>
                  <a:cubicBezTo>
                    <a:pt x="1897" y="16721"/>
                    <a:pt x="1743" y="16585"/>
                    <a:pt x="1661" y="16502"/>
                  </a:cubicBezTo>
                  <a:cubicBezTo>
                    <a:pt x="1661" y="16502"/>
                    <a:pt x="1655" y="16502"/>
                    <a:pt x="1655" y="16496"/>
                  </a:cubicBezTo>
                  <a:cubicBezTo>
                    <a:pt x="1655" y="16496"/>
                    <a:pt x="1649" y="16490"/>
                    <a:pt x="1643" y="16485"/>
                  </a:cubicBezTo>
                  <a:cubicBezTo>
                    <a:pt x="1478" y="16331"/>
                    <a:pt x="1336" y="16177"/>
                    <a:pt x="1229" y="16048"/>
                  </a:cubicBezTo>
                  <a:cubicBezTo>
                    <a:pt x="1206" y="16024"/>
                    <a:pt x="1182" y="15994"/>
                    <a:pt x="1159" y="15959"/>
                  </a:cubicBezTo>
                  <a:cubicBezTo>
                    <a:pt x="1153" y="15959"/>
                    <a:pt x="1153" y="15953"/>
                    <a:pt x="1147" y="15947"/>
                  </a:cubicBezTo>
                  <a:cubicBezTo>
                    <a:pt x="1111" y="15906"/>
                    <a:pt x="1082" y="15864"/>
                    <a:pt x="1046" y="15817"/>
                  </a:cubicBezTo>
                  <a:cubicBezTo>
                    <a:pt x="1023" y="15788"/>
                    <a:pt x="999" y="15758"/>
                    <a:pt x="981" y="15734"/>
                  </a:cubicBezTo>
                  <a:cubicBezTo>
                    <a:pt x="981" y="15734"/>
                    <a:pt x="981" y="15729"/>
                    <a:pt x="981" y="15729"/>
                  </a:cubicBezTo>
                  <a:cubicBezTo>
                    <a:pt x="975" y="15723"/>
                    <a:pt x="975" y="15717"/>
                    <a:pt x="970" y="15711"/>
                  </a:cubicBezTo>
                  <a:cubicBezTo>
                    <a:pt x="887" y="15593"/>
                    <a:pt x="804" y="15469"/>
                    <a:pt x="739" y="15356"/>
                  </a:cubicBezTo>
                  <a:cubicBezTo>
                    <a:pt x="733" y="15356"/>
                    <a:pt x="733" y="15351"/>
                    <a:pt x="733" y="15351"/>
                  </a:cubicBezTo>
                  <a:cubicBezTo>
                    <a:pt x="698" y="15291"/>
                    <a:pt x="662" y="15227"/>
                    <a:pt x="633" y="15167"/>
                  </a:cubicBezTo>
                  <a:cubicBezTo>
                    <a:pt x="627" y="15162"/>
                    <a:pt x="627" y="15156"/>
                    <a:pt x="621" y="15156"/>
                  </a:cubicBezTo>
                  <a:cubicBezTo>
                    <a:pt x="615" y="15138"/>
                    <a:pt x="609" y="15120"/>
                    <a:pt x="597" y="15108"/>
                  </a:cubicBezTo>
                  <a:cubicBezTo>
                    <a:pt x="586" y="15079"/>
                    <a:pt x="574" y="15055"/>
                    <a:pt x="562" y="15032"/>
                  </a:cubicBezTo>
                  <a:cubicBezTo>
                    <a:pt x="562" y="15032"/>
                    <a:pt x="556" y="15026"/>
                    <a:pt x="556" y="15026"/>
                  </a:cubicBezTo>
                  <a:cubicBezTo>
                    <a:pt x="550" y="15008"/>
                    <a:pt x="538" y="14990"/>
                    <a:pt x="533" y="14978"/>
                  </a:cubicBezTo>
                  <a:cubicBezTo>
                    <a:pt x="456" y="14813"/>
                    <a:pt x="391" y="14660"/>
                    <a:pt x="338" y="14524"/>
                  </a:cubicBezTo>
                  <a:cubicBezTo>
                    <a:pt x="338" y="14518"/>
                    <a:pt x="338" y="14512"/>
                    <a:pt x="338" y="14512"/>
                  </a:cubicBezTo>
                  <a:cubicBezTo>
                    <a:pt x="308" y="14435"/>
                    <a:pt x="279" y="14341"/>
                    <a:pt x="255" y="14264"/>
                  </a:cubicBezTo>
                  <a:cubicBezTo>
                    <a:pt x="219" y="14169"/>
                    <a:pt x="202" y="14116"/>
                    <a:pt x="178" y="14010"/>
                  </a:cubicBezTo>
                  <a:cubicBezTo>
                    <a:pt x="178" y="14004"/>
                    <a:pt x="178" y="14004"/>
                    <a:pt x="178" y="14004"/>
                  </a:cubicBezTo>
                  <a:cubicBezTo>
                    <a:pt x="155" y="13921"/>
                    <a:pt x="131" y="13821"/>
                    <a:pt x="113" y="13720"/>
                  </a:cubicBezTo>
                  <a:cubicBezTo>
                    <a:pt x="113" y="13715"/>
                    <a:pt x="113" y="13715"/>
                    <a:pt x="113" y="13715"/>
                  </a:cubicBezTo>
                  <a:cubicBezTo>
                    <a:pt x="90" y="13608"/>
                    <a:pt x="72" y="13520"/>
                    <a:pt x="60" y="13396"/>
                  </a:cubicBezTo>
                  <a:cubicBezTo>
                    <a:pt x="60" y="13396"/>
                    <a:pt x="54" y="13390"/>
                    <a:pt x="54" y="13390"/>
                  </a:cubicBezTo>
                  <a:cubicBezTo>
                    <a:pt x="54" y="13354"/>
                    <a:pt x="48" y="13313"/>
                    <a:pt x="42" y="13277"/>
                  </a:cubicBezTo>
                  <a:cubicBezTo>
                    <a:pt x="42" y="13260"/>
                    <a:pt x="42" y="13248"/>
                    <a:pt x="36" y="13236"/>
                  </a:cubicBezTo>
                  <a:cubicBezTo>
                    <a:pt x="25" y="13348"/>
                    <a:pt x="19" y="13461"/>
                    <a:pt x="13" y="13561"/>
                  </a:cubicBezTo>
                  <a:cubicBezTo>
                    <a:pt x="13" y="13579"/>
                    <a:pt x="7" y="13602"/>
                    <a:pt x="7" y="13626"/>
                  </a:cubicBezTo>
                  <a:cubicBezTo>
                    <a:pt x="7" y="13626"/>
                    <a:pt x="7" y="13626"/>
                    <a:pt x="7" y="13632"/>
                  </a:cubicBezTo>
                  <a:cubicBezTo>
                    <a:pt x="7" y="13650"/>
                    <a:pt x="7" y="13673"/>
                    <a:pt x="7" y="13691"/>
                  </a:cubicBezTo>
                  <a:cubicBezTo>
                    <a:pt x="1" y="13797"/>
                    <a:pt x="1" y="13904"/>
                    <a:pt x="1" y="14010"/>
                  </a:cubicBezTo>
                  <a:cubicBezTo>
                    <a:pt x="1" y="14128"/>
                    <a:pt x="7" y="14287"/>
                    <a:pt x="19" y="14406"/>
                  </a:cubicBezTo>
                  <a:cubicBezTo>
                    <a:pt x="30" y="14494"/>
                    <a:pt x="36" y="14571"/>
                    <a:pt x="42" y="14642"/>
                  </a:cubicBezTo>
                  <a:cubicBezTo>
                    <a:pt x="48" y="14677"/>
                    <a:pt x="54" y="14719"/>
                    <a:pt x="54" y="14754"/>
                  </a:cubicBezTo>
                  <a:cubicBezTo>
                    <a:pt x="54" y="14754"/>
                    <a:pt x="60" y="14760"/>
                    <a:pt x="60" y="14766"/>
                  </a:cubicBezTo>
                  <a:cubicBezTo>
                    <a:pt x="72" y="14884"/>
                    <a:pt x="90" y="14973"/>
                    <a:pt x="113" y="15079"/>
                  </a:cubicBezTo>
                  <a:cubicBezTo>
                    <a:pt x="113" y="15079"/>
                    <a:pt x="113" y="15085"/>
                    <a:pt x="113" y="15085"/>
                  </a:cubicBezTo>
                  <a:cubicBezTo>
                    <a:pt x="131" y="15185"/>
                    <a:pt x="155" y="15286"/>
                    <a:pt x="178" y="15368"/>
                  </a:cubicBezTo>
                  <a:cubicBezTo>
                    <a:pt x="178" y="15368"/>
                    <a:pt x="178" y="15374"/>
                    <a:pt x="178" y="15374"/>
                  </a:cubicBezTo>
                  <a:cubicBezTo>
                    <a:pt x="202" y="15481"/>
                    <a:pt x="219" y="15534"/>
                    <a:pt x="255" y="15628"/>
                  </a:cubicBezTo>
                  <a:cubicBezTo>
                    <a:pt x="279" y="15705"/>
                    <a:pt x="308" y="15805"/>
                    <a:pt x="338" y="15876"/>
                  </a:cubicBezTo>
                  <a:cubicBezTo>
                    <a:pt x="338" y="15876"/>
                    <a:pt x="338" y="15882"/>
                    <a:pt x="338" y="15888"/>
                  </a:cubicBezTo>
                  <a:cubicBezTo>
                    <a:pt x="391" y="16024"/>
                    <a:pt x="456" y="16177"/>
                    <a:pt x="533" y="16343"/>
                  </a:cubicBezTo>
                  <a:cubicBezTo>
                    <a:pt x="538" y="16355"/>
                    <a:pt x="550" y="16372"/>
                    <a:pt x="556" y="16390"/>
                  </a:cubicBezTo>
                  <a:cubicBezTo>
                    <a:pt x="556" y="16390"/>
                    <a:pt x="562" y="16396"/>
                    <a:pt x="562" y="16396"/>
                  </a:cubicBezTo>
                  <a:cubicBezTo>
                    <a:pt x="574" y="16420"/>
                    <a:pt x="586" y="16443"/>
                    <a:pt x="597" y="16473"/>
                  </a:cubicBezTo>
                  <a:cubicBezTo>
                    <a:pt x="609" y="16490"/>
                    <a:pt x="615" y="16502"/>
                    <a:pt x="621" y="16520"/>
                  </a:cubicBezTo>
                  <a:cubicBezTo>
                    <a:pt x="627" y="16520"/>
                    <a:pt x="627" y="16526"/>
                    <a:pt x="633" y="16532"/>
                  </a:cubicBezTo>
                  <a:cubicBezTo>
                    <a:pt x="662" y="16591"/>
                    <a:pt x="698" y="16656"/>
                    <a:pt x="733" y="16715"/>
                  </a:cubicBezTo>
                  <a:cubicBezTo>
                    <a:pt x="733" y="16721"/>
                    <a:pt x="733" y="16721"/>
                    <a:pt x="739" y="16721"/>
                  </a:cubicBezTo>
                  <a:cubicBezTo>
                    <a:pt x="804" y="16833"/>
                    <a:pt x="887" y="16957"/>
                    <a:pt x="970" y="17075"/>
                  </a:cubicBezTo>
                  <a:cubicBezTo>
                    <a:pt x="975" y="17081"/>
                    <a:pt x="975" y="17087"/>
                    <a:pt x="981" y="17093"/>
                  </a:cubicBezTo>
                  <a:cubicBezTo>
                    <a:pt x="981" y="17093"/>
                    <a:pt x="981" y="17099"/>
                    <a:pt x="987" y="17099"/>
                  </a:cubicBezTo>
                  <a:cubicBezTo>
                    <a:pt x="999" y="17122"/>
                    <a:pt x="1023" y="17152"/>
                    <a:pt x="1046" y="17182"/>
                  </a:cubicBezTo>
                  <a:cubicBezTo>
                    <a:pt x="1082" y="17229"/>
                    <a:pt x="1111" y="17270"/>
                    <a:pt x="1147" y="17311"/>
                  </a:cubicBezTo>
                  <a:cubicBezTo>
                    <a:pt x="1153" y="17317"/>
                    <a:pt x="1153" y="17323"/>
                    <a:pt x="1159" y="17329"/>
                  </a:cubicBezTo>
                  <a:cubicBezTo>
                    <a:pt x="1182" y="17359"/>
                    <a:pt x="1206" y="17388"/>
                    <a:pt x="1229" y="17412"/>
                  </a:cubicBezTo>
                  <a:cubicBezTo>
                    <a:pt x="1336" y="17542"/>
                    <a:pt x="1478" y="17695"/>
                    <a:pt x="1643" y="17855"/>
                  </a:cubicBezTo>
                  <a:cubicBezTo>
                    <a:pt x="1649" y="17855"/>
                    <a:pt x="1655" y="17861"/>
                    <a:pt x="1655" y="17867"/>
                  </a:cubicBezTo>
                  <a:lnTo>
                    <a:pt x="1661" y="17867"/>
                  </a:lnTo>
                  <a:cubicBezTo>
                    <a:pt x="1661" y="17867"/>
                    <a:pt x="1661" y="17873"/>
                    <a:pt x="1661" y="17873"/>
                  </a:cubicBezTo>
                  <a:cubicBezTo>
                    <a:pt x="1743" y="17949"/>
                    <a:pt x="1897" y="18085"/>
                    <a:pt x="2109" y="18245"/>
                  </a:cubicBezTo>
                  <a:cubicBezTo>
                    <a:pt x="2145" y="18274"/>
                    <a:pt x="2180" y="18298"/>
                    <a:pt x="2210" y="18321"/>
                  </a:cubicBezTo>
                  <a:cubicBezTo>
                    <a:pt x="2216" y="18321"/>
                    <a:pt x="2222" y="18327"/>
                    <a:pt x="2222" y="18333"/>
                  </a:cubicBezTo>
                  <a:cubicBezTo>
                    <a:pt x="2369" y="18434"/>
                    <a:pt x="2464" y="18493"/>
                    <a:pt x="2464" y="18493"/>
                  </a:cubicBezTo>
                  <a:cubicBezTo>
                    <a:pt x="2470" y="18499"/>
                    <a:pt x="2476" y="18505"/>
                    <a:pt x="2487" y="18505"/>
                  </a:cubicBezTo>
                  <a:cubicBezTo>
                    <a:pt x="2564" y="18558"/>
                    <a:pt x="2641" y="18605"/>
                    <a:pt x="2724" y="18652"/>
                  </a:cubicBezTo>
                  <a:cubicBezTo>
                    <a:pt x="2741" y="18658"/>
                    <a:pt x="2753" y="18670"/>
                    <a:pt x="2765" y="18676"/>
                  </a:cubicBezTo>
                  <a:cubicBezTo>
                    <a:pt x="2777" y="18682"/>
                    <a:pt x="2789" y="18688"/>
                    <a:pt x="2801" y="18694"/>
                  </a:cubicBezTo>
                  <a:cubicBezTo>
                    <a:pt x="2806" y="18699"/>
                    <a:pt x="2806" y="18699"/>
                    <a:pt x="2812" y="18705"/>
                  </a:cubicBezTo>
                  <a:cubicBezTo>
                    <a:pt x="2818" y="18705"/>
                    <a:pt x="2830" y="18711"/>
                    <a:pt x="2836" y="18717"/>
                  </a:cubicBezTo>
                  <a:cubicBezTo>
                    <a:pt x="2871" y="18735"/>
                    <a:pt x="2919" y="18759"/>
                    <a:pt x="2960" y="18782"/>
                  </a:cubicBezTo>
                  <a:cubicBezTo>
                    <a:pt x="3049" y="18823"/>
                    <a:pt x="3131" y="18865"/>
                    <a:pt x="3214" y="18906"/>
                  </a:cubicBezTo>
                  <a:cubicBezTo>
                    <a:pt x="3226" y="18912"/>
                    <a:pt x="3243" y="18918"/>
                    <a:pt x="3255" y="18924"/>
                  </a:cubicBezTo>
                  <a:cubicBezTo>
                    <a:pt x="3362" y="18977"/>
                    <a:pt x="3503" y="19036"/>
                    <a:pt x="3627" y="19083"/>
                  </a:cubicBezTo>
                  <a:cubicBezTo>
                    <a:pt x="3639" y="19083"/>
                    <a:pt x="3657" y="19089"/>
                    <a:pt x="3669" y="19095"/>
                  </a:cubicBezTo>
                  <a:cubicBezTo>
                    <a:pt x="3681" y="19101"/>
                    <a:pt x="3692" y="19107"/>
                    <a:pt x="3704" y="19113"/>
                  </a:cubicBezTo>
                  <a:cubicBezTo>
                    <a:pt x="3852" y="19166"/>
                    <a:pt x="4041" y="19225"/>
                    <a:pt x="4212" y="19278"/>
                  </a:cubicBezTo>
                  <a:cubicBezTo>
                    <a:pt x="4230" y="19278"/>
                    <a:pt x="4248" y="19284"/>
                    <a:pt x="4259" y="19290"/>
                  </a:cubicBezTo>
                  <a:cubicBezTo>
                    <a:pt x="4513" y="19361"/>
                    <a:pt x="4767" y="19414"/>
                    <a:pt x="4998" y="19450"/>
                  </a:cubicBezTo>
                  <a:cubicBezTo>
                    <a:pt x="5163" y="19479"/>
                    <a:pt x="5352" y="19503"/>
                    <a:pt x="5541" y="19520"/>
                  </a:cubicBezTo>
                  <a:lnTo>
                    <a:pt x="5559" y="19520"/>
                  </a:lnTo>
                  <a:cubicBezTo>
                    <a:pt x="5571" y="19526"/>
                    <a:pt x="5576" y="19526"/>
                    <a:pt x="5588" y="19526"/>
                  </a:cubicBezTo>
                  <a:cubicBezTo>
                    <a:pt x="5647" y="19532"/>
                    <a:pt x="5683" y="19532"/>
                    <a:pt x="5689" y="19532"/>
                  </a:cubicBezTo>
                  <a:lnTo>
                    <a:pt x="5695" y="19532"/>
                  </a:lnTo>
                  <a:cubicBezTo>
                    <a:pt x="5783" y="19538"/>
                    <a:pt x="5872" y="19544"/>
                    <a:pt x="5954" y="19550"/>
                  </a:cubicBezTo>
                  <a:cubicBezTo>
                    <a:pt x="6002" y="19550"/>
                    <a:pt x="6055" y="19556"/>
                    <a:pt x="6108" y="19556"/>
                  </a:cubicBezTo>
                  <a:lnTo>
                    <a:pt x="6120" y="19556"/>
                  </a:lnTo>
                  <a:cubicBezTo>
                    <a:pt x="6207" y="19558"/>
                    <a:pt x="6289" y="19559"/>
                    <a:pt x="6369" y="19559"/>
                  </a:cubicBezTo>
                  <a:cubicBezTo>
                    <a:pt x="6680" y="19559"/>
                    <a:pt x="6948" y="19542"/>
                    <a:pt x="7254" y="19509"/>
                  </a:cubicBezTo>
                  <a:cubicBezTo>
                    <a:pt x="7295" y="19503"/>
                    <a:pt x="7337" y="19503"/>
                    <a:pt x="7378" y="19497"/>
                  </a:cubicBezTo>
                  <a:cubicBezTo>
                    <a:pt x="7626" y="19479"/>
                    <a:pt x="7951" y="19432"/>
                    <a:pt x="8211" y="19373"/>
                  </a:cubicBezTo>
                  <a:cubicBezTo>
                    <a:pt x="8500" y="19314"/>
                    <a:pt x="8801" y="19243"/>
                    <a:pt x="9067" y="19166"/>
                  </a:cubicBezTo>
                  <a:cubicBezTo>
                    <a:pt x="9215" y="19131"/>
                    <a:pt x="9362" y="19083"/>
                    <a:pt x="9492" y="19042"/>
                  </a:cubicBezTo>
                  <a:cubicBezTo>
                    <a:pt x="9752" y="18959"/>
                    <a:pt x="10042" y="18865"/>
                    <a:pt x="10266" y="18764"/>
                  </a:cubicBezTo>
                  <a:cubicBezTo>
                    <a:pt x="10408" y="18705"/>
                    <a:pt x="10555" y="18634"/>
                    <a:pt x="10703" y="18570"/>
                  </a:cubicBezTo>
                  <a:cubicBezTo>
                    <a:pt x="10993" y="18445"/>
                    <a:pt x="11270" y="18321"/>
                    <a:pt x="11506" y="18203"/>
                  </a:cubicBezTo>
                  <a:cubicBezTo>
                    <a:pt x="11737" y="18091"/>
                    <a:pt x="12003" y="17949"/>
                    <a:pt x="12268" y="17784"/>
                  </a:cubicBezTo>
                  <a:cubicBezTo>
                    <a:pt x="12493" y="17660"/>
                    <a:pt x="12747" y="17500"/>
                    <a:pt x="12989" y="17335"/>
                  </a:cubicBezTo>
                  <a:cubicBezTo>
                    <a:pt x="13302" y="17128"/>
                    <a:pt x="13591" y="16922"/>
                    <a:pt x="13828" y="16733"/>
                  </a:cubicBezTo>
                  <a:cubicBezTo>
                    <a:pt x="14058" y="16550"/>
                    <a:pt x="14365" y="16313"/>
                    <a:pt x="14595" y="16101"/>
                  </a:cubicBezTo>
                  <a:cubicBezTo>
                    <a:pt x="14773" y="15947"/>
                    <a:pt x="14950" y="15782"/>
                    <a:pt x="15092" y="15634"/>
                  </a:cubicBezTo>
                  <a:cubicBezTo>
                    <a:pt x="15239" y="15492"/>
                    <a:pt x="15405" y="15321"/>
                    <a:pt x="15564" y="15150"/>
                  </a:cubicBezTo>
                  <a:cubicBezTo>
                    <a:pt x="15759" y="14949"/>
                    <a:pt x="15942" y="14748"/>
                    <a:pt x="16090" y="14559"/>
                  </a:cubicBezTo>
                  <a:cubicBezTo>
                    <a:pt x="16090" y="14553"/>
                    <a:pt x="16096" y="14547"/>
                    <a:pt x="16101" y="14547"/>
                  </a:cubicBezTo>
                  <a:cubicBezTo>
                    <a:pt x="16279" y="14323"/>
                    <a:pt x="16515" y="14028"/>
                    <a:pt x="16674" y="13791"/>
                  </a:cubicBezTo>
                  <a:cubicBezTo>
                    <a:pt x="16781" y="13620"/>
                    <a:pt x="16911" y="13425"/>
                    <a:pt x="17035" y="13224"/>
                  </a:cubicBezTo>
                  <a:cubicBezTo>
                    <a:pt x="17076" y="13159"/>
                    <a:pt x="17111" y="13106"/>
                    <a:pt x="17147" y="13047"/>
                  </a:cubicBezTo>
                  <a:cubicBezTo>
                    <a:pt x="17218" y="12941"/>
                    <a:pt x="17289" y="12805"/>
                    <a:pt x="17354" y="12675"/>
                  </a:cubicBezTo>
                  <a:cubicBezTo>
                    <a:pt x="17407" y="12575"/>
                    <a:pt x="17454" y="12486"/>
                    <a:pt x="17489" y="12397"/>
                  </a:cubicBezTo>
                  <a:cubicBezTo>
                    <a:pt x="17501" y="12380"/>
                    <a:pt x="17507" y="12362"/>
                    <a:pt x="17513" y="12344"/>
                  </a:cubicBezTo>
                  <a:cubicBezTo>
                    <a:pt x="17554" y="12262"/>
                    <a:pt x="17590" y="12179"/>
                    <a:pt x="17619" y="12108"/>
                  </a:cubicBezTo>
                  <a:cubicBezTo>
                    <a:pt x="17720" y="11895"/>
                    <a:pt x="17791" y="11695"/>
                    <a:pt x="17850" y="11506"/>
                  </a:cubicBezTo>
                  <a:cubicBezTo>
                    <a:pt x="17856" y="11494"/>
                    <a:pt x="17862" y="11482"/>
                    <a:pt x="17862" y="11470"/>
                  </a:cubicBezTo>
                  <a:cubicBezTo>
                    <a:pt x="17867" y="11458"/>
                    <a:pt x="17867" y="11452"/>
                    <a:pt x="17873" y="11441"/>
                  </a:cubicBezTo>
                  <a:cubicBezTo>
                    <a:pt x="17879" y="11417"/>
                    <a:pt x="17885" y="11393"/>
                    <a:pt x="17897" y="11370"/>
                  </a:cubicBezTo>
                  <a:cubicBezTo>
                    <a:pt x="17938" y="11234"/>
                    <a:pt x="17986" y="11057"/>
                    <a:pt x="18033" y="10850"/>
                  </a:cubicBezTo>
                  <a:cubicBezTo>
                    <a:pt x="18045" y="10803"/>
                    <a:pt x="18068" y="10714"/>
                    <a:pt x="18086" y="10590"/>
                  </a:cubicBezTo>
                  <a:cubicBezTo>
                    <a:pt x="18104" y="10519"/>
                    <a:pt x="18116" y="10442"/>
                    <a:pt x="18121" y="10366"/>
                  </a:cubicBezTo>
                  <a:cubicBezTo>
                    <a:pt x="18133" y="10307"/>
                    <a:pt x="18139" y="10259"/>
                    <a:pt x="18139" y="10206"/>
                  </a:cubicBezTo>
                  <a:cubicBezTo>
                    <a:pt x="18151" y="10206"/>
                    <a:pt x="18163" y="10206"/>
                    <a:pt x="18169" y="10212"/>
                  </a:cubicBezTo>
                  <a:cubicBezTo>
                    <a:pt x="18188" y="10212"/>
                    <a:pt x="18324" y="10220"/>
                    <a:pt x="18550" y="10220"/>
                  </a:cubicBezTo>
                  <a:cubicBezTo>
                    <a:pt x="18606" y="10220"/>
                    <a:pt x="18668" y="10219"/>
                    <a:pt x="18736" y="10218"/>
                  </a:cubicBezTo>
                  <a:lnTo>
                    <a:pt x="18907" y="10218"/>
                  </a:lnTo>
                  <a:cubicBezTo>
                    <a:pt x="18919" y="10218"/>
                    <a:pt x="18937" y="10212"/>
                    <a:pt x="18954" y="10212"/>
                  </a:cubicBezTo>
                  <a:lnTo>
                    <a:pt x="18990" y="10212"/>
                  </a:lnTo>
                  <a:cubicBezTo>
                    <a:pt x="19173" y="10206"/>
                    <a:pt x="19297" y="10194"/>
                    <a:pt x="19474" y="10171"/>
                  </a:cubicBezTo>
                  <a:cubicBezTo>
                    <a:pt x="19563" y="10165"/>
                    <a:pt x="19645" y="10153"/>
                    <a:pt x="19722" y="10141"/>
                  </a:cubicBezTo>
                  <a:cubicBezTo>
                    <a:pt x="19757" y="10141"/>
                    <a:pt x="19805" y="10129"/>
                    <a:pt x="19870" y="10123"/>
                  </a:cubicBezTo>
                  <a:cubicBezTo>
                    <a:pt x="20100" y="10088"/>
                    <a:pt x="20697" y="9982"/>
                    <a:pt x="21423" y="9745"/>
                  </a:cubicBezTo>
                  <a:cubicBezTo>
                    <a:pt x="21441" y="9740"/>
                    <a:pt x="21459" y="9734"/>
                    <a:pt x="21482" y="9728"/>
                  </a:cubicBezTo>
                  <a:lnTo>
                    <a:pt x="21488" y="9728"/>
                  </a:lnTo>
                  <a:cubicBezTo>
                    <a:pt x="21488" y="9722"/>
                    <a:pt x="21494" y="9722"/>
                    <a:pt x="21494" y="9722"/>
                  </a:cubicBezTo>
                  <a:cubicBezTo>
                    <a:pt x="21559" y="9704"/>
                    <a:pt x="21618" y="9681"/>
                    <a:pt x="21671" y="9663"/>
                  </a:cubicBezTo>
                  <a:cubicBezTo>
                    <a:pt x="21695" y="9651"/>
                    <a:pt x="21718" y="9645"/>
                    <a:pt x="21742" y="9633"/>
                  </a:cubicBezTo>
                  <a:cubicBezTo>
                    <a:pt x="21789" y="9621"/>
                    <a:pt x="21831" y="9604"/>
                    <a:pt x="21878" y="9586"/>
                  </a:cubicBezTo>
                  <a:cubicBezTo>
                    <a:pt x="21896" y="9580"/>
                    <a:pt x="21913" y="9574"/>
                    <a:pt x="21931" y="9562"/>
                  </a:cubicBezTo>
                  <a:cubicBezTo>
                    <a:pt x="21990" y="9545"/>
                    <a:pt x="22043" y="9521"/>
                    <a:pt x="22096" y="9497"/>
                  </a:cubicBezTo>
                  <a:cubicBezTo>
                    <a:pt x="22120" y="9492"/>
                    <a:pt x="22144" y="9480"/>
                    <a:pt x="22167" y="9468"/>
                  </a:cubicBezTo>
                  <a:cubicBezTo>
                    <a:pt x="22215" y="9450"/>
                    <a:pt x="22268" y="9427"/>
                    <a:pt x="22315" y="9409"/>
                  </a:cubicBezTo>
                  <a:cubicBezTo>
                    <a:pt x="22339" y="9397"/>
                    <a:pt x="22368" y="9385"/>
                    <a:pt x="22392" y="9373"/>
                  </a:cubicBezTo>
                  <a:cubicBezTo>
                    <a:pt x="22421" y="9362"/>
                    <a:pt x="22451" y="9350"/>
                    <a:pt x="22474" y="9338"/>
                  </a:cubicBezTo>
                  <a:cubicBezTo>
                    <a:pt x="22516" y="9314"/>
                    <a:pt x="22563" y="9297"/>
                    <a:pt x="22604" y="9279"/>
                  </a:cubicBezTo>
                  <a:cubicBezTo>
                    <a:pt x="22622" y="9267"/>
                    <a:pt x="22646" y="9255"/>
                    <a:pt x="22663" y="9243"/>
                  </a:cubicBezTo>
                  <a:cubicBezTo>
                    <a:pt x="22705" y="9226"/>
                    <a:pt x="22740" y="9208"/>
                    <a:pt x="22782" y="9190"/>
                  </a:cubicBezTo>
                  <a:cubicBezTo>
                    <a:pt x="22817" y="9167"/>
                    <a:pt x="22852" y="9149"/>
                    <a:pt x="22888" y="9131"/>
                  </a:cubicBezTo>
                  <a:cubicBezTo>
                    <a:pt x="22900" y="9125"/>
                    <a:pt x="22917" y="9119"/>
                    <a:pt x="22935" y="9108"/>
                  </a:cubicBezTo>
                  <a:cubicBezTo>
                    <a:pt x="22994" y="9072"/>
                    <a:pt x="23047" y="9049"/>
                    <a:pt x="23083" y="9025"/>
                  </a:cubicBezTo>
                  <a:cubicBezTo>
                    <a:pt x="23219" y="8942"/>
                    <a:pt x="23402" y="8836"/>
                    <a:pt x="23526" y="8747"/>
                  </a:cubicBezTo>
                  <a:cubicBezTo>
                    <a:pt x="23579" y="8706"/>
                    <a:pt x="23632" y="8671"/>
                    <a:pt x="23673" y="8641"/>
                  </a:cubicBezTo>
                  <a:cubicBezTo>
                    <a:pt x="23709" y="8611"/>
                    <a:pt x="23750" y="8588"/>
                    <a:pt x="23786" y="8564"/>
                  </a:cubicBezTo>
                  <a:cubicBezTo>
                    <a:pt x="23845" y="8517"/>
                    <a:pt x="23921" y="8458"/>
                    <a:pt x="23992" y="8405"/>
                  </a:cubicBezTo>
                  <a:cubicBezTo>
                    <a:pt x="24075" y="8334"/>
                    <a:pt x="24146" y="8275"/>
                    <a:pt x="24234" y="8198"/>
                  </a:cubicBezTo>
                  <a:cubicBezTo>
                    <a:pt x="24264" y="8168"/>
                    <a:pt x="24294" y="8139"/>
                    <a:pt x="24323" y="8109"/>
                  </a:cubicBezTo>
                  <a:cubicBezTo>
                    <a:pt x="24364" y="8074"/>
                    <a:pt x="24406" y="8033"/>
                    <a:pt x="24441" y="7997"/>
                  </a:cubicBezTo>
                  <a:cubicBezTo>
                    <a:pt x="24447" y="7997"/>
                    <a:pt x="24453" y="7991"/>
                    <a:pt x="24453" y="7985"/>
                  </a:cubicBezTo>
                  <a:cubicBezTo>
                    <a:pt x="24477" y="7968"/>
                    <a:pt x="24494" y="7950"/>
                    <a:pt x="24506" y="7932"/>
                  </a:cubicBezTo>
                  <a:cubicBezTo>
                    <a:pt x="24536" y="7903"/>
                    <a:pt x="24571" y="7873"/>
                    <a:pt x="24601" y="7838"/>
                  </a:cubicBezTo>
                  <a:cubicBezTo>
                    <a:pt x="24660" y="7779"/>
                    <a:pt x="24713" y="7720"/>
                    <a:pt x="24760" y="7666"/>
                  </a:cubicBezTo>
                  <a:cubicBezTo>
                    <a:pt x="24772" y="7655"/>
                    <a:pt x="24778" y="7643"/>
                    <a:pt x="24790" y="7637"/>
                  </a:cubicBezTo>
                  <a:cubicBezTo>
                    <a:pt x="24801" y="7625"/>
                    <a:pt x="24813" y="7607"/>
                    <a:pt x="24819" y="7601"/>
                  </a:cubicBezTo>
                  <a:cubicBezTo>
                    <a:pt x="24843" y="7578"/>
                    <a:pt x="24861" y="7554"/>
                    <a:pt x="24878" y="7531"/>
                  </a:cubicBezTo>
                  <a:cubicBezTo>
                    <a:pt x="24884" y="7525"/>
                    <a:pt x="24884" y="7519"/>
                    <a:pt x="24890" y="7519"/>
                  </a:cubicBezTo>
                  <a:cubicBezTo>
                    <a:pt x="24985" y="7407"/>
                    <a:pt x="25061" y="7306"/>
                    <a:pt x="25126" y="7218"/>
                  </a:cubicBezTo>
                  <a:cubicBezTo>
                    <a:pt x="25132" y="7206"/>
                    <a:pt x="25144" y="7194"/>
                    <a:pt x="25150" y="7182"/>
                  </a:cubicBezTo>
                  <a:cubicBezTo>
                    <a:pt x="25179" y="7141"/>
                    <a:pt x="25209" y="7099"/>
                    <a:pt x="25233" y="7064"/>
                  </a:cubicBezTo>
                  <a:cubicBezTo>
                    <a:pt x="25239" y="7058"/>
                    <a:pt x="25239" y="7052"/>
                    <a:pt x="25244" y="7052"/>
                  </a:cubicBezTo>
                  <a:cubicBezTo>
                    <a:pt x="25244" y="7046"/>
                    <a:pt x="25250" y="7046"/>
                    <a:pt x="25250" y="7040"/>
                  </a:cubicBezTo>
                  <a:cubicBezTo>
                    <a:pt x="25262" y="7017"/>
                    <a:pt x="25280" y="6999"/>
                    <a:pt x="25292" y="6981"/>
                  </a:cubicBezTo>
                  <a:cubicBezTo>
                    <a:pt x="25416" y="6792"/>
                    <a:pt x="25528" y="6603"/>
                    <a:pt x="25622" y="6426"/>
                  </a:cubicBezTo>
                  <a:cubicBezTo>
                    <a:pt x="25711" y="6255"/>
                    <a:pt x="25788" y="6089"/>
                    <a:pt x="25859" y="5924"/>
                  </a:cubicBezTo>
                  <a:cubicBezTo>
                    <a:pt x="25882" y="5865"/>
                    <a:pt x="25906" y="5818"/>
                    <a:pt x="25918" y="5776"/>
                  </a:cubicBezTo>
                  <a:cubicBezTo>
                    <a:pt x="25930" y="5747"/>
                    <a:pt x="25941" y="5717"/>
                    <a:pt x="25953" y="5694"/>
                  </a:cubicBezTo>
                  <a:cubicBezTo>
                    <a:pt x="25959" y="5670"/>
                    <a:pt x="25965" y="5646"/>
                    <a:pt x="25977" y="5629"/>
                  </a:cubicBezTo>
                  <a:cubicBezTo>
                    <a:pt x="25989" y="5599"/>
                    <a:pt x="25995" y="5570"/>
                    <a:pt x="26006" y="5540"/>
                  </a:cubicBezTo>
                  <a:cubicBezTo>
                    <a:pt x="26018" y="5511"/>
                    <a:pt x="26030" y="5475"/>
                    <a:pt x="26042" y="5440"/>
                  </a:cubicBezTo>
                  <a:cubicBezTo>
                    <a:pt x="26048" y="5428"/>
                    <a:pt x="26054" y="5410"/>
                    <a:pt x="26060" y="5393"/>
                  </a:cubicBezTo>
                  <a:cubicBezTo>
                    <a:pt x="26071" y="5351"/>
                    <a:pt x="26083" y="5316"/>
                    <a:pt x="26095" y="5274"/>
                  </a:cubicBezTo>
                  <a:cubicBezTo>
                    <a:pt x="26101" y="5263"/>
                    <a:pt x="26107" y="5251"/>
                    <a:pt x="26107" y="5239"/>
                  </a:cubicBezTo>
                  <a:cubicBezTo>
                    <a:pt x="26119" y="5198"/>
                    <a:pt x="26130" y="5162"/>
                    <a:pt x="26142" y="5127"/>
                  </a:cubicBezTo>
                  <a:cubicBezTo>
                    <a:pt x="26148" y="5109"/>
                    <a:pt x="26154" y="5091"/>
                    <a:pt x="26160" y="5068"/>
                  </a:cubicBezTo>
                  <a:cubicBezTo>
                    <a:pt x="26166" y="5044"/>
                    <a:pt x="26172" y="5020"/>
                    <a:pt x="26184" y="4997"/>
                  </a:cubicBezTo>
                  <a:cubicBezTo>
                    <a:pt x="26189" y="4973"/>
                    <a:pt x="26195" y="4955"/>
                    <a:pt x="26201" y="4938"/>
                  </a:cubicBezTo>
                  <a:cubicBezTo>
                    <a:pt x="26219" y="4938"/>
                    <a:pt x="26237" y="4944"/>
                    <a:pt x="26254" y="4950"/>
                  </a:cubicBezTo>
                  <a:cubicBezTo>
                    <a:pt x="26296" y="4955"/>
                    <a:pt x="26331" y="4967"/>
                    <a:pt x="26367" y="4973"/>
                  </a:cubicBezTo>
                  <a:cubicBezTo>
                    <a:pt x="26384" y="4973"/>
                    <a:pt x="26402" y="4979"/>
                    <a:pt x="26414" y="4985"/>
                  </a:cubicBezTo>
                  <a:cubicBezTo>
                    <a:pt x="26473" y="4991"/>
                    <a:pt x="26532" y="5003"/>
                    <a:pt x="26597" y="5015"/>
                  </a:cubicBezTo>
                  <a:cubicBezTo>
                    <a:pt x="26739" y="5032"/>
                    <a:pt x="26869" y="5050"/>
                    <a:pt x="26981" y="5056"/>
                  </a:cubicBezTo>
                  <a:lnTo>
                    <a:pt x="27022" y="5056"/>
                  </a:lnTo>
                  <a:cubicBezTo>
                    <a:pt x="27093" y="5060"/>
                    <a:pt x="27158" y="5064"/>
                    <a:pt x="27218" y="5064"/>
                  </a:cubicBezTo>
                  <a:cubicBezTo>
                    <a:pt x="27242" y="5064"/>
                    <a:pt x="27266" y="5063"/>
                    <a:pt x="27288" y="5062"/>
                  </a:cubicBezTo>
                  <a:lnTo>
                    <a:pt x="27318" y="5062"/>
                  </a:lnTo>
                  <a:cubicBezTo>
                    <a:pt x="27377" y="5062"/>
                    <a:pt x="27436" y="5062"/>
                    <a:pt x="27507" y="5056"/>
                  </a:cubicBezTo>
                  <a:cubicBezTo>
                    <a:pt x="27648" y="5050"/>
                    <a:pt x="27701" y="5044"/>
                    <a:pt x="27855" y="5026"/>
                  </a:cubicBezTo>
                  <a:cubicBezTo>
                    <a:pt x="28014" y="5009"/>
                    <a:pt x="28162" y="4985"/>
                    <a:pt x="28328" y="4950"/>
                  </a:cubicBezTo>
                  <a:cubicBezTo>
                    <a:pt x="28339" y="4944"/>
                    <a:pt x="28351" y="4944"/>
                    <a:pt x="28369" y="4938"/>
                  </a:cubicBezTo>
                  <a:cubicBezTo>
                    <a:pt x="28387" y="4938"/>
                    <a:pt x="28404" y="4932"/>
                    <a:pt x="28422" y="4926"/>
                  </a:cubicBezTo>
                  <a:cubicBezTo>
                    <a:pt x="28428" y="4926"/>
                    <a:pt x="28434" y="4926"/>
                    <a:pt x="28446" y="4920"/>
                  </a:cubicBezTo>
                  <a:lnTo>
                    <a:pt x="28463" y="4920"/>
                  </a:lnTo>
                  <a:cubicBezTo>
                    <a:pt x="28469" y="4914"/>
                    <a:pt x="28475" y="4914"/>
                    <a:pt x="28481" y="4914"/>
                  </a:cubicBezTo>
                  <a:cubicBezTo>
                    <a:pt x="28552" y="4896"/>
                    <a:pt x="28617" y="4879"/>
                    <a:pt x="28676" y="4861"/>
                  </a:cubicBezTo>
                  <a:cubicBezTo>
                    <a:pt x="28682" y="4861"/>
                    <a:pt x="28688" y="4861"/>
                    <a:pt x="28694" y="4855"/>
                  </a:cubicBezTo>
                  <a:cubicBezTo>
                    <a:pt x="28865" y="4808"/>
                    <a:pt x="28983" y="4766"/>
                    <a:pt x="28983" y="4766"/>
                  </a:cubicBezTo>
                  <a:cubicBezTo>
                    <a:pt x="29007" y="4761"/>
                    <a:pt x="29024" y="4749"/>
                    <a:pt x="29048" y="4743"/>
                  </a:cubicBezTo>
                  <a:cubicBezTo>
                    <a:pt x="29078" y="4731"/>
                    <a:pt x="29101" y="4725"/>
                    <a:pt x="29125" y="4713"/>
                  </a:cubicBezTo>
                  <a:cubicBezTo>
                    <a:pt x="29178" y="4696"/>
                    <a:pt x="29231" y="4678"/>
                    <a:pt x="29278" y="4660"/>
                  </a:cubicBezTo>
                  <a:cubicBezTo>
                    <a:pt x="29503" y="4572"/>
                    <a:pt x="29686" y="4483"/>
                    <a:pt x="29816" y="4418"/>
                  </a:cubicBezTo>
                  <a:cubicBezTo>
                    <a:pt x="29899" y="4377"/>
                    <a:pt x="30023" y="4312"/>
                    <a:pt x="30164" y="4235"/>
                  </a:cubicBezTo>
                  <a:cubicBezTo>
                    <a:pt x="30324" y="4146"/>
                    <a:pt x="30460" y="4064"/>
                    <a:pt x="30596" y="3969"/>
                  </a:cubicBezTo>
                  <a:cubicBezTo>
                    <a:pt x="30690" y="3910"/>
                    <a:pt x="30773" y="3845"/>
                    <a:pt x="30844" y="3786"/>
                  </a:cubicBezTo>
                  <a:cubicBezTo>
                    <a:pt x="30844" y="3786"/>
                    <a:pt x="30844" y="3780"/>
                    <a:pt x="30850" y="3780"/>
                  </a:cubicBezTo>
                  <a:cubicBezTo>
                    <a:pt x="30891" y="3745"/>
                    <a:pt x="30932" y="3709"/>
                    <a:pt x="30974" y="3674"/>
                  </a:cubicBezTo>
                  <a:cubicBezTo>
                    <a:pt x="30991" y="3662"/>
                    <a:pt x="30997" y="3650"/>
                    <a:pt x="31015" y="3638"/>
                  </a:cubicBezTo>
                  <a:cubicBezTo>
                    <a:pt x="31103" y="3556"/>
                    <a:pt x="31163" y="3497"/>
                    <a:pt x="31245" y="3402"/>
                  </a:cubicBezTo>
                  <a:cubicBezTo>
                    <a:pt x="31304" y="3343"/>
                    <a:pt x="31357" y="3284"/>
                    <a:pt x="31405" y="3225"/>
                  </a:cubicBezTo>
                  <a:cubicBezTo>
                    <a:pt x="31434" y="3189"/>
                    <a:pt x="31464" y="3148"/>
                    <a:pt x="31493" y="3107"/>
                  </a:cubicBezTo>
                  <a:cubicBezTo>
                    <a:pt x="31617" y="2953"/>
                    <a:pt x="31694" y="2817"/>
                    <a:pt x="31747" y="2735"/>
                  </a:cubicBezTo>
                  <a:cubicBezTo>
                    <a:pt x="31765" y="2705"/>
                    <a:pt x="31854" y="2563"/>
                    <a:pt x="31948" y="2345"/>
                  </a:cubicBezTo>
                  <a:cubicBezTo>
                    <a:pt x="31960" y="2327"/>
                    <a:pt x="31966" y="2309"/>
                    <a:pt x="31972" y="2292"/>
                  </a:cubicBezTo>
                  <a:cubicBezTo>
                    <a:pt x="31984" y="2274"/>
                    <a:pt x="31989" y="2250"/>
                    <a:pt x="32001" y="2221"/>
                  </a:cubicBezTo>
                  <a:cubicBezTo>
                    <a:pt x="32001" y="2221"/>
                    <a:pt x="32007" y="2215"/>
                    <a:pt x="32007" y="2209"/>
                  </a:cubicBezTo>
                  <a:cubicBezTo>
                    <a:pt x="32007" y="2209"/>
                    <a:pt x="32007" y="2203"/>
                    <a:pt x="32007" y="2203"/>
                  </a:cubicBezTo>
                  <a:cubicBezTo>
                    <a:pt x="32048" y="2115"/>
                    <a:pt x="32084" y="2020"/>
                    <a:pt x="32113" y="1914"/>
                  </a:cubicBezTo>
                  <a:cubicBezTo>
                    <a:pt x="32119" y="1902"/>
                    <a:pt x="32119" y="1896"/>
                    <a:pt x="32125" y="1884"/>
                  </a:cubicBezTo>
                  <a:cubicBezTo>
                    <a:pt x="32137" y="1849"/>
                    <a:pt x="32149" y="1813"/>
                    <a:pt x="32155" y="1772"/>
                  </a:cubicBezTo>
                  <a:cubicBezTo>
                    <a:pt x="32167" y="1737"/>
                    <a:pt x="32178" y="1695"/>
                    <a:pt x="32190" y="1660"/>
                  </a:cubicBezTo>
                  <a:cubicBezTo>
                    <a:pt x="32232" y="1471"/>
                    <a:pt x="32261" y="1323"/>
                    <a:pt x="32273" y="1199"/>
                  </a:cubicBezTo>
                  <a:cubicBezTo>
                    <a:pt x="32285" y="1099"/>
                    <a:pt x="32297" y="998"/>
                    <a:pt x="32302" y="892"/>
                  </a:cubicBezTo>
                  <a:cubicBezTo>
                    <a:pt x="32302" y="886"/>
                    <a:pt x="32302" y="886"/>
                    <a:pt x="32302" y="880"/>
                  </a:cubicBezTo>
                  <a:cubicBezTo>
                    <a:pt x="32308" y="809"/>
                    <a:pt x="32308" y="744"/>
                    <a:pt x="32308" y="679"/>
                  </a:cubicBezTo>
                  <a:cubicBezTo>
                    <a:pt x="32308" y="650"/>
                    <a:pt x="32308" y="614"/>
                    <a:pt x="32308" y="585"/>
                  </a:cubicBezTo>
                  <a:cubicBezTo>
                    <a:pt x="32308" y="573"/>
                    <a:pt x="32302" y="561"/>
                    <a:pt x="32302" y="549"/>
                  </a:cubicBezTo>
                  <a:cubicBezTo>
                    <a:pt x="32302" y="496"/>
                    <a:pt x="32297" y="443"/>
                    <a:pt x="32297" y="384"/>
                  </a:cubicBezTo>
                  <a:cubicBezTo>
                    <a:pt x="32297" y="349"/>
                    <a:pt x="32285" y="236"/>
                    <a:pt x="32267" y="112"/>
                  </a:cubicBezTo>
                  <a:cubicBezTo>
                    <a:pt x="32267" y="95"/>
                    <a:pt x="32261" y="53"/>
                    <a:pt x="322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734;p63">
              <a:extLst>
                <a:ext uri="{FF2B5EF4-FFF2-40B4-BE49-F238E27FC236}">
                  <a16:creationId xmlns:a16="http://schemas.microsoft.com/office/drawing/2014/main" id="{2DCA0FD1-F9BC-45EF-95A0-C783AA59BB05}"/>
                </a:ext>
              </a:extLst>
            </p:cNvPr>
            <p:cNvSpPr/>
            <p:nvPr/>
          </p:nvSpPr>
          <p:spPr>
            <a:xfrm>
              <a:off x="1452050" y="4296350"/>
              <a:ext cx="79900" cy="14600"/>
            </a:xfrm>
            <a:custGeom>
              <a:avLst/>
              <a:gdLst/>
              <a:ahLst/>
              <a:cxnLst/>
              <a:rect l="l" t="t" r="r" b="b"/>
              <a:pathLst>
                <a:path w="3196" h="584" extrusionOk="0">
                  <a:moveTo>
                    <a:pt x="1603" y="0"/>
                  </a:moveTo>
                  <a:cubicBezTo>
                    <a:pt x="1465" y="0"/>
                    <a:pt x="1325" y="8"/>
                    <a:pt x="1188" y="24"/>
                  </a:cubicBezTo>
                  <a:cubicBezTo>
                    <a:pt x="786" y="65"/>
                    <a:pt x="402" y="177"/>
                    <a:pt x="89" y="361"/>
                  </a:cubicBezTo>
                  <a:cubicBezTo>
                    <a:pt x="1" y="414"/>
                    <a:pt x="1" y="496"/>
                    <a:pt x="89" y="544"/>
                  </a:cubicBezTo>
                  <a:cubicBezTo>
                    <a:pt x="133" y="570"/>
                    <a:pt x="191" y="584"/>
                    <a:pt x="249" y="584"/>
                  </a:cubicBezTo>
                  <a:cubicBezTo>
                    <a:pt x="306" y="584"/>
                    <a:pt x="364" y="570"/>
                    <a:pt x="408" y="544"/>
                  </a:cubicBezTo>
                  <a:cubicBezTo>
                    <a:pt x="573" y="449"/>
                    <a:pt x="762" y="378"/>
                    <a:pt x="963" y="331"/>
                  </a:cubicBezTo>
                  <a:cubicBezTo>
                    <a:pt x="1168" y="284"/>
                    <a:pt x="1383" y="260"/>
                    <a:pt x="1599" y="260"/>
                  </a:cubicBezTo>
                  <a:cubicBezTo>
                    <a:pt x="1706" y="260"/>
                    <a:pt x="1814" y="266"/>
                    <a:pt x="1920" y="278"/>
                  </a:cubicBezTo>
                  <a:cubicBezTo>
                    <a:pt x="2239" y="313"/>
                    <a:pt x="2546" y="402"/>
                    <a:pt x="2794" y="544"/>
                  </a:cubicBezTo>
                  <a:cubicBezTo>
                    <a:pt x="2836" y="570"/>
                    <a:pt x="2893" y="584"/>
                    <a:pt x="2951" y="584"/>
                  </a:cubicBezTo>
                  <a:cubicBezTo>
                    <a:pt x="3008" y="584"/>
                    <a:pt x="3066" y="570"/>
                    <a:pt x="3107" y="544"/>
                  </a:cubicBezTo>
                  <a:cubicBezTo>
                    <a:pt x="3196" y="496"/>
                    <a:pt x="3196" y="414"/>
                    <a:pt x="3107" y="361"/>
                  </a:cubicBezTo>
                  <a:cubicBezTo>
                    <a:pt x="2901" y="242"/>
                    <a:pt x="2658" y="148"/>
                    <a:pt x="2398" y="89"/>
                  </a:cubicBezTo>
                  <a:cubicBezTo>
                    <a:pt x="2144" y="30"/>
                    <a:pt x="1875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735;p63">
              <a:extLst>
                <a:ext uri="{FF2B5EF4-FFF2-40B4-BE49-F238E27FC236}">
                  <a16:creationId xmlns:a16="http://schemas.microsoft.com/office/drawing/2014/main" id="{22BD1AE2-3BC4-4865-A292-25643C236B17}"/>
                </a:ext>
              </a:extLst>
            </p:cNvPr>
            <p:cNvSpPr/>
            <p:nvPr/>
          </p:nvSpPr>
          <p:spPr>
            <a:xfrm>
              <a:off x="1540350" y="4322025"/>
              <a:ext cx="26900" cy="45625"/>
            </a:xfrm>
            <a:custGeom>
              <a:avLst/>
              <a:gdLst/>
              <a:ahLst/>
              <a:cxnLst/>
              <a:rect l="l" t="t" r="r" b="b"/>
              <a:pathLst>
                <a:path w="1076" h="1825" extrusionOk="0">
                  <a:moveTo>
                    <a:pt x="243" y="1"/>
                  </a:moveTo>
                  <a:cubicBezTo>
                    <a:pt x="187" y="1"/>
                    <a:pt x="130" y="13"/>
                    <a:pt x="89" y="36"/>
                  </a:cubicBezTo>
                  <a:cubicBezTo>
                    <a:pt x="0" y="90"/>
                    <a:pt x="0" y="172"/>
                    <a:pt x="89" y="225"/>
                  </a:cubicBezTo>
                  <a:cubicBezTo>
                    <a:pt x="254" y="320"/>
                    <a:pt x="378" y="426"/>
                    <a:pt x="461" y="544"/>
                  </a:cubicBezTo>
                  <a:cubicBezTo>
                    <a:pt x="585" y="722"/>
                    <a:pt x="615" y="916"/>
                    <a:pt x="556" y="1100"/>
                  </a:cubicBezTo>
                  <a:cubicBezTo>
                    <a:pt x="497" y="1283"/>
                    <a:pt x="343" y="1460"/>
                    <a:pt x="95" y="1602"/>
                  </a:cubicBezTo>
                  <a:cubicBezTo>
                    <a:pt x="6" y="1655"/>
                    <a:pt x="6" y="1737"/>
                    <a:pt x="95" y="1785"/>
                  </a:cubicBezTo>
                  <a:cubicBezTo>
                    <a:pt x="139" y="1811"/>
                    <a:pt x="197" y="1825"/>
                    <a:pt x="254" y="1825"/>
                  </a:cubicBezTo>
                  <a:cubicBezTo>
                    <a:pt x="312" y="1825"/>
                    <a:pt x="370" y="1811"/>
                    <a:pt x="414" y="1785"/>
                  </a:cubicBezTo>
                  <a:cubicBezTo>
                    <a:pt x="621" y="1667"/>
                    <a:pt x="780" y="1525"/>
                    <a:pt x="881" y="1377"/>
                  </a:cubicBezTo>
                  <a:cubicBezTo>
                    <a:pt x="1034" y="1153"/>
                    <a:pt x="1075" y="911"/>
                    <a:pt x="993" y="674"/>
                  </a:cubicBezTo>
                  <a:cubicBezTo>
                    <a:pt x="916" y="444"/>
                    <a:pt x="715" y="220"/>
                    <a:pt x="408" y="36"/>
                  </a:cubicBezTo>
                  <a:lnTo>
                    <a:pt x="402" y="36"/>
                  </a:lnTo>
                  <a:cubicBezTo>
                    <a:pt x="358" y="13"/>
                    <a:pt x="30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736;p63">
              <a:extLst>
                <a:ext uri="{FF2B5EF4-FFF2-40B4-BE49-F238E27FC236}">
                  <a16:creationId xmlns:a16="http://schemas.microsoft.com/office/drawing/2014/main" id="{4064A84D-1E24-451C-B7DC-D2A396B71B44}"/>
                </a:ext>
              </a:extLst>
            </p:cNvPr>
            <p:cNvSpPr/>
            <p:nvPr/>
          </p:nvSpPr>
          <p:spPr>
            <a:xfrm>
              <a:off x="1432400" y="4174275"/>
              <a:ext cx="165550" cy="140700"/>
            </a:xfrm>
            <a:custGeom>
              <a:avLst/>
              <a:gdLst/>
              <a:ahLst/>
              <a:cxnLst/>
              <a:rect l="l" t="t" r="r" b="b"/>
              <a:pathLst>
                <a:path w="6622" h="5628" extrusionOk="0">
                  <a:moveTo>
                    <a:pt x="5589" y="1"/>
                  </a:moveTo>
                  <a:cubicBezTo>
                    <a:pt x="5027" y="1"/>
                    <a:pt x="4415" y="194"/>
                    <a:pt x="3805" y="548"/>
                  </a:cubicBezTo>
                  <a:cubicBezTo>
                    <a:pt x="2736" y="1162"/>
                    <a:pt x="1661" y="2279"/>
                    <a:pt x="887" y="3714"/>
                  </a:cubicBezTo>
                  <a:lnTo>
                    <a:pt x="113" y="5125"/>
                  </a:lnTo>
                  <a:cubicBezTo>
                    <a:pt x="1" y="5332"/>
                    <a:pt x="13" y="5557"/>
                    <a:pt x="137" y="5616"/>
                  </a:cubicBezTo>
                  <a:cubicBezTo>
                    <a:pt x="157" y="5624"/>
                    <a:pt x="179" y="5628"/>
                    <a:pt x="203" y="5628"/>
                  </a:cubicBezTo>
                  <a:cubicBezTo>
                    <a:pt x="248" y="5628"/>
                    <a:pt x="297" y="5613"/>
                    <a:pt x="344" y="5586"/>
                  </a:cubicBezTo>
                  <a:cubicBezTo>
                    <a:pt x="426" y="5539"/>
                    <a:pt x="509" y="5450"/>
                    <a:pt x="574" y="5338"/>
                  </a:cubicBezTo>
                  <a:lnTo>
                    <a:pt x="1342" y="3926"/>
                  </a:lnTo>
                  <a:cubicBezTo>
                    <a:pt x="1997" y="2716"/>
                    <a:pt x="2901" y="1777"/>
                    <a:pt x="3805" y="1251"/>
                  </a:cubicBezTo>
                  <a:cubicBezTo>
                    <a:pt x="4317" y="955"/>
                    <a:pt x="4829" y="795"/>
                    <a:pt x="5301" y="795"/>
                  </a:cubicBezTo>
                  <a:cubicBezTo>
                    <a:pt x="5575" y="795"/>
                    <a:pt x="5834" y="849"/>
                    <a:pt x="6073" y="961"/>
                  </a:cubicBezTo>
                  <a:cubicBezTo>
                    <a:pt x="6093" y="970"/>
                    <a:pt x="6115" y="974"/>
                    <a:pt x="6137" y="974"/>
                  </a:cubicBezTo>
                  <a:cubicBezTo>
                    <a:pt x="6181" y="974"/>
                    <a:pt x="6229" y="959"/>
                    <a:pt x="6279" y="932"/>
                  </a:cubicBezTo>
                  <a:cubicBezTo>
                    <a:pt x="6362" y="885"/>
                    <a:pt x="6445" y="796"/>
                    <a:pt x="6504" y="684"/>
                  </a:cubicBezTo>
                  <a:cubicBezTo>
                    <a:pt x="6622" y="477"/>
                    <a:pt x="6610" y="259"/>
                    <a:pt x="6486" y="194"/>
                  </a:cubicBezTo>
                  <a:cubicBezTo>
                    <a:pt x="6210" y="63"/>
                    <a:pt x="5908" y="1"/>
                    <a:pt x="5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737;p63">
              <a:extLst>
                <a:ext uri="{FF2B5EF4-FFF2-40B4-BE49-F238E27FC236}">
                  <a16:creationId xmlns:a16="http://schemas.microsoft.com/office/drawing/2014/main" id="{96E65D58-90FC-4B13-8227-4BFB3D5BB6FD}"/>
                </a:ext>
              </a:extLst>
            </p:cNvPr>
            <p:cNvSpPr/>
            <p:nvPr/>
          </p:nvSpPr>
          <p:spPr>
            <a:xfrm>
              <a:off x="1520125" y="4245750"/>
              <a:ext cx="164950" cy="139725"/>
            </a:xfrm>
            <a:custGeom>
              <a:avLst/>
              <a:gdLst/>
              <a:ahLst/>
              <a:cxnLst/>
              <a:rect l="l" t="t" r="r" b="b"/>
              <a:pathLst>
                <a:path w="6598" h="5589" extrusionOk="0">
                  <a:moveTo>
                    <a:pt x="5558" y="0"/>
                  </a:moveTo>
                  <a:cubicBezTo>
                    <a:pt x="4995" y="0"/>
                    <a:pt x="4382" y="192"/>
                    <a:pt x="3769" y="542"/>
                  </a:cubicBezTo>
                  <a:cubicBezTo>
                    <a:pt x="2705" y="1156"/>
                    <a:pt x="1648" y="2261"/>
                    <a:pt x="874" y="3678"/>
                  </a:cubicBezTo>
                  <a:lnTo>
                    <a:pt x="113" y="5084"/>
                  </a:lnTo>
                  <a:cubicBezTo>
                    <a:pt x="0" y="5296"/>
                    <a:pt x="6" y="5515"/>
                    <a:pt x="130" y="5574"/>
                  </a:cubicBezTo>
                  <a:cubicBezTo>
                    <a:pt x="150" y="5584"/>
                    <a:pt x="173" y="5589"/>
                    <a:pt x="196" y="5589"/>
                  </a:cubicBezTo>
                  <a:cubicBezTo>
                    <a:pt x="242" y="5589"/>
                    <a:pt x="292" y="5572"/>
                    <a:pt x="343" y="5544"/>
                  </a:cubicBezTo>
                  <a:cubicBezTo>
                    <a:pt x="426" y="5497"/>
                    <a:pt x="508" y="5409"/>
                    <a:pt x="567" y="5296"/>
                  </a:cubicBezTo>
                  <a:lnTo>
                    <a:pt x="1335" y="3897"/>
                  </a:lnTo>
                  <a:cubicBezTo>
                    <a:pt x="1985" y="2698"/>
                    <a:pt x="2871" y="1770"/>
                    <a:pt x="3774" y="1251"/>
                  </a:cubicBezTo>
                  <a:cubicBezTo>
                    <a:pt x="4287" y="955"/>
                    <a:pt x="4802" y="792"/>
                    <a:pt x="5276" y="792"/>
                  </a:cubicBezTo>
                  <a:cubicBezTo>
                    <a:pt x="5550" y="792"/>
                    <a:pt x="5810" y="846"/>
                    <a:pt x="6048" y="961"/>
                  </a:cubicBezTo>
                  <a:cubicBezTo>
                    <a:pt x="6069" y="969"/>
                    <a:pt x="6090" y="973"/>
                    <a:pt x="6113" y="973"/>
                  </a:cubicBezTo>
                  <a:cubicBezTo>
                    <a:pt x="6157" y="973"/>
                    <a:pt x="6205" y="959"/>
                    <a:pt x="6255" y="932"/>
                  </a:cubicBezTo>
                  <a:cubicBezTo>
                    <a:pt x="6338" y="884"/>
                    <a:pt x="6420" y="796"/>
                    <a:pt x="6480" y="684"/>
                  </a:cubicBezTo>
                  <a:cubicBezTo>
                    <a:pt x="6598" y="477"/>
                    <a:pt x="6586" y="258"/>
                    <a:pt x="6462" y="193"/>
                  </a:cubicBezTo>
                  <a:cubicBezTo>
                    <a:pt x="6183" y="63"/>
                    <a:pt x="5879" y="0"/>
                    <a:pt x="5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738;p63">
              <a:extLst>
                <a:ext uri="{FF2B5EF4-FFF2-40B4-BE49-F238E27FC236}">
                  <a16:creationId xmlns:a16="http://schemas.microsoft.com/office/drawing/2014/main" id="{9695A81F-F449-4FBE-BB34-D0569028C98D}"/>
                </a:ext>
              </a:extLst>
            </p:cNvPr>
            <p:cNvSpPr/>
            <p:nvPr/>
          </p:nvSpPr>
          <p:spPr>
            <a:xfrm>
              <a:off x="739150" y="4281800"/>
              <a:ext cx="807875" cy="705375"/>
            </a:xfrm>
            <a:custGeom>
              <a:avLst/>
              <a:gdLst/>
              <a:ahLst/>
              <a:cxnLst/>
              <a:rect l="l" t="t" r="r" b="b"/>
              <a:pathLst>
                <a:path w="32315" h="28215" extrusionOk="0">
                  <a:moveTo>
                    <a:pt x="28266" y="1"/>
                  </a:moveTo>
                  <a:cubicBezTo>
                    <a:pt x="28213" y="1"/>
                    <a:pt x="28156" y="3"/>
                    <a:pt x="28097" y="3"/>
                  </a:cubicBezTo>
                  <a:cubicBezTo>
                    <a:pt x="28079" y="3"/>
                    <a:pt x="28062" y="9"/>
                    <a:pt x="28044" y="9"/>
                  </a:cubicBezTo>
                  <a:cubicBezTo>
                    <a:pt x="27885" y="15"/>
                    <a:pt x="27749" y="33"/>
                    <a:pt x="27648" y="51"/>
                  </a:cubicBezTo>
                  <a:cubicBezTo>
                    <a:pt x="27524" y="68"/>
                    <a:pt x="27388" y="92"/>
                    <a:pt x="27282" y="127"/>
                  </a:cubicBezTo>
                  <a:lnTo>
                    <a:pt x="27264" y="127"/>
                  </a:lnTo>
                  <a:cubicBezTo>
                    <a:pt x="27170" y="151"/>
                    <a:pt x="27069" y="181"/>
                    <a:pt x="26987" y="210"/>
                  </a:cubicBezTo>
                  <a:cubicBezTo>
                    <a:pt x="26957" y="222"/>
                    <a:pt x="26922" y="240"/>
                    <a:pt x="26886" y="252"/>
                  </a:cubicBezTo>
                  <a:cubicBezTo>
                    <a:pt x="26869" y="257"/>
                    <a:pt x="26851" y="263"/>
                    <a:pt x="26839" y="269"/>
                  </a:cubicBezTo>
                  <a:cubicBezTo>
                    <a:pt x="26751" y="299"/>
                    <a:pt x="26638" y="346"/>
                    <a:pt x="26550" y="387"/>
                  </a:cubicBezTo>
                  <a:cubicBezTo>
                    <a:pt x="26491" y="423"/>
                    <a:pt x="26438" y="452"/>
                    <a:pt x="26378" y="476"/>
                  </a:cubicBezTo>
                  <a:cubicBezTo>
                    <a:pt x="26378" y="482"/>
                    <a:pt x="26373" y="482"/>
                    <a:pt x="26367" y="488"/>
                  </a:cubicBezTo>
                  <a:cubicBezTo>
                    <a:pt x="26184" y="588"/>
                    <a:pt x="26048" y="671"/>
                    <a:pt x="25989" y="712"/>
                  </a:cubicBezTo>
                  <a:cubicBezTo>
                    <a:pt x="25965" y="724"/>
                    <a:pt x="25947" y="736"/>
                    <a:pt x="25930" y="754"/>
                  </a:cubicBezTo>
                  <a:cubicBezTo>
                    <a:pt x="25882" y="783"/>
                    <a:pt x="25835" y="813"/>
                    <a:pt x="25788" y="842"/>
                  </a:cubicBezTo>
                  <a:cubicBezTo>
                    <a:pt x="25764" y="860"/>
                    <a:pt x="25735" y="878"/>
                    <a:pt x="25705" y="895"/>
                  </a:cubicBezTo>
                  <a:cubicBezTo>
                    <a:pt x="25693" y="907"/>
                    <a:pt x="25682" y="913"/>
                    <a:pt x="25670" y="925"/>
                  </a:cubicBezTo>
                  <a:cubicBezTo>
                    <a:pt x="25599" y="972"/>
                    <a:pt x="25534" y="1019"/>
                    <a:pt x="25475" y="1067"/>
                  </a:cubicBezTo>
                  <a:lnTo>
                    <a:pt x="25469" y="1067"/>
                  </a:lnTo>
                  <a:cubicBezTo>
                    <a:pt x="25404" y="1114"/>
                    <a:pt x="25327" y="1179"/>
                    <a:pt x="25256" y="1232"/>
                  </a:cubicBezTo>
                  <a:cubicBezTo>
                    <a:pt x="25162" y="1309"/>
                    <a:pt x="25085" y="1380"/>
                    <a:pt x="25032" y="1427"/>
                  </a:cubicBezTo>
                  <a:cubicBezTo>
                    <a:pt x="24961" y="1492"/>
                    <a:pt x="24872" y="1575"/>
                    <a:pt x="24807" y="1640"/>
                  </a:cubicBezTo>
                  <a:cubicBezTo>
                    <a:pt x="24736" y="1704"/>
                    <a:pt x="24654" y="1799"/>
                    <a:pt x="24589" y="1870"/>
                  </a:cubicBezTo>
                  <a:cubicBezTo>
                    <a:pt x="24553" y="1905"/>
                    <a:pt x="24506" y="1964"/>
                    <a:pt x="24453" y="2023"/>
                  </a:cubicBezTo>
                  <a:cubicBezTo>
                    <a:pt x="24453" y="2029"/>
                    <a:pt x="24453" y="2029"/>
                    <a:pt x="24447" y="2035"/>
                  </a:cubicBezTo>
                  <a:cubicBezTo>
                    <a:pt x="24447" y="2035"/>
                    <a:pt x="24394" y="2100"/>
                    <a:pt x="24311" y="2201"/>
                  </a:cubicBezTo>
                  <a:cubicBezTo>
                    <a:pt x="24282" y="2248"/>
                    <a:pt x="24252" y="2289"/>
                    <a:pt x="24229" y="2313"/>
                  </a:cubicBezTo>
                  <a:cubicBezTo>
                    <a:pt x="24229" y="2319"/>
                    <a:pt x="24229" y="2319"/>
                    <a:pt x="24229" y="2319"/>
                  </a:cubicBezTo>
                  <a:cubicBezTo>
                    <a:pt x="24181" y="2378"/>
                    <a:pt x="24140" y="2449"/>
                    <a:pt x="24093" y="2525"/>
                  </a:cubicBezTo>
                  <a:cubicBezTo>
                    <a:pt x="24081" y="2531"/>
                    <a:pt x="24081" y="2543"/>
                    <a:pt x="24075" y="2555"/>
                  </a:cubicBezTo>
                  <a:cubicBezTo>
                    <a:pt x="24040" y="2608"/>
                    <a:pt x="24004" y="2661"/>
                    <a:pt x="23975" y="2720"/>
                  </a:cubicBezTo>
                  <a:cubicBezTo>
                    <a:pt x="23963" y="2738"/>
                    <a:pt x="23951" y="2756"/>
                    <a:pt x="23939" y="2779"/>
                  </a:cubicBezTo>
                  <a:cubicBezTo>
                    <a:pt x="23927" y="2803"/>
                    <a:pt x="23910" y="2833"/>
                    <a:pt x="23892" y="2862"/>
                  </a:cubicBezTo>
                  <a:cubicBezTo>
                    <a:pt x="23874" y="2903"/>
                    <a:pt x="23851" y="2945"/>
                    <a:pt x="23833" y="2980"/>
                  </a:cubicBezTo>
                  <a:cubicBezTo>
                    <a:pt x="23827" y="2992"/>
                    <a:pt x="23821" y="2998"/>
                    <a:pt x="23821" y="3010"/>
                  </a:cubicBezTo>
                  <a:cubicBezTo>
                    <a:pt x="23803" y="3033"/>
                    <a:pt x="23786" y="3075"/>
                    <a:pt x="23762" y="3128"/>
                  </a:cubicBezTo>
                  <a:cubicBezTo>
                    <a:pt x="23744" y="3163"/>
                    <a:pt x="23732" y="3205"/>
                    <a:pt x="23715" y="3240"/>
                  </a:cubicBezTo>
                  <a:cubicBezTo>
                    <a:pt x="23709" y="3246"/>
                    <a:pt x="23709" y="3258"/>
                    <a:pt x="23703" y="3270"/>
                  </a:cubicBezTo>
                  <a:cubicBezTo>
                    <a:pt x="23685" y="3317"/>
                    <a:pt x="23662" y="3364"/>
                    <a:pt x="23644" y="3411"/>
                  </a:cubicBezTo>
                  <a:cubicBezTo>
                    <a:pt x="23632" y="3453"/>
                    <a:pt x="23614" y="3494"/>
                    <a:pt x="23602" y="3530"/>
                  </a:cubicBezTo>
                  <a:cubicBezTo>
                    <a:pt x="23597" y="3547"/>
                    <a:pt x="23591" y="3571"/>
                    <a:pt x="23585" y="3589"/>
                  </a:cubicBezTo>
                  <a:cubicBezTo>
                    <a:pt x="23585" y="3589"/>
                    <a:pt x="23585" y="3594"/>
                    <a:pt x="23579" y="3600"/>
                  </a:cubicBezTo>
                  <a:cubicBezTo>
                    <a:pt x="23579" y="3606"/>
                    <a:pt x="23579" y="3612"/>
                    <a:pt x="23573" y="3624"/>
                  </a:cubicBezTo>
                  <a:cubicBezTo>
                    <a:pt x="23561" y="3659"/>
                    <a:pt x="23549" y="3695"/>
                    <a:pt x="23538" y="3730"/>
                  </a:cubicBezTo>
                  <a:cubicBezTo>
                    <a:pt x="23520" y="3724"/>
                    <a:pt x="23496" y="3724"/>
                    <a:pt x="23478" y="3719"/>
                  </a:cubicBezTo>
                  <a:cubicBezTo>
                    <a:pt x="23455" y="3713"/>
                    <a:pt x="23431" y="3707"/>
                    <a:pt x="23408" y="3701"/>
                  </a:cubicBezTo>
                  <a:cubicBezTo>
                    <a:pt x="23384" y="3695"/>
                    <a:pt x="23366" y="3689"/>
                    <a:pt x="23343" y="3683"/>
                  </a:cubicBezTo>
                  <a:cubicBezTo>
                    <a:pt x="23307" y="3677"/>
                    <a:pt x="23272" y="3671"/>
                    <a:pt x="23236" y="3659"/>
                  </a:cubicBezTo>
                  <a:cubicBezTo>
                    <a:pt x="23219" y="3659"/>
                    <a:pt x="23207" y="3654"/>
                    <a:pt x="23195" y="3654"/>
                  </a:cubicBezTo>
                  <a:cubicBezTo>
                    <a:pt x="23154" y="3642"/>
                    <a:pt x="23112" y="3636"/>
                    <a:pt x="23071" y="3630"/>
                  </a:cubicBezTo>
                  <a:cubicBezTo>
                    <a:pt x="23053" y="3624"/>
                    <a:pt x="23041" y="3624"/>
                    <a:pt x="23024" y="3618"/>
                  </a:cubicBezTo>
                  <a:cubicBezTo>
                    <a:pt x="22988" y="3612"/>
                    <a:pt x="22953" y="3606"/>
                    <a:pt x="22917" y="3600"/>
                  </a:cubicBezTo>
                  <a:cubicBezTo>
                    <a:pt x="22888" y="3594"/>
                    <a:pt x="22858" y="3589"/>
                    <a:pt x="22829" y="3583"/>
                  </a:cubicBezTo>
                  <a:cubicBezTo>
                    <a:pt x="22805" y="3583"/>
                    <a:pt x="22782" y="3577"/>
                    <a:pt x="22758" y="3571"/>
                  </a:cubicBezTo>
                  <a:cubicBezTo>
                    <a:pt x="22728" y="3571"/>
                    <a:pt x="22699" y="3565"/>
                    <a:pt x="22669" y="3559"/>
                  </a:cubicBezTo>
                  <a:cubicBezTo>
                    <a:pt x="22640" y="3553"/>
                    <a:pt x="22593" y="3547"/>
                    <a:pt x="22533" y="3541"/>
                  </a:cubicBezTo>
                  <a:cubicBezTo>
                    <a:pt x="22244" y="3506"/>
                    <a:pt x="21990" y="3500"/>
                    <a:pt x="21961" y="3494"/>
                  </a:cubicBezTo>
                  <a:lnTo>
                    <a:pt x="21553" y="3494"/>
                  </a:lnTo>
                  <a:cubicBezTo>
                    <a:pt x="21541" y="3494"/>
                    <a:pt x="21529" y="3500"/>
                    <a:pt x="21523" y="3500"/>
                  </a:cubicBezTo>
                  <a:lnTo>
                    <a:pt x="21482" y="3500"/>
                  </a:lnTo>
                  <a:cubicBezTo>
                    <a:pt x="21423" y="3500"/>
                    <a:pt x="21370" y="3506"/>
                    <a:pt x="21317" y="3506"/>
                  </a:cubicBezTo>
                  <a:cubicBezTo>
                    <a:pt x="21293" y="3512"/>
                    <a:pt x="21275" y="3512"/>
                    <a:pt x="21252" y="3512"/>
                  </a:cubicBezTo>
                  <a:cubicBezTo>
                    <a:pt x="21246" y="3512"/>
                    <a:pt x="21240" y="3512"/>
                    <a:pt x="21228" y="3518"/>
                  </a:cubicBezTo>
                  <a:lnTo>
                    <a:pt x="21210" y="3518"/>
                  </a:lnTo>
                  <a:cubicBezTo>
                    <a:pt x="21169" y="3518"/>
                    <a:pt x="21122" y="3524"/>
                    <a:pt x="21069" y="3530"/>
                  </a:cubicBezTo>
                  <a:cubicBezTo>
                    <a:pt x="21057" y="3530"/>
                    <a:pt x="21039" y="3535"/>
                    <a:pt x="21027" y="3535"/>
                  </a:cubicBezTo>
                  <a:cubicBezTo>
                    <a:pt x="20921" y="3547"/>
                    <a:pt x="20791" y="3565"/>
                    <a:pt x="20649" y="3589"/>
                  </a:cubicBezTo>
                  <a:cubicBezTo>
                    <a:pt x="20643" y="3594"/>
                    <a:pt x="20638" y="3594"/>
                    <a:pt x="20632" y="3594"/>
                  </a:cubicBezTo>
                  <a:cubicBezTo>
                    <a:pt x="20602" y="3600"/>
                    <a:pt x="20573" y="3606"/>
                    <a:pt x="20543" y="3612"/>
                  </a:cubicBezTo>
                  <a:cubicBezTo>
                    <a:pt x="20531" y="3612"/>
                    <a:pt x="20513" y="3618"/>
                    <a:pt x="20496" y="3618"/>
                  </a:cubicBezTo>
                  <a:cubicBezTo>
                    <a:pt x="20484" y="3624"/>
                    <a:pt x="20466" y="3624"/>
                    <a:pt x="20454" y="3630"/>
                  </a:cubicBezTo>
                  <a:cubicBezTo>
                    <a:pt x="20389" y="3642"/>
                    <a:pt x="20307" y="3659"/>
                    <a:pt x="20230" y="3683"/>
                  </a:cubicBezTo>
                  <a:cubicBezTo>
                    <a:pt x="20183" y="3695"/>
                    <a:pt x="20135" y="3707"/>
                    <a:pt x="20100" y="3719"/>
                  </a:cubicBezTo>
                  <a:cubicBezTo>
                    <a:pt x="20076" y="3724"/>
                    <a:pt x="20053" y="3730"/>
                    <a:pt x="20023" y="3736"/>
                  </a:cubicBezTo>
                  <a:cubicBezTo>
                    <a:pt x="20023" y="3736"/>
                    <a:pt x="20017" y="3736"/>
                    <a:pt x="20011" y="3742"/>
                  </a:cubicBezTo>
                  <a:cubicBezTo>
                    <a:pt x="19964" y="3754"/>
                    <a:pt x="19905" y="3772"/>
                    <a:pt x="19852" y="3789"/>
                  </a:cubicBezTo>
                  <a:cubicBezTo>
                    <a:pt x="19811" y="3801"/>
                    <a:pt x="19769" y="3813"/>
                    <a:pt x="19734" y="3825"/>
                  </a:cubicBezTo>
                  <a:cubicBezTo>
                    <a:pt x="19586" y="3872"/>
                    <a:pt x="19486" y="3908"/>
                    <a:pt x="19338" y="3973"/>
                  </a:cubicBezTo>
                  <a:cubicBezTo>
                    <a:pt x="19226" y="4020"/>
                    <a:pt x="19096" y="4079"/>
                    <a:pt x="18954" y="4144"/>
                  </a:cubicBezTo>
                  <a:cubicBezTo>
                    <a:pt x="18942" y="4150"/>
                    <a:pt x="18925" y="4162"/>
                    <a:pt x="18907" y="4167"/>
                  </a:cubicBezTo>
                  <a:cubicBezTo>
                    <a:pt x="18765" y="4232"/>
                    <a:pt x="18582" y="4333"/>
                    <a:pt x="18446" y="4415"/>
                  </a:cubicBezTo>
                  <a:cubicBezTo>
                    <a:pt x="18381" y="4451"/>
                    <a:pt x="18310" y="4498"/>
                    <a:pt x="18240" y="4540"/>
                  </a:cubicBezTo>
                  <a:cubicBezTo>
                    <a:pt x="18175" y="4581"/>
                    <a:pt x="18116" y="4622"/>
                    <a:pt x="18051" y="4664"/>
                  </a:cubicBezTo>
                  <a:cubicBezTo>
                    <a:pt x="18039" y="4675"/>
                    <a:pt x="18027" y="4681"/>
                    <a:pt x="18015" y="4693"/>
                  </a:cubicBezTo>
                  <a:cubicBezTo>
                    <a:pt x="17968" y="4723"/>
                    <a:pt x="17921" y="4758"/>
                    <a:pt x="17873" y="4788"/>
                  </a:cubicBezTo>
                  <a:cubicBezTo>
                    <a:pt x="17850" y="4805"/>
                    <a:pt x="17826" y="4823"/>
                    <a:pt x="17808" y="4835"/>
                  </a:cubicBezTo>
                  <a:cubicBezTo>
                    <a:pt x="17773" y="4864"/>
                    <a:pt x="17738" y="4888"/>
                    <a:pt x="17702" y="4918"/>
                  </a:cubicBezTo>
                  <a:cubicBezTo>
                    <a:pt x="17673" y="4935"/>
                    <a:pt x="17643" y="4959"/>
                    <a:pt x="17619" y="4982"/>
                  </a:cubicBezTo>
                  <a:cubicBezTo>
                    <a:pt x="17590" y="5000"/>
                    <a:pt x="17560" y="5024"/>
                    <a:pt x="17531" y="5047"/>
                  </a:cubicBezTo>
                  <a:cubicBezTo>
                    <a:pt x="17501" y="5071"/>
                    <a:pt x="17472" y="5095"/>
                    <a:pt x="17442" y="5118"/>
                  </a:cubicBezTo>
                  <a:cubicBezTo>
                    <a:pt x="17413" y="5142"/>
                    <a:pt x="17383" y="5166"/>
                    <a:pt x="17360" y="5189"/>
                  </a:cubicBezTo>
                  <a:cubicBezTo>
                    <a:pt x="17330" y="5213"/>
                    <a:pt x="17300" y="5236"/>
                    <a:pt x="17271" y="5260"/>
                  </a:cubicBezTo>
                  <a:cubicBezTo>
                    <a:pt x="17247" y="5284"/>
                    <a:pt x="17218" y="5301"/>
                    <a:pt x="17194" y="5325"/>
                  </a:cubicBezTo>
                  <a:cubicBezTo>
                    <a:pt x="17147" y="5366"/>
                    <a:pt x="17100" y="5408"/>
                    <a:pt x="17052" y="5449"/>
                  </a:cubicBezTo>
                  <a:cubicBezTo>
                    <a:pt x="17052" y="5449"/>
                    <a:pt x="17052" y="5455"/>
                    <a:pt x="17046" y="5455"/>
                  </a:cubicBezTo>
                  <a:cubicBezTo>
                    <a:pt x="17046" y="5455"/>
                    <a:pt x="17041" y="5455"/>
                    <a:pt x="17041" y="5461"/>
                  </a:cubicBezTo>
                  <a:cubicBezTo>
                    <a:pt x="17029" y="5473"/>
                    <a:pt x="17011" y="5485"/>
                    <a:pt x="16999" y="5502"/>
                  </a:cubicBezTo>
                  <a:cubicBezTo>
                    <a:pt x="16438" y="6004"/>
                    <a:pt x="16054" y="6471"/>
                    <a:pt x="15907" y="6654"/>
                  </a:cubicBezTo>
                  <a:cubicBezTo>
                    <a:pt x="15865" y="6707"/>
                    <a:pt x="15830" y="6754"/>
                    <a:pt x="15812" y="6784"/>
                  </a:cubicBezTo>
                  <a:cubicBezTo>
                    <a:pt x="15765" y="6837"/>
                    <a:pt x="15718" y="6908"/>
                    <a:pt x="15664" y="6979"/>
                  </a:cubicBezTo>
                  <a:cubicBezTo>
                    <a:pt x="15558" y="7121"/>
                    <a:pt x="15487" y="7227"/>
                    <a:pt x="15387" y="7380"/>
                  </a:cubicBezTo>
                  <a:cubicBezTo>
                    <a:pt x="15381" y="7392"/>
                    <a:pt x="15375" y="7404"/>
                    <a:pt x="15363" y="7416"/>
                  </a:cubicBezTo>
                  <a:cubicBezTo>
                    <a:pt x="15357" y="7428"/>
                    <a:pt x="15351" y="7440"/>
                    <a:pt x="15340" y="7457"/>
                  </a:cubicBezTo>
                  <a:cubicBezTo>
                    <a:pt x="15328" y="7475"/>
                    <a:pt x="15316" y="7493"/>
                    <a:pt x="15304" y="7510"/>
                  </a:cubicBezTo>
                  <a:cubicBezTo>
                    <a:pt x="15298" y="7528"/>
                    <a:pt x="15286" y="7546"/>
                    <a:pt x="15275" y="7564"/>
                  </a:cubicBezTo>
                  <a:cubicBezTo>
                    <a:pt x="15269" y="7575"/>
                    <a:pt x="15263" y="7587"/>
                    <a:pt x="15257" y="7599"/>
                  </a:cubicBezTo>
                  <a:cubicBezTo>
                    <a:pt x="15092" y="7871"/>
                    <a:pt x="15009" y="8048"/>
                    <a:pt x="14985" y="8089"/>
                  </a:cubicBezTo>
                  <a:cubicBezTo>
                    <a:pt x="14979" y="8101"/>
                    <a:pt x="14979" y="8107"/>
                    <a:pt x="14973" y="8119"/>
                  </a:cubicBezTo>
                  <a:cubicBezTo>
                    <a:pt x="14967" y="8119"/>
                    <a:pt x="14962" y="8119"/>
                    <a:pt x="14962" y="8113"/>
                  </a:cubicBezTo>
                  <a:cubicBezTo>
                    <a:pt x="14867" y="8077"/>
                    <a:pt x="14773" y="8036"/>
                    <a:pt x="14684" y="8007"/>
                  </a:cubicBezTo>
                  <a:cubicBezTo>
                    <a:pt x="14572" y="7959"/>
                    <a:pt x="14436" y="7918"/>
                    <a:pt x="14306" y="7882"/>
                  </a:cubicBezTo>
                  <a:cubicBezTo>
                    <a:pt x="14282" y="7871"/>
                    <a:pt x="14253" y="7865"/>
                    <a:pt x="14229" y="7859"/>
                  </a:cubicBezTo>
                  <a:cubicBezTo>
                    <a:pt x="14223" y="7859"/>
                    <a:pt x="14223" y="7859"/>
                    <a:pt x="14217" y="7853"/>
                  </a:cubicBezTo>
                  <a:cubicBezTo>
                    <a:pt x="14206" y="7853"/>
                    <a:pt x="14188" y="7847"/>
                    <a:pt x="14176" y="7841"/>
                  </a:cubicBezTo>
                  <a:cubicBezTo>
                    <a:pt x="14164" y="7841"/>
                    <a:pt x="14147" y="7835"/>
                    <a:pt x="14135" y="7829"/>
                  </a:cubicBezTo>
                  <a:cubicBezTo>
                    <a:pt x="14111" y="7829"/>
                    <a:pt x="14087" y="7818"/>
                    <a:pt x="14070" y="7818"/>
                  </a:cubicBezTo>
                  <a:cubicBezTo>
                    <a:pt x="14017" y="7800"/>
                    <a:pt x="13963" y="7788"/>
                    <a:pt x="13910" y="7776"/>
                  </a:cubicBezTo>
                  <a:cubicBezTo>
                    <a:pt x="13774" y="7747"/>
                    <a:pt x="13633" y="7717"/>
                    <a:pt x="13515" y="7699"/>
                  </a:cubicBezTo>
                  <a:cubicBezTo>
                    <a:pt x="13190" y="7634"/>
                    <a:pt x="12753" y="7593"/>
                    <a:pt x="12422" y="7587"/>
                  </a:cubicBezTo>
                  <a:cubicBezTo>
                    <a:pt x="12357" y="7587"/>
                    <a:pt x="12286" y="7581"/>
                    <a:pt x="12209" y="7581"/>
                  </a:cubicBezTo>
                  <a:lnTo>
                    <a:pt x="12044" y="7581"/>
                  </a:lnTo>
                  <a:cubicBezTo>
                    <a:pt x="11938" y="7581"/>
                    <a:pt x="11825" y="7581"/>
                    <a:pt x="11707" y="7587"/>
                  </a:cubicBezTo>
                  <a:cubicBezTo>
                    <a:pt x="11654" y="7587"/>
                    <a:pt x="11607" y="7593"/>
                    <a:pt x="11560" y="7593"/>
                  </a:cubicBezTo>
                  <a:cubicBezTo>
                    <a:pt x="11430" y="7599"/>
                    <a:pt x="11282" y="7611"/>
                    <a:pt x="11134" y="7629"/>
                  </a:cubicBezTo>
                  <a:cubicBezTo>
                    <a:pt x="10987" y="7640"/>
                    <a:pt x="10839" y="7658"/>
                    <a:pt x="10709" y="7670"/>
                  </a:cubicBezTo>
                  <a:cubicBezTo>
                    <a:pt x="10674" y="7676"/>
                    <a:pt x="10632" y="7682"/>
                    <a:pt x="10597" y="7688"/>
                  </a:cubicBezTo>
                  <a:cubicBezTo>
                    <a:pt x="10307" y="7717"/>
                    <a:pt x="9935" y="7782"/>
                    <a:pt x="9658" y="7853"/>
                  </a:cubicBezTo>
                  <a:cubicBezTo>
                    <a:pt x="9410" y="7912"/>
                    <a:pt x="9126" y="7983"/>
                    <a:pt x="8843" y="8060"/>
                  </a:cubicBezTo>
                  <a:cubicBezTo>
                    <a:pt x="8813" y="8066"/>
                    <a:pt x="8784" y="8071"/>
                    <a:pt x="8754" y="8077"/>
                  </a:cubicBezTo>
                  <a:cubicBezTo>
                    <a:pt x="8654" y="8107"/>
                    <a:pt x="8536" y="8142"/>
                    <a:pt x="8423" y="8178"/>
                  </a:cubicBezTo>
                  <a:cubicBezTo>
                    <a:pt x="8329" y="8207"/>
                    <a:pt x="8246" y="8237"/>
                    <a:pt x="8163" y="8266"/>
                  </a:cubicBezTo>
                  <a:cubicBezTo>
                    <a:pt x="8116" y="8284"/>
                    <a:pt x="8063" y="8302"/>
                    <a:pt x="8016" y="8320"/>
                  </a:cubicBezTo>
                  <a:cubicBezTo>
                    <a:pt x="7880" y="8367"/>
                    <a:pt x="7750" y="8414"/>
                    <a:pt x="7632" y="8455"/>
                  </a:cubicBezTo>
                  <a:cubicBezTo>
                    <a:pt x="7100" y="8633"/>
                    <a:pt x="6439" y="8940"/>
                    <a:pt x="5901" y="9235"/>
                  </a:cubicBezTo>
                  <a:cubicBezTo>
                    <a:pt x="5594" y="9394"/>
                    <a:pt x="5252" y="9589"/>
                    <a:pt x="4992" y="9767"/>
                  </a:cubicBezTo>
                  <a:cubicBezTo>
                    <a:pt x="4915" y="9814"/>
                    <a:pt x="4832" y="9873"/>
                    <a:pt x="4750" y="9926"/>
                  </a:cubicBezTo>
                  <a:cubicBezTo>
                    <a:pt x="4567" y="10050"/>
                    <a:pt x="4383" y="10168"/>
                    <a:pt x="4224" y="10280"/>
                  </a:cubicBezTo>
                  <a:cubicBezTo>
                    <a:pt x="3958" y="10464"/>
                    <a:pt x="3616" y="10729"/>
                    <a:pt x="3373" y="10948"/>
                  </a:cubicBezTo>
                  <a:cubicBezTo>
                    <a:pt x="3350" y="10971"/>
                    <a:pt x="3320" y="10995"/>
                    <a:pt x="3291" y="11019"/>
                  </a:cubicBezTo>
                  <a:cubicBezTo>
                    <a:pt x="3279" y="11031"/>
                    <a:pt x="3267" y="11042"/>
                    <a:pt x="3249" y="11054"/>
                  </a:cubicBezTo>
                  <a:cubicBezTo>
                    <a:pt x="3049" y="11220"/>
                    <a:pt x="2806" y="11450"/>
                    <a:pt x="2606" y="11657"/>
                  </a:cubicBezTo>
                  <a:cubicBezTo>
                    <a:pt x="2564" y="11698"/>
                    <a:pt x="2523" y="11739"/>
                    <a:pt x="2487" y="11781"/>
                  </a:cubicBezTo>
                  <a:cubicBezTo>
                    <a:pt x="2180" y="12117"/>
                    <a:pt x="1791" y="12584"/>
                    <a:pt x="1519" y="12944"/>
                  </a:cubicBezTo>
                  <a:cubicBezTo>
                    <a:pt x="1318" y="13216"/>
                    <a:pt x="1070" y="13600"/>
                    <a:pt x="916" y="13901"/>
                  </a:cubicBezTo>
                  <a:cubicBezTo>
                    <a:pt x="916" y="13907"/>
                    <a:pt x="911" y="13913"/>
                    <a:pt x="911" y="13919"/>
                  </a:cubicBezTo>
                  <a:cubicBezTo>
                    <a:pt x="722" y="14273"/>
                    <a:pt x="503" y="14728"/>
                    <a:pt x="344" y="15230"/>
                  </a:cubicBezTo>
                  <a:cubicBezTo>
                    <a:pt x="279" y="15413"/>
                    <a:pt x="225" y="15602"/>
                    <a:pt x="184" y="15773"/>
                  </a:cubicBezTo>
                  <a:cubicBezTo>
                    <a:pt x="143" y="15945"/>
                    <a:pt x="101" y="16145"/>
                    <a:pt x="72" y="16370"/>
                  </a:cubicBezTo>
                  <a:cubicBezTo>
                    <a:pt x="66" y="16388"/>
                    <a:pt x="66" y="16411"/>
                    <a:pt x="60" y="16429"/>
                  </a:cubicBezTo>
                  <a:cubicBezTo>
                    <a:pt x="36" y="16577"/>
                    <a:pt x="19" y="16777"/>
                    <a:pt x="13" y="16931"/>
                  </a:cubicBezTo>
                  <a:cubicBezTo>
                    <a:pt x="13" y="16949"/>
                    <a:pt x="7" y="16972"/>
                    <a:pt x="7" y="16996"/>
                  </a:cubicBezTo>
                  <a:cubicBezTo>
                    <a:pt x="7" y="16996"/>
                    <a:pt x="7" y="17002"/>
                    <a:pt x="7" y="17002"/>
                  </a:cubicBezTo>
                  <a:cubicBezTo>
                    <a:pt x="7" y="17020"/>
                    <a:pt x="7" y="17043"/>
                    <a:pt x="7" y="17061"/>
                  </a:cubicBezTo>
                  <a:cubicBezTo>
                    <a:pt x="1" y="17167"/>
                    <a:pt x="1" y="17274"/>
                    <a:pt x="1" y="17380"/>
                  </a:cubicBezTo>
                  <a:cubicBezTo>
                    <a:pt x="1" y="17498"/>
                    <a:pt x="7" y="17657"/>
                    <a:pt x="19" y="17776"/>
                  </a:cubicBezTo>
                  <a:cubicBezTo>
                    <a:pt x="30" y="17870"/>
                    <a:pt x="36" y="17947"/>
                    <a:pt x="42" y="18012"/>
                  </a:cubicBezTo>
                  <a:cubicBezTo>
                    <a:pt x="48" y="18047"/>
                    <a:pt x="54" y="18089"/>
                    <a:pt x="54" y="18124"/>
                  </a:cubicBezTo>
                  <a:cubicBezTo>
                    <a:pt x="54" y="18124"/>
                    <a:pt x="54" y="18130"/>
                    <a:pt x="60" y="18136"/>
                  </a:cubicBezTo>
                  <a:cubicBezTo>
                    <a:pt x="72" y="18254"/>
                    <a:pt x="90" y="18343"/>
                    <a:pt x="113" y="18449"/>
                  </a:cubicBezTo>
                  <a:cubicBezTo>
                    <a:pt x="113" y="18455"/>
                    <a:pt x="113" y="18455"/>
                    <a:pt x="113" y="18455"/>
                  </a:cubicBezTo>
                  <a:cubicBezTo>
                    <a:pt x="131" y="18555"/>
                    <a:pt x="155" y="18656"/>
                    <a:pt x="178" y="18744"/>
                  </a:cubicBezTo>
                  <a:cubicBezTo>
                    <a:pt x="202" y="18851"/>
                    <a:pt x="219" y="18910"/>
                    <a:pt x="255" y="18998"/>
                  </a:cubicBezTo>
                  <a:cubicBezTo>
                    <a:pt x="279" y="19075"/>
                    <a:pt x="308" y="19175"/>
                    <a:pt x="338" y="19246"/>
                  </a:cubicBezTo>
                  <a:cubicBezTo>
                    <a:pt x="338" y="19252"/>
                    <a:pt x="338" y="19252"/>
                    <a:pt x="338" y="19258"/>
                  </a:cubicBezTo>
                  <a:cubicBezTo>
                    <a:pt x="391" y="19394"/>
                    <a:pt x="456" y="19547"/>
                    <a:pt x="533" y="19713"/>
                  </a:cubicBezTo>
                  <a:cubicBezTo>
                    <a:pt x="538" y="19731"/>
                    <a:pt x="550" y="19742"/>
                    <a:pt x="556" y="19760"/>
                  </a:cubicBezTo>
                  <a:cubicBezTo>
                    <a:pt x="556" y="19766"/>
                    <a:pt x="556" y="19766"/>
                    <a:pt x="562" y="19766"/>
                  </a:cubicBezTo>
                  <a:cubicBezTo>
                    <a:pt x="574" y="19790"/>
                    <a:pt x="586" y="19813"/>
                    <a:pt x="597" y="19843"/>
                  </a:cubicBezTo>
                  <a:cubicBezTo>
                    <a:pt x="609" y="19860"/>
                    <a:pt x="615" y="19872"/>
                    <a:pt x="621" y="19890"/>
                  </a:cubicBezTo>
                  <a:cubicBezTo>
                    <a:pt x="627" y="19896"/>
                    <a:pt x="627" y="19896"/>
                    <a:pt x="633" y="19902"/>
                  </a:cubicBezTo>
                  <a:cubicBezTo>
                    <a:pt x="662" y="19961"/>
                    <a:pt x="698" y="20026"/>
                    <a:pt x="733" y="20085"/>
                  </a:cubicBezTo>
                  <a:cubicBezTo>
                    <a:pt x="733" y="20091"/>
                    <a:pt x="733" y="20091"/>
                    <a:pt x="739" y="20091"/>
                  </a:cubicBezTo>
                  <a:cubicBezTo>
                    <a:pt x="804" y="20209"/>
                    <a:pt x="887" y="20333"/>
                    <a:pt x="970" y="20451"/>
                  </a:cubicBezTo>
                  <a:cubicBezTo>
                    <a:pt x="970" y="20451"/>
                    <a:pt x="975" y="20457"/>
                    <a:pt x="981" y="20463"/>
                  </a:cubicBezTo>
                  <a:cubicBezTo>
                    <a:pt x="981" y="20463"/>
                    <a:pt x="981" y="20469"/>
                    <a:pt x="981" y="20469"/>
                  </a:cubicBezTo>
                  <a:cubicBezTo>
                    <a:pt x="999" y="20492"/>
                    <a:pt x="1023" y="20522"/>
                    <a:pt x="1046" y="20557"/>
                  </a:cubicBezTo>
                  <a:cubicBezTo>
                    <a:pt x="1082" y="20599"/>
                    <a:pt x="1111" y="20640"/>
                    <a:pt x="1147" y="20681"/>
                  </a:cubicBezTo>
                  <a:cubicBezTo>
                    <a:pt x="1153" y="20687"/>
                    <a:pt x="1153" y="20693"/>
                    <a:pt x="1159" y="20699"/>
                  </a:cubicBezTo>
                  <a:cubicBezTo>
                    <a:pt x="1182" y="20729"/>
                    <a:pt x="1206" y="20758"/>
                    <a:pt x="1229" y="20788"/>
                  </a:cubicBezTo>
                  <a:cubicBezTo>
                    <a:pt x="1336" y="20912"/>
                    <a:pt x="1478" y="21065"/>
                    <a:pt x="1643" y="21225"/>
                  </a:cubicBezTo>
                  <a:cubicBezTo>
                    <a:pt x="1649" y="21225"/>
                    <a:pt x="1655" y="21231"/>
                    <a:pt x="1655" y="21237"/>
                  </a:cubicBezTo>
                  <a:lnTo>
                    <a:pt x="1661" y="21237"/>
                  </a:lnTo>
                  <a:lnTo>
                    <a:pt x="1661" y="21243"/>
                  </a:lnTo>
                  <a:cubicBezTo>
                    <a:pt x="1743" y="21319"/>
                    <a:pt x="1897" y="21455"/>
                    <a:pt x="2109" y="21615"/>
                  </a:cubicBezTo>
                  <a:cubicBezTo>
                    <a:pt x="2145" y="21644"/>
                    <a:pt x="2180" y="21668"/>
                    <a:pt x="2210" y="21691"/>
                  </a:cubicBezTo>
                  <a:cubicBezTo>
                    <a:pt x="2216" y="21697"/>
                    <a:pt x="2216" y="21697"/>
                    <a:pt x="2222" y="21703"/>
                  </a:cubicBezTo>
                  <a:cubicBezTo>
                    <a:pt x="2369" y="21804"/>
                    <a:pt x="2464" y="21863"/>
                    <a:pt x="2464" y="21863"/>
                  </a:cubicBezTo>
                  <a:cubicBezTo>
                    <a:pt x="2470" y="21869"/>
                    <a:pt x="2476" y="21875"/>
                    <a:pt x="2487" y="21880"/>
                  </a:cubicBezTo>
                  <a:cubicBezTo>
                    <a:pt x="2558" y="21928"/>
                    <a:pt x="2641" y="21975"/>
                    <a:pt x="2724" y="22022"/>
                  </a:cubicBezTo>
                  <a:cubicBezTo>
                    <a:pt x="2741" y="22034"/>
                    <a:pt x="2753" y="22040"/>
                    <a:pt x="2765" y="22046"/>
                  </a:cubicBezTo>
                  <a:cubicBezTo>
                    <a:pt x="2777" y="22052"/>
                    <a:pt x="2789" y="22058"/>
                    <a:pt x="2801" y="22069"/>
                  </a:cubicBezTo>
                  <a:cubicBezTo>
                    <a:pt x="2806" y="22069"/>
                    <a:pt x="2806" y="22069"/>
                    <a:pt x="2812" y="22075"/>
                  </a:cubicBezTo>
                  <a:cubicBezTo>
                    <a:pt x="2818" y="22075"/>
                    <a:pt x="2830" y="22081"/>
                    <a:pt x="2836" y="22087"/>
                  </a:cubicBezTo>
                  <a:cubicBezTo>
                    <a:pt x="2871" y="22105"/>
                    <a:pt x="2919" y="22129"/>
                    <a:pt x="2960" y="22152"/>
                  </a:cubicBezTo>
                  <a:cubicBezTo>
                    <a:pt x="3049" y="22193"/>
                    <a:pt x="3131" y="22241"/>
                    <a:pt x="3214" y="22276"/>
                  </a:cubicBezTo>
                  <a:cubicBezTo>
                    <a:pt x="3226" y="22282"/>
                    <a:pt x="3243" y="22288"/>
                    <a:pt x="3255" y="22294"/>
                  </a:cubicBezTo>
                  <a:cubicBezTo>
                    <a:pt x="3362" y="22347"/>
                    <a:pt x="3503" y="22406"/>
                    <a:pt x="3627" y="22453"/>
                  </a:cubicBezTo>
                  <a:cubicBezTo>
                    <a:pt x="3639" y="22459"/>
                    <a:pt x="3657" y="22465"/>
                    <a:pt x="3669" y="22465"/>
                  </a:cubicBezTo>
                  <a:cubicBezTo>
                    <a:pt x="3681" y="22471"/>
                    <a:pt x="3692" y="22477"/>
                    <a:pt x="3704" y="22483"/>
                  </a:cubicBezTo>
                  <a:cubicBezTo>
                    <a:pt x="3852" y="22536"/>
                    <a:pt x="4041" y="22595"/>
                    <a:pt x="4212" y="22648"/>
                  </a:cubicBezTo>
                  <a:cubicBezTo>
                    <a:pt x="4230" y="22648"/>
                    <a:pt x="4248" y="22654"/>
                    <a:pt x="4259" y="22660"/>
                  </a:cubicBezTo>
                  <a:cubicBezTo>
                    <a:pt x="4507" y="22731"/>
                    <a:pt x="4767" y="22784"/>
                    <a:pt x="4998" y="22820"/>
                  </a:cubicBezTo>
                  <a:cubicBezTo>
                    <a:pt x="5163" y="22849"/>
                    <a:pt x="5352" y="22873"/>
                    <a:pt x="5541" y="22890"/>
                  </a:cubicBezTo>
                  <a:cubicBezTo>
                    <a:pt x="5547" y="22890"/>
                    <a:pt x="5553" y="22890"/>
                    <a:pt x="5559" y="22896"/>
                  </a:cubicBezTo>
                  <a:lnTo>
                    <a:pt x="5588" y="22896"/>
                  </a:lnTo>
                  <a:cubicBezTo>
                    <a:pt x="5647" y="22902"/>
                    <a:pt x="5683" y="22902"/>
                    <a:pt x="5689" y="22902"/>
                  </a:cubicBezTo>
                  <a:lnTo>
                    <a:pt x="5695" y="22902"/>
                  </a:lnTo>
                  <a:cubicBezTo>
                    <a:pt x="5783" y="22914"/>
                    <a:pt x="5872" y="22914"/>
                    <a:pt x="5954" y="22920"/>
                  </a:cubicBezTo>
                  <a:cubicBezTo>
                    <a:pt x="6002" y="22920"/>
                    <a:pt x="6055" y="22926"/>
                    <a:pt x="6108" y="22926"/>
                  </a:cubicBezTo>
                  <a:lnTo>
                    <a:pt x="6120" y="22926"/>
                  </a:lnTo>
                  <a:cubicBezTo>
                    <a:pt x="6207" y="22928"/>
                    <a:pt x="6289" y="22929"/>
                    <a:pt x="6369" y="22929"/>
                  </a:cubicBezTo>
                  <a:cubicBezTo>
                    <a:pt x="6680" y="22929"/>
                    <a:pt x="6948" y="22912"/>
                    <a:pt x="7254" y="22879"/>
                  </a:cubicBezTo>
                  <a:cubicBezTo>
                    <a:pt x="7295" y="22879"/>
                    <a:pt x="7337" y="22873"/>
                    <a:pt x="7378" y="22867"/>
                  </a:cubicBezTo>
                  <a:cubicBezTo>
                    <a:pt x="7626" y="22849"/>
                    <a:pt x="7951" y="22802"/>
                    <a:pt x="8211" y="22743"/>
                  </a:cubicBezTo>
                  <a:cubicBezTo>
                    <a:pt x="8500" y="22684"/>
                    <a:pt x="8801" y="22613"/>
                    <a:pt x="9067" y="22536"/>
                  </a:cubicBezTo>
                  <a:cubicBezTo>
                    <a:pt x="9215" y="22501"/>
                    <a:pt x="9362" y="22459"/>
                    <a:pt x="9486" y="22412"/>
                  </a:cubicBezTo>
                  <a:cubicBezTo>
                    <a:pt x="9752" y="22329"/>
                    <a:pt x="10042" y="22235"/>
                    <a:pt x="10266" y="22134"/>
                  </a:cubicBezTo>
                  <a:cubicBezTo>
                    <a:pt x="10408" y="22075"/>
                    <a:pt x="10555" y="22010"/>
                    <a:pt x="10703" y="21940"/>
                  </a:cubicBezTo>
                  <a:cubicBezTo>
                    <a:pt x="10993" y="21815"/>
                    <a:pt x="11270" y="21691"/>
                    <a:pt x="11506" y="21573"/>
                  </a:cubicBezTo>
                  <a:cubicBezTo>
                    <a:pt x="11737" y="21461"/>
                    <a:pt x="12003" y="21319"/>
                    <a:pt x="12268" y="21160"/>
                  </a:cubicBezTo>
                  <a:cubicBezTo>
                    <a:pt x="12493" y="21036"/>
                    <a:pt x="12747" y="20870"/>
                    <a:pt x="12989" y="20705"/>
                  </a:cubicBezTo>
                  <a:cubicBezTo>
                    <a:pt x="13302" y="20498"/>
                    <a:pt x="13591" y="20292"/>
                    <a:pt x="13828" y="20103"/>
                  </a:cubicBezTo>
                  <a:cubicBezTo>
                    <a:pt x="14058" y="19920"/>
                    <a:pt x="14365" y="19683"/>
                    <a:pt x="14595" y="19471"/>
                  </a:cubicBezTo>
                  <a:cubicBezTo>
                    <a:pt x="14773" y="19317"/>
                    <a:pt x="14950" y="19152"/>
                    <a:pt x="15092" y="19010"/>
                  </a:cubicBezTo>
                  <a:cubicBezTo>
                    <a:pt x="15239" y="18862"/>
                    <a:pt x="15405" y="18691"/>
                    <a:pt x="15564" y="18520"/>
                  </a:cubicBezTo>
                  <a:cubicBezTo>
                    <a:pt x="15759" y="18319"/>
                    <a:pt x="15936" y="18118"/>
                    <a:pt x="16090" y="17929"/>
                  </a:cubicBezTo>
                  <a:cubicBezTo>
                    <a:pt x="16090" y="17923"/>
                    <a:pt x="16096" y="17923"/>
                    <a:pt x="16101" y="17917"/>
                  </a:cubicBezTo>
                  <a:cubicBezTo>
                    <a:pt x="16184" y="17811"/>
                    <a:pt x="16279" y="17693"/>
                    <a:pt x="16379" y="17569"/>
                  </a:cubicBezTo>
                  <a:lnTo>
                    <a:pt x="17472" y="17894"/>
                  </a:lnTo>
                  <a:lnTo>
                    <a:pt x="15794" y="25223"/>
                  </a:lnTo>
                  <a:cubicBezTo>
                    <a:pt x="15741" y="25466"/>
                    <a:pt x="15794" y="25779"/>
                    <a:pt x="15948" y="26080"/>
                  </a:cubicBezTo>
                  <a:cubicBezTo>
                    <a:pt x="16096" y="26387"/>
                    <a:pt x="16326" y="26647"/>
                    <a:pt x="16562" y="26783"/>
                  </a:cubicBezTo>
                  <a:lnTo>
                    <a:pt x="18854" y="28106"/>
                  </a:lnTo>
                  <a:cubicBezTo>
                    <a:pt x="18981" y="28180"/>
                    <a:pt x="19101" y="28214"/>
                    <a:pt x="19207" y="28214"/>
                  </a:cubicBezTo>
                  <a:cubicBezTo>
                    <a:pt x="19467" y="28214"/>
                    <a:pt x="19645" y="28007"/>
                    <a:pt x="19645" y="27651"/>
                  </a:cubicBezTo>
                  <a:cubicBezTo>
                    <a:pt x="19651" y="27149"/>
                    <a:pt x="19297" y="26535"/>
                    <a:pt x="18860" y="26287"/>
                  </a:cubicBezTo>
                  <a:lnTo>
                    <a:pt x="17566" y="25536"/>
                  </a:lnTo>
                  <a:lnTo>
                    <a:pt x="19303" y="17917"/>
                  </a:lnTo>
                  <a:cubicBezTo>
                    <a:pt x="19368" y="17646"/>
                    <a:pt x="19285" y="17279"/>
                    <a:pt x="19090" y="16943"/>
                  </a:cubicBezTo>
                  <a:cubicBezTo>
                    <a:pt x="18937" y="16689"/>
                    <a:pt x="18742" y="16476"/>
                    <a:pt x="18535" y="16358"/>
                  </a:cubicBezTo>
                  <a:cubicBezTo>
                    <a:pt x="18470" y="16323"/>
                    <a:pt x="18411" y="16293"/>
                    <a:pt x="18346" y="16275"/>
                  </a:cubicBezTo>
                  <a:lnTo>
                    <a:pt x="17383" y="15992"/>
                  </a:lnTo>
                  <a:cubicBezTo>
                    <a:pt x="17419" y="15915"/>
                    <a:pt x="17460" y="15838"/>
                    <a:pt x="17489" y="15767"/>
                  </a:cubicBezTo>
                  <a:cubicBezTo>
                    <a:pt x="17501" y="15750"/>
                    <a:pt x="17507" y="15732"/>
                    <a:pt x="17513" y="15714"/>
                  </a:cubicBezTo>
                  <a:cubicBezTo>
                    <a:pt x="17554" y="15632"/>
                    <a:pt x="17590" y="15549"/>
                    <a:pt x="17619" y="15478"/>
                  </a:cubicBezTo>
                  <a:cubicBezTo>
                    <a:pt x="17714" y="15265"/>
                    <a:pt x="17791" y="15065"/>
                    <a:pt x="17850" y="14881"/>
                  </a:cubicBezTo>
                  <a:cubicBezTo>
                    <a:pt x="17856" y="14864"/>
                    <a:pt x="17862" y="14852"/>
                    <a:pt x="17862" y="14840"/>
                  </a:cubicBezTo>
                  <a:cubicBezTo>
                    <a:pt x="17867" y="14834"/>
                    <a:pt x="17867" y="14822"/>
                    <a:pt x="17873" y="14811"/>
                  </a:cubicBezTo>
                  <a:cubicBezTo>
                    <a:pt x="17879" y="14787"/>
                    <a:pt x="17885" y="14763"/>
                    <a:pt x="17897" y="14740"/>
                  </a:cubicBezTo>
                  <a:cubicBezTo>
                    <a:pt x="17932" y="14610"/>
                    <a:pt x="17986" y="14427"/>
                    <a:pt x="18033" y="14220"/>
                  </a:cubicBezTo>
                  <a:cubicBezTo>
                    <a:pt x="18045" y="14173"/>
                    <a:pt x="18068" y="14084"/>
                    <a:pt x="18086" y="13960"/>
                  </a:cubicBezTo>
                  <a:cubicBezTo>
                    <a:pt x="18104" y="13889"/>
                    <a:pt x="18116" y="13812"/>
                    <a:pt x="18121" y="13736"/>
                  </a:cubicBezTo>
                  <a:cubicBezTo>
                    <a:pt x="18127" y="13712"/>
                    <a:pt x="18127" y="13688"/>
                    <a:pt x="18133" y="13671"/>
                  </a:cubicBezTo>
                  <a:lnTo>
                    <a:pt x="22604" y="15194"/>
                  </a:lnTo>
                  <a:lnTo>
                    <a:pt x="20915" y="22577"/>
                  </a:lnTo>
                  <a:cubicBezTo>
                    <a:pt x="20862" y="22820"/>
                    <a:pt x="20915" y="23133"/>
                    <a:pt x="21069" y="23440"/>
                  </a:cubicBezTo>
                  <a:cubicBezTo>
                    <a:pt x="21216" y="23741"/>
                    <a:pt x="21447" y="24001"/>
                    <a:pt x="21689" y="24137"/>
                  </a:cubicBezTo>
                  <a:lnTo>
                    <a:pt x="23975" y="25460"/>
                  </a:lnTo>
                  <a:cubicBezTo>
                    <a:pt x="24102" y="25534"/>
                    <a:pt x="24222" y="25568"/>
                    <a:pt x="24328" y="25568"/>
                  </a:cubicBezTo>
                  <a:cubicBezTo>
                    <a:pt x="24588" y="25568"/>
                    <a:pt x="24768" y="25361"/>
                    <a:pt x="24772" y="25005"/>
                  </a:cubicBezTo>
                  <a:cubicBezTo>
                    <a:pt x="24772" y="24503"/>
                    <a:pt x="24418" y="23889"/>
                    <a:pt x="23980" y="23641"/>
                  </a:cubicBezTo>
                  <a:lnTo>
                    <a:pt x="22687" y="22890"/>
                  </a:lnTo>
                  <a:lnTo>
                    <a:pt x="24423" y="15271"/>
                  </a:lnTo>
                  <a:cubicBezTo>
                    <a:pt x="24488" y="15005"/>
                    <a:pt x="24412" y="14645"/>
                    <a:pt x="24223" y="14314"/>
                  </a:cubicBezTo>
                  <a:cubicBezTo>
                    <a:pt x="24069" y="14049"/>
                    <a:pt x="23868" y="13836"/>
                    <a:pt x="23656" y="13712"/>
                  </a:cubicBezTo>
                  <a:cubicBezTo>
                    <a:pt x="23602" y="13682"/>
                    <a:pt x="23549" y="13659"/>
                    <a:pt x="23496" y="13641"/>
                  </a:cubicBezTo>
                  <a:lnTo>
                    <a:pt x="21695" y="13027"/>
                  </a:lnTo>
                  <a:cubicBezTo>
                    <a:pt x="21707" y="13021"/>
                    <a:pt x="21724" y="13015"/>
                    <a:pt x="21742" y="13009"/>
                  </a:cubicBezTo>
                  <a:cubicBezTo>
                    <a:pt x="21789" y="12991"/>
                    <a:pt x="21831" y="12974"/>
                    <a:pt x="21878" y="12956"/>
                  </a:cubicBezTo>
                  <a:cubicBezTo>
                    <a:pt x="21896" y="12950"/>
                    <a:pt x="21913" y="12944"/>
                    <a:pt x="21931" y="12932"/>
                  </a:cubicBezTo>
                  <a:cubicBezTo>
                    <a:pt x="21990" y="12915"/>
                    <a:pt x="22043" y="12891"/>
                    <a:pt x="22096" y="12867"/>
                  </a:cubicBezTo>
                  <a:cubicBezTo>
                    <a:pt x="22120" y="12862"/>
                    <a:pt x="22144" y="12850"/>
                    <a:pt x="22167" y="12844"/>
                  </a:cubicBezTo>
                  <a:cubicBezTo>
                    <a:pt x="22215" y="12820"/>
                    <a:pt x="22268" y="12802"/>
                    <a:pt x="22309" y="12779"/>
                  </a:cubicBezTo>
                  <a:cubicBezTo>
                    <a:pt x="22339" y="12767"/>
                    <a:pt x="22368" y="12755"/>
                    <a:pt x="22392" y="12743"/>
                  </a:cubicBezTo>
                  <a:cubicBezTo>
                    <a:pt x="22421" y="12732"/>
                    <a:pt x="22451" y="12720"/>
                    <a:pt x="22474" y="12708"/>
                  </a:cubicBezTo>
                  <a:cubicBezTo>
                    <a:pt x="22516" y="12684"/>
                    <a:pt x="22563" y="12667"/>
                    <a:pt x="22604" y="12649"/>
                  </a:cubicBezTo>
                  <a:cubicBezTo>
                    <a:pt x="22622" y="12637"/>
                    <a:pt x="22646" y="12625"/>
                    <a:pt x="22663" y="12619"/>
                  </a:cubicBezTo>
                  <a:cubicBezTo>
                    <a:pt x="22705" y="12596"/>
                    <a:pt x="22740" y="12578"/>
                    <a:pt x="22782" y="12560"/>
                  </a:cubicBezTo>
                  <a:cubicBezTo>
                    <a:pt x="22817" y="12543"/>
                    <a:pt x="22852" y="12525"/>
                    <a:pt x="22888" y="12507"/>
                  </a:cubicBezTo>
                  <a:cubicBezTo>
                    <a:pt x="22900" y="12495"/>
                    <a:pt x="22917" y="12489"/>
                    <a:pt x="22929" y="12478"/>
                  </a:cubicBezTo>
                  <a:cubicBezTo>
                    <a:pt x="22994" y="12448"/>
                    <a:pt x="23047" y="12419"/>
                    <a:pt x="23083" y="12395"/>
                  </a:cubicBezTo>
                  <a:cubicBezTo>
                    <a:pt x="23219" y="12318"/>
                    <a:pt x="23402" y="12206"/>
                    <a:pt x="23526" y="12117"/>
                  </a:cubicBezTo>
                  <a:cubicBezTo>
                    <a:pt x="23579" y="12076"/>
                    <a:pt x="23626" y="12041"/>
                    <a:pt x="23673" y="12011"/>
                  </a:cubicBezTo>
                  <a:cubicBezTo>
                    <a:pt x="23709" y="11987"/>
                    <a:pt x="23750" y="11958"/>
                    <a:pt x="23786" y="11934"/>
                  </a:cubicBezTo>
                  <a:cubicBezTo>
                    <a:pt x="23845" y="11887"/>
                    <a:pt x="23921" y="11834"/>
                    <a:pt x="23992" y="11775"/>
                  </a:cubicBezTo>
                  <a:cubicBezTo>
                    <a:pt x="24075" y="11710"/>
                    <a:pt x="24146" y="11645"/>
                    <a:pt x="24234" y="11568"/>
                  </a:cubicBezTo>
                  <a:cubicBezTo>
                    <a:pt x="24258" y="11538"/>
                    <a:pt x="24294" y="11509"/>
                    <a:pt x="24323" y="11485"/>
                  </a:cubicBezTo>
                  <a:cubicBezTo>
                    <a:pt x="24364" y="11444"/>
                    <a:pt x="24406" y="11403"/>
                    <a:pt x="24441" y="11373"/>
                  </a:cubicBezTo>
                  <a:cubicBezTo>
                    <a:pt x="24447" y="11367"/>
                    <a:pt x="24453" y="11361"/>
                    <a:pt x="24453" y="11361"/>
                  </a:cubicBezTo>
                  <a:cubicBezTo>
                    <a:pt x="24471" y="11338"/>
                    <a:pt x="24494" y="11320"/>
                    <a:pt x="24506" y="11308"/>
                  </a:cubicBezTo>
                  <a:cubicBezTo>
                    <a:pt x="24536" y="11279"/>
                    <a:pt x="24571" y="11243"/>
                    <a:pt x="24601" y="11208"/>
                  </a:cubicBezTo>
                  <a:cubicBezTo>
                    <a:pt x="24660" y="11149"/>
                    <a:pt x="24713" y="11090"/>
                    <a:pt x="24760" y="11036"/>
                  </a:cubicBezTo>
                  <a:cubicBezTo>
                    <a:pt x="24772" y="11031"/>
                    <a:pt x="24778" y="11019"/>
                    <a:pt x="24790" y="11007"/>
                  </a:cubicBezTo>
                  <a:cubicBezTo>
                    <a:pt x="24801" y="10995"/>
                    <a:pt x="24813" y="10983"/>
                    <a:pt x="24819" y="10971"/>
                  </a:cubicBezTo>
                  <a:cubicBezTo>
                    <a:pt x="24843" y="10948"/>
                    <a:pt x="24861" y="10924"/>
                    <a:pt x="24878" y="10901"/>
                  </a:cubicBezTo>
                  <a:cubicBezTo>
                    <a:pt x="24884" y="10895"/>
                    <a:pt x="24884" y="10895"/>
                    <a:pt x="24890" y="10889"/>
                  </a:cubicBezTo>
                  <a:cubicBezTo>
                    <a:pt x="24985" y="10777"/>
                    <a:pt x="25061" y="10676"/>
                    <a:pt x="25126" y="10588"/>
                  </a:cubicBezTo>
                  <a:cubicBezTo>
                    <a:pt x="25132" y="10576"/>
                    <a:pt x="25144" y="10564"/>
                    <a:pt x="25150" y="10552"/>
                  </a:cubicBezTo>
                  <a:cubicBezTo>
                    <a:pt x="25179" y="10511"/>
                    <a:pt x="25209" y="10469"/>
                    <a:pt x="25233" y="10434"/>
                  </a:cubicBezTo>
                  <a:cubicBezTo>
                    <a:pt x="25239" y="10434"/>
                    <a:pt x="25239" y="10428"/>
                    <a:pt x="25244" y="10422"/>
                  </a:cubicBezTo>
                  <a:cubicBezTo>
                    <a:pt x="25244" y="10416"/>
                    <a:pt x="25250" y="10416"/>
                    <a:pt x="25250" y="10410"/>
                  </a:cubicBezTo>
                  <a:cubicBezTo>
                    <a:pt x="25262" y="10387"/>
                    <a:pt x="25280" y="10369"/>
                    <a:pt x="25292" y="10351"/>
                  </a:cubicBezTo>
                  <a:cubicBezTo>
                    <a:pt x="25345" y="10269"/>
                    <a:pt x="25398" y="10192"/>
                    <a:pt x="25445" y="10109"/>
                  </a:cubicBezTo>
                  <a:lnTo>
                    <a:pt x="30129" y="11503"/>
                  </a:lnTo>
                  <a:lnTo>
                    <a:pt x="28457" y="18833"/>
                  </a:lnTo>
                  <a:cubicBezTo>
                    <a:pt x="28404" y="19069"/>
                    <a:pt x="28457" y="19388"/>
                    <a:pt x="28605" y="19689"/>
                  </a:cubicBezTo>
                  <a:cubicBezTo>
                    <a:pt x="28759" y="19996"/>
                    <a:pt x="28989" y="20256"/>
                    <a:pt x="29225" y="20392"/>
                  </a:cubicBezTo>
                  <a:lnTo>
                    <a:pt x="31517" y="21715"/>
                  </a:lnTo>
                  <a:cubicBezTo>
                    <a:pt x="31644" y="21789"/>
                    <a:pt x="31764" y="21824"/>
                    <a:pt x="31871" y="21824"/>
                  </a:cubicBezTo>
                  <a:cubicBezTo>
                    <a:pt x="32130" y="21824"/>
                    <a:pt x="32308" y="21616"/>
                    <a:pt x="32308" y="21260"/>
                  </a:cubicBezTo>
                  <a:cubicBezTo>
                    <a:pt x="32314" y="20758"/>
                    <a:pt x="31960" y="20144"/>
                    <a:pt x="31523" y="19896"/>
                  </a:cubicBezTo>
                  <a:lnTo>
                    <a:pt x="30223" y="19146"/>
                  </a:lnTo>
                  <a:lnTo>
                    <a:pt x="31966" y="11527"/>
                  </a:lnTo>
                  <a:cubicBezTo>
                    <a:pt x="32025" y="11255"/>
                    <a:pt x="31948" y="10889"/>
                    <a:pt x="31753" y="10552"/>
                  </a:cubicBezTo>
                  <a:cubicBezTo>
                    <a:pt x="31600" y="10292"/>
                    <a:pt x="31405" y="10086"/>
                    <a:pt x="31198" y="9967"/>
                  </a:cubicBezTo>
                  <a:cubicBezTo>
                    <a:pt x="31133" y="9932"/>
                    <a:pt x="31068" y="9902"/>
                    <a:pt x="31009" y="9885"/>
                  </a:cubicBezTo>
                  <a:lnTo>
                    <a:pt x="26160" y="8449"/>
                  </a:lnTo>
                  <a:cubicBezTo>
                    <a:pt x="26160" y="8444"/>
                    <a:pt x="26160" y="8444"/>
                    <a:pt x="26160" y="8438"/>
                  </a:cubicBezTo>
                  <a:cubicBezTo>
                    <a:pt x="26166" y="8414"/>
                    <a:pt x="26172" y="8390"/>
                    <a:pt x="26184" y="8367"/>
                  </a:cubicBezTo>
                  <a:cubicBezTo>
                    <a:pt x="26189" y="8349"/>
                    <a:pt x="26195" y="8325"/>
                    <a:pt x="26201" y="8308"/>
                  </a:cubicBezTo>
                  <a:cubicBezTo>
                    <a:pt x="26219" y="8308"/>
                    <a:pt x="26237" y="8314"/>
                    <a:pt x="26254" y="8320"/>
                  </a:cubicBezTo>
                  <a:cubicBezTo>
                    <a:pt x="26296" y="8325"/>
                    <a:pt x="26331" y="8337"/>
                    <a:pt x="26367" y="8343"/>
                  </a:cubicBezTo>
                  <a:cubicBezTo>
                    <a:pt x="26384" y="8349"/>
                    <a:pt x="26396" y="8349"/>
                    <a:pt x="26414" y="8355"/>
                  </a:cubicBezTo>
                  <a:cubicBezTo>
                    <a:pt x="26473" y="8367"/>
                    <a:pt x="26532" y="8373"/>
                    <a:pt x="26597" y="8385"/>
                  </a:cubicBezTo>
                  <a:cubicBezTo>
                    <a:pt x="26739" y="8408"/>
                    <a:pt x="26869" y="8420"/>
                    <a:pt x="26981" y="8426"/>
                  </a:cubicBezTo>
                  <a:lnTo>
                    <a:pt x="27022" y="8426"/>
                  </a:lnTo>
                  <a:cubicBezTo>
                    <a:pt x="27093" y="8430"/>
                    <a:pt x="27158" y="8434"/>
                    <a:pt x="27218" y="8434"/>
                  </a:cubicBezTo>
                  <a:cubicBezTo>
                    <a:pt x="27242" y="8434"/>
                    <a:pt x="27266" y="8433"/>
                    <a:pt x="27288" y="8432"/>
                  </a:cubicBezTo>
                  <a:lnTo>
                    <a:pt x="27318" y="8432"/>
                  </a:lnTo>
                  <a:cubicBezTo>
                    <a:pt x="27377" y="8432"/>
                    <a:pt x="27436" y="8432"/>
                    <a:pt x="27507" y="8426"/>
                  </a:cubicBezTo>
                  <a:cubicBezTo>
                    <a:pt x="27648" y="8420"/>
                    <a:pt x="27701" y="8420"/>
                    <a:pt x="27855" y="8396"/>
                  </a:cubicBezTo>
                  <a:cubicBezTo>
                    <a:pt x="28014" y="8379"/>
                    <a:pt x="28162" y="8355"/>
                    <a:pt x="28328" y="8320"/>
                  </a:cubicBezTo>
                  <a:cubicBezTo>
                    <a:pt x="28339" y="8320"/>
                    <a:pt x="28351" y="8314"/>
                    <a:pt x="28369" y="8308"/>
                  </a:cubicBezTo>
                  <a:cubicBezTo>
                    <a:pt x="28387" y="8308"/>
                    <a:pt x="28404" y="8302"/>
                    <a:pt x="28416" y="8302"/>
                  </a:cubicBezTo>
                  <a:cubicBezTo>
                    <a:pt x="28428" y="8296"/>
                    <a:pt x="28434" y="8296"/>
                    <a:pt x="28446" y="8290"/>
                  </a:cubicBezTo>
                  <a:lnTo>
                    <a:pt x="28463" y="8290"/>
                  </a:lnTo>
                  <a:cubicBezTo>
                    <a:pt x="28469" y="8290"/>
                    <a:pt x="28475" y="8284"/>
                    <a:pt x="28475" y="8284"/>
                  </a:cubicBezTo>
                  <a:cubicBezTo>
                    <a:pt x="28552" y="8266"/>
                    <a:pt x="28617" y="8249"/>
                    <a:pt x="28676" y="8231"/>
                  </a:cubicBezTo>
                  <a:cubicBezTo>
                    <a:pt x="28682" y="8231"/>
                    <a:pt x="28688" y="8231"/>
                    <a:pt x="28694" y="8225"/>
                  </a:cubicBezTo>
                  <a:cubicBezTo>
                    <a:pt x="28865" y="8178"/>
                    <a:pt x="28983" y="8136"/>
                    <a:pt x="28983" y="8136"/>
                  </a:cubicBezTo>
                  <a:cubicBezTo>
                    <a:pt x="29007" y="8131"/>
                    <a:pt x="29024" y="8119"/>
                    <a:pt x="29048" y="8113"/>
                  </a:cubicBezTo>
                  <a:cubicBezTo>
                    <a:pt x="29078" y="8101"/>
                    <a:pt x="29101" y="8095"/>
                    <a:pt x="29125" y="8083"/>
                  </a:cubicBezTo>
                  <a:cubicBezTo>
                    <a:pt x="29178" y="8066"/>
                    <a:pt x="29231" y="8048"/>
                    <a:pt x="29278" y="8030"/>
                  </a:cubicBezTo>
                  <a:cubicBezTo>
                    <a:pt x="29503" y="7942"/>
                    <a:pt x="29686" y="7853"/>
                    <a:pt x="29816" y="7788"/>
                  </a:cubicBezTo>
                  <a:cubicBezTo>
                    <a:pt x="29899" y="7747"/>
                    <a:pt x="30023" y="7688"/>
                    <a:pt x="30164" y="7605"/>
                  </a:cubicBezTo>
                  <a:cubicBezTo>
                    <a:pt x="30324" y="7522"/>
                    <a:pt x="30460" y="7434"/>
                    <a:pt x="30596" y="7339"/>
                  </a:cubicBezTo>
                  <a:cubicBezTo>
                    <a:pt x="30690" y="7280"/>
                    <a:pt x="30773" y="7215"/>
                    <a:pt x="30844" y="7156"/>
                  </a:cubicBezTo>
                  <a:cubicBezTo>
                    <a:pt x="30844" y="7156"/>
                    <a:pt x="30844" y="7156"/>
                    <a:pt x="30850" y="7150"/>
                  </a:cubicBezTo>
                  <a:cubicBezTo>
                    <a:pt x="30891" y="7115"/>
                    <a:pt x="30932" y="7079"/>
                    <a:pt x="30974" y="7044"/>
                  </a:cubicBezTo>
                  <a:cubicBezTo>
                    <a:pt x="30991" y="7032"/>
                    <a:pt x="30997" y="7020"/>
                    <a:pt x="31015" y="7008"/>
                  </a:cubicBezTo>
                  <a:cubicBezTo>
                    <a:pt x="31103" y="6926"/>
                    <a:pt x="31163" y="6867"/>
                    <a:pt x="31245" y="6778"/>
                  </a:cubicBezTo>
                  <a:cubicBezTo>
                    <a:pt x="31304" y="6713"/>
                    <a:pt x="31357" y="6654"/>
                    <a:pt x="31405" y="6595"/>
                  </a:cubicBezTo>
                  <a:cubicBezTo>
                    <a:pt x="31434" y="6559"/>
                    <a:pt x="31464" y="6518"/>
                    <a:pt x="31493" y="6477"/>
                  </a:cubicBezTo>
                  <a:cubicBezTo>
                    <a:pt x="31611" y="6323"/>
                    <a:pt x="31694" y="6187"/>
                    <a:pt x="31747" y="6105"/>
                  </a:cubicBezTo>
                  <a:cubicBezTo>
                    <a:pt x="31765" y="6075"/>
                    <a:pt x="31854" y="5933"/>
                    <a:pt x="31948" y="5715"/>
                  </a:cubicBezTo>
                  <a:cubicBezTo>
                    <a:pt x="31960" y="5697"/>
                    <a:pt x="31966" y="5679"/>
                    <a:pt x="31972" y="5668"/>
                  </a:cubicBezTo>
                  <a:cubicBezTo>
                    <a:pt x="31984" y="5644"/>
                    <a:pt x="31989" y="5620"/>
                    <a:pt x="32001" y="5591"/>
                  </a:cubicBezTo>
                  <a:cubicBezTo>
                    <a:pt x="32001" y="5591"/>
                    <a:pt x="32007" y="5585"/>
                    <a:pt x="32007" y="5579"/>
                  </a:cubicBezTo>
                  <a:cubicBezTo>
                    <a:pt x="32007" y="5579"/>
                    <a:pt x="32007" y="5573"/>
                    <a:pt x="32007" y="5573"/>
                  </a:cubicBezTo>
                  <a:cubicBezTo>
                    <a:pt x="32043" y="5485"/>
                    <a:pt x="32084" y="5390"/>
                    <a:pt x="32113" y="5284"/>
                  </a:cubicBezTo>
                  <a:cubicBezTo>
                    <a:pt x="32119" y="5272"/>
                    <a:pt x="32119" y="5266"/>
                    <a:pt x="32125" y="5254"/>
                  </a:cubicBezTo>
                  <a:cubicBezTo>
                    <a:pt x="32137" y="5219"/>
                    <a:pt x="32149" y="5183"/>
                    <a:pt x="32155" y="5142"/>
                  </a:cubicBezTo>
                  <a:cubicBezTo>
                    <a:pt x="32167" y="5107"/>
                    <a:pt x="32178" y="5065"/>
                    <a:pt x="32190" y="5030"/>
                  </a:cubicBezTo>
                  <a:cubicBezTo>
                    <a:pt x="32232" y="4841"/>
                    <a:pt x="32261" y="4693"/>
                    <a:pt x="32273" y="4569"/>
                  </a:cubicBezTo>
                  <a:cubicBezTo>
                    <a:pt x="32285" y="4469"/>
                    <a:pt x="32297" y="4368"/>
                    <a:pt x="32302" y="4262"/>
                  </a:cubicBezTo>
                  <a:cubicBezTo>
                    <a:pt x="32302" y="4256"/>
                    <a:pt x="32302" y="4256"/>
                    <a:pt x="32302" y="4250"/>
                  </a:cubicBezTo>
                  <a:cubicBezTo>
                    <a:pt x="32308" y="4179"/>
                    <a:pt x="32308" y="4114"/>
                    <a:pt x="32308" y="4049"/>
                  </a:cubicBezTo>
                  <a:cubicBezTo>
                    <a:pt x="32308" y="4014"/>
                    <a:pt x="32308" y="3984"/>
                    <a:pt x="32308" y="3955"/>
                  </a:cubicBezTo>
                  <a:cubicBezTo>
                    <a:pt x="32308" y="3943"/>
                    <a:pt x="32302" y="3931"/>
                    <a:pt x="32302" y="3919"/>
                  </a:cubicBezTo>
                  <a:cubicBezTo>
                    <a:pt x="32302" y="3866"/>
                    <a:pt x="32297" y="3813"/>
                    <a:pt x="32297" y="3754"/>
                  </a:cubicBezTo>
                  <a:cubicBezTo>
                    <a:pt x="32297" y="3719"/>
                    <a:pt x="32285" y="3606"/>
                    <a:pt x="32267" y="3482"/>
                  </a:cubicBezTo>
                  <a:cubicBezTo>
                    <a:pt x="32267" y="3465"/>
                    <a:pt x="32255" y="3411"/>
                    <a:pt x="32243" y="3335"/>
                  </a:cubicBezTo>
                  <a:cubicBezTo>
                    <a:pt x="32243" y="3335"/>
                    <a:pt x="32243" y="3329"/>
                    <a:pt x="32243" y="3323"/>
                  </a:cubicBezTo>
                  <a:cubicBezTo>
                    <a:pt x="32208" y="3152"/>
                    <a:pt x="32143" y="2862"/>
                    <a:pt x="32019" y="2543"/>
                  </a:cubicBezTo>
                  <a:cubicBezTo>
                    <a:pt x="32013" y="2543"/>
                    <a:pt x="32013" y="2537"/>
                    <a:pt x="32013" y="2537"/>
                  </a:cubicBezTo>
                  <a:cubicBezTo>
                    <a:pt x="31984" y="2460"/>
                    <a:pt x="31948" y="2384"/>
                    <a:pt x="31913" y="2307"/>
                  </a:cubicBezTo>
                  <a:cubicBezTo>
                    <a:pt x="31895" y="2271"/>
                    <a:pt x="31877" y="2242"/>
                    <a:pt x="31859" y="2207"/>
                  </a:cubicBezTo>
                  <a:cubicBezTo>
                    <a:pt x="31848" y="2177"/>
                    <a:pt x="31836" y="2153"/>
                    <a:pt x="31818" y="2124"/>
                  </a:cubicBezTo>
                  <a:cubicBezTo>
                    <a:pt x="31800" y="2094"/>
                    <a:pt x="31789" y="2065"/>
                    <a:pt x="31771" y="2035"/>
                  </a:cubicBezTo>
                  <a:cubicBezTo>
                    <a:pt x="31765" y="2023"/>
                    <a:pt x="31759" y="2012"/>
                    <a:pt x="31747" y="2000"/>
                  </a:cubicBezTo>
                  <a:cubicBezTo>
                    <a:pt x="31741" y="1982"/>
                    <a:pt x="31730" y="1964"/>
                    <a:pt x="31718" y="1947"/>
                  </a:cubicBezTo>
                  <a:cubicBezTo>
                    <a:pt x="31665" y="1852"/>
                    <a:pt x="31606" y="1764"/>
                    <a:pt x="31546" y="1687"/>
                  </a:cubicBezTo>
                  <a:cubicBezTo>
                    <a:pt x="31541" y="1687"/>
                    <a:pt x="31476" y="1586"/>
                    <a:pt x="31369" y="1462"/>
                  </a:cubicBezTo>
                  <a:cubicBezTo>
                    <a:pt x="31310" y="1391"/>
                    <a:pt x="31245" y="1315"/>
                    <a:pt x="31174" y="1244"/>
                  </a:cubicBezTo>
                  <a:cubicBezTo>
                    <a:pt x="31174" y="1244"/>
                    <a:pt x="31174" y="1244"/>
                    <a:pt x="31174" y="1238"/>
                  </a:cubicBezTo>
                  <a:cubicBezTo>
                    <a:pt x="31168" y="1238"/>
                    <a:pt x="31168" y="1238"/>
                    <a:pt x="31168" y="1232"/>
                  </a:cubicBezTo>
                  <a:cubicBezTo>
                    <a:pt x="31068" y="1132"/>
                    <a:pt x="30938" y="1002"/>
                    <a:pt x="30696" y="813"/>
                  </a:cubicBezTo>
                  <a:cubicBezTo>
                    <a:pt x="30259" y="482"/>
                    <a:pt x="29828" y="316"/>
                    <a:pt x="29745" y="281"/>
                  </a:cubicBezTo>
                  <a:cubicBezTo>
                    <a:pt x="29721" y="275"/>
                    <a:pt x="29704" y="269"/>
                    <a:pt x="29680" y="257"/>
                  </a:cubicBezTo>
                  <a:cubicBezTo>
                    <a:pt x="29662" y="252"/>
                    <a:pt x="29639" y="246"/>
                    <a:pt x="29627" y="240"/>
                  </a:cubicBezTo>
                  <a:cubicBezTo>
                    <a:pt x="29568" y="216"/>
                    <a:pt x="29509" y="198"/>
                    <a:pt x="29444" y="175"/>
                  </a:cubicBezTo>
                  <a:lnTo>
                    <a:pt x="29438" y="175"/>
                  </a:lnTo>
                  <a:cubicBezTo>
                    <a:pt x="29326" y="139"/>
                    <a:pt x="29213" y="110"/>
                    <a:pt x="29113" y="92"/>
                  </a:cubicBezTo>
                  <a:cubicBezTo>
                    <a:pt x="29107" y="92"/>
                    <a:pt x="29107" y="92"/>
                    <a:pt x="29101" y="86"/>
                  </a:cubicBezTo>
                  <a:lnTo>
                    <a:pt x="29089" y="86"/>
                  </a:lnTo>
                  <a:cubicBezTo>
                    <a:pt x="29036" y="74"/>
                    <a:pt x="28977" y="63"/>
                    <a:pt x="28912" y="51"/>
                  </a:cubicBezTo>
                  <a:cubicBezTo>
                    <a:pt x="28895" y="51"/>
                    <a:pt x="28871" y="45"/>
                    <a:pt x="28853" y="45"/>
                  </a:cubicBezTo>
                  <a:cubicBezTo>
                    <a:pt x="28747" y="27"/>
                    <a:pt x="28635" y="15"/>
                    <a:pt x="28540" y="9"/>
                  </a:cubicBezTo>
                  <a:cubicBezTo>
                    <a:pt x="28481" y="9"/>
                    <a:pt x="28428" y="3"/>
                    <a:pt x="28375" y="3"/>
                  </a:cubicBezTo>
                  <a:lnTo>
                    <a:pt x="28345" y="3"/>
                  </a:lnTo>
                  <a:cubicBezTo>
                    <a:pt x="28320" y="1"/>
                    <a:pt x="28293" y="1"/>
                    <a:pt x="28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739;p63">
              <a:extLst>
                <a:ext uri="{FF2B5EF4-FFF2-40B4-BE49-F238E27FC236}">
                  <a16:creationId xmlns:a16="http://schemas.microsoft.com/office/drawing/2014/main" id="{E9BBF7BE-3257-49B1-B537-4E61270146A9}"/>
                </a:ext>
              </a:extLst>
            </p:cNvPr>
            <p:cNvSpPr/>
            <p:nvPr/>
          </p:nvSpPr>
          <p:spPr>
            <a:xfrm>
              <a:off x="1112300" y="4263525"/>
              <a:ext cx="231550" cy="321950"/>
            </a:xfrm>
            <a:custGeom>
              <a:avLst/>
              <a:gdLst/>
              <a:ahLst/>
              <a:cxnLst/>
              <a:rect l="l" t="t" r="r" b="b"/>
              <a:pathLst>
                <a:path w="9262" h="12878" extrusionOk="0">
                  <a:moveTo>
                    <a:pt x="817" y="0"/>
                  </a:moveTo>
                  <a:cubicBezTo>
                    <a:pt x="744" y="0"/>
                    <a:pt x="675" y="16"/>
                    <a:pt x="614" y="49"/>
                  </a:cubicBezTo>
                  <a:cubicBezTo>
                    <a:pt x="419" y="162"/>
                    <a:pt x="337" y="433"/>
                    <a:pt x="396" y="776"/>
                  </a:cubicBezTo>
                  <a:lnTo>
                    <a:pt x="2091" y="10374"/>
                  </a:lnTo>
                  <a:lnTo>
                    <a:pt x="792" y="9629"/>
                  </a:lnTo>
                  <a:cubicBezTo>
                    <a:pt x="663" y="9555"/>
                    <a:pt x="542" y="9519"/>
                    <a:pt x="435" y="9519"/>
                  </a:cubicBezTo>
                  <a:cubicBezTo>
                    <a:pt x="177" y="9519"/>
                    <a:pt x="0" y="9724"/>
                    <a:pt x="0" y="10078"/>
                  </a:cubicBezTo>
                  <a:cubicBezTo>
                    <a:pt x="0" y="10580"/>
                    <a:pt x="349" y="11195"/>
                    <a:pt x="792" y="11449"/>
                  </a:cubicBezTo>
                  <a:lnTo>
                    <a:pt x="3077" y="12772"/>
                  </a:lnTo>
                  <a:cubicBezTo>
                    <a:pt x="3202" y="12842"/>
                    <a:pt x="3324" y="12877"/>
                    <a:pt x="3433" y="12877"/>
                  </a:cubicBezTo>
                  <a:cubicBezTo>
                    <a:pt x="3535" y="12877"/>
                    <a:pt x="3626" y="12846"/>
                    <a:pt x="3697" y="12783"/>
                  </a:cubicBezTo>
                  <a:cubicBezTo>
                    <a:pt x="3851" y="12653"/>
                    <a:pt x="3904" y="12405"/>
                    <a:pt x="3851" y="12104"/>
                  </a:cubicBezTo>
                  <a:lnTo>
                    <a:pt x="2227" y="2867"/>
                  </a:lnTo>
                  <a:lnTo>
                    <a:pt x="8192" y="7987"/>
                  </a:lnTo>
                  <a:cubicBezTo>
                    <a:pt x="8257" y="8041"/>
                    <a:pt x="8322" y="8088"/>
                    <a:pt x="8381" y="8123"/>
                  </a:cubicBezTo>
                  <a:cubicBezTo>
                    <a:pt x="8507" y="8195"/>
                    <a:pt x="8628" y="8231"/>
                    <a:pt x="8737" y="8231"/>
                  </a:cubicBezTo>
                  <a:cubicBezTo>
                    <a:pt x="8939" y="8231"/>
                    <a:pt x="9097" y="8108"/>
                    <a:pt x="9155" y="7869"/>
                  </a:cubicBezTo>
                  <a:cubicBezTo>
                    <a:pt x="9261" y="7444"/>
                    <a:pt x="9001" y="6800"/>
                    <a:pt x="8576" y="6434"/>
                  </a:cubicBezTo>
                  <a:lnTo>
                    <a:pt x="1364" y="244"/>
                  </a:lnTo>
                  <a:cubicBezTo>
                    <a:pt x="1300" y="191"/>
                    <a:pt x="1235" y="144"/>
                    <a:pt x="1175" y="108"/>
                  </a:cubicBezTo>
                  <a:cubicBezTo>
                    <a:pt x="1051" y="37"/>
                    <a:pt x="929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740;p63">
              <a:extLst>
                <a:ext uri="{FF2B5EF4-FFF2-40B4-BE49-F238E27FC236}">
                  <a16:creationId xmlns:a16="http://schemas.microsoft.com/office/drawing/2014/main" id="{6FCF6C77-3CFB-4993-9A60-8844A9710505}"/>
                </a:ext>
              </a:extLst>
            </p:cNvPr>
            <p:cNvSpPr/>
            <p:nvPr/>
          </p:nvSpPr>
          <p:spPr>
            <a:xfrm>
              <a:off x="788625" y="4420950"/>
              <a:ext cx="231550" cy="321925"/>
            </a:xfrm>
            <a:custGeom>
              <a:avLst/>
              <a:gdLst/>
              <a:ahLst/>
              <a:cxnLst/>
              <a:rect l="l" t="t" r="r" b="b"/>
              <a:pathLst>
                <a:path w="9262" h="12877" extrusionOk="0">
                  <a:moveTo>
                    <a:pt x="829" y="1"/>
                  </a:moveTo>
                  <a:cubicBezTo>
                    <a:pt x="754" y="1"/>
                    <a:pt x="683" y="18"/>
                    <a:pt x="621" y="54"/>
                  </a:cubicBezTo>
                  <a:cubicBezTo>
                    <a:pt x="426" y="161"/>
                    <a:pt x="343" y="432"/>
                    <a:pt x="402" y="781"/>
                  </a:cubicBezTo>
                  <a:lnTo>
                    <a:pt x="2091" y="10373"/>
                  </a:lnTo>
                  <a:lnTo>
                    <a:pt x="798" y="9628"/>
                  </a:lnTo>
                  <a:cubicBezTo>
                    <a:pt x="671" y="9555"/>
                    <a:pt x="551" y="9520"/>
                    <a:pt x="444" y="9520"/>
                  </a:cubicBezTo>
                  <a:cubicBezTo>
                    <a:pt x="185" y="9520"/>
                    <a:pt x="6" y="9727"/>
                    <a:pt x="6" y="10083"/>
                  </a:cubicBezTo>
                  <a:cubicBezTo>
                    <a:pt x="1" y="10585"/>
                    <a:pt x="355" y="11194"/>
                    <a:pt x="792" y="11448"/>
                  </a:cubicBezTo>
                  <a:lnTo>
                    <a:pt x="3084" y="12771"/>
                  </a:lnTo>
                  <a:cubicBezTo>
                    <a:pt x="3209" y="12841"/>
                    <a:pt x="3331" y="12876"/>
                    <a:pt x="3440" y="12876"/>
                  </a:cubicBezTo>
                  <a:cubicBezTo>
                    <a:pt x="3542" y="12876"/>
                    <a:pt x="3632" y="12845"/>
                    <a:pt x="3704" y="12782"/>
                  </a:cubicBezTo>
                  <a:cubicBezTo>
                    <a:pt x="3857" y="12658"/>
                    <a:pt x="3911" y="12404"/>
                    <a:pt x="3857" y="12103"/>
                  </a:cubicBezTo>
                  <a:lnTo>
                    <a:pt x="2233" y="2866"/>
                  </a:lnTo>
                  <a:lnTo>
                    <a:pt x="8198" y="7987"/>
                  </a:lnTo>
                  <a:cubicBezTo>
                    <a:pt x="8263" y="8040"/>
                    <a:pt x="8328" y="8087"/>
                    <a:pt x="8387" y="8122"/>
                  </a:cubicBezTo>
                  <a:cubicBezTo>
                    <a:pt x="8515" y="8196"/>
                    <a:pt x="8638" y="8232"/>
                    <a:pt x="8748" y="8232"/>
                  </a:cubicBezTo>
                  <a:cubicBezTo>
                    <a:pt x="8948" y="8232"/>
                    <a:pt x="9104" y="8111"/>
                    <a:pt x="9161" y="7874"/>
                  </a:cubicBezTo>
                  <a:cubicBezTo>
                    <a:pt x="9262" y="7443"/>
                    <a:pt x="9002" y="6799"/>
                    <a:pt x="8582" y="6439"/>
                  </a:cubicBezTo>
                  <a:lnTo>
                    <a:pt x="1365" y="243"/>
                  </a:lnTo>
                  <a:cubicBezTo>
                    <a:pt x="1306" y="190"/>
                    <a:pt x="1241" y="149"/>
                    <a:pt x="1182" y="108"/>
                  </a:cubicBezTo>
                  <a:cubicBezTo>
                    <a:pt x="1059" y="38"/>
                    <a:pt x="939" y="1"/>
                    <a:pt x="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741;p63">
              <a:extLst>
                <a:ext uri="{FF2B5EF4-FFF2-40B4-BE49-F238E27FC236}">
                  <a16:creationId xmlns:a16="http://schemas.microsoft.com/office/drawing/2014/main" id="{C59ABF37-BC66-4D48-B38C-3852398B780F}"/>
                </a:ext>
              </a:extLst>
            </p:cNvPr>
            <p:cNvSpPr/>
            <p:nvPr/>
          </p:nvSpPr>
          <p:spPr>
            <a:xfrm>
              <a:off x="920475" y="4311575"/>
              <a:ext cx="265675" cy="322000"/>
            </a:xfrm>
            <a:custGeom>
              <a:avLst/>
              <a:gdLst/>
              <a:ahLst/>
              <a:cxnLst/>
              <a:rect l="l" t="t" r="r" b="b"/>
              <a:pathLst>
                <a:path w="10627" h="12880" extrusionOk="0">
                  <a:moveTo>
                    <a:pt x="819" y="1"/>
                  </a:moveTo>
                  <a:cubicBezTo>
                    <a:pt x="741" y="1"/>
                    <a:pt x="670" y="20"/>
                    <a:pt x="609" y="59"/>
                  </a:cubicBezTo>
                  <a:cubicBezTo>
                    <a:pt x="420" y="171"/>
                    <a:pt x="343" y="443"/>
                    <a:pt x="402" y="779"/>
                  </a:cubicBezTo>
                  <a:lnTo>
                    <a:pt x="2092" y="10377"/>
                  </a:lnTo>
                  <a:lnTo>
                    <a:pt x="798" y="9627"/>
                  </a:lnTo>
                  <a:cubicBezTo>
                    <a:pt x="671" y="9553"/>
                    <a:pt x="550" y="9518"/>
                    <a:pt x="443" y="9518"/>
                  </a:cubicBezTo>
                  <a:cubicBezTo>
                    <a:pt x="182" y="9518"/>
                    <a:pt x="1" y="9726"/>
                    <a:pt x="1" y="10082"/>
                  </a:cubicBezTo>
                  <a:cubicBezTo>
                    <a:pt x="1" y="10584"/>
                    <a:pt x="355" y="11198"/>
                    <a:pt x="792" y="11446"/>
                  </a:cubicBezTo>
                  <a:lnTo>
                    <a:pt x="3078" y="12769"/>
                  </a:lnTo>
                  <a:cubicBezTo>
                    <a:pt x="3204" y="12843"/>
                    <a:pt x="3328" y="12880"/>
                    <a:pt x="3437" y="12880"/>
                  </a:cubicBezTo>
                  <a:cubicBezTo>
                    <a:pt x="3538" y="12880"/>
                    <a:pt x="3628" y="12849"/>
                    <a:pt x="3698" y="12787"/>
                  </a:cubicBezTo>
                  <a:cubicBezTo>
                    <a:pt x="3852" y="12657"/>
                    <a:pt x="3905" y="12403"/>
                    <a:pt x="3858" y="12102"/>
                  </a:cubicBezTo>
                  <a:lnTo>
                    <a:pt x="2216" y="2799"/>
                  </a:lnTo>
                  <a:lnTo>
                    <a:pt x="2216" y="2799"/>
                  </a:lnTo>
                  <a:lnTo>
                    <a:pt x="9599" y="8806"/>
                  </a:lnTo>
                  <a:cubicBezTo>
                    <a:pt x="9652" y="8847"/>
                    <a:pt x="9705" y="8883"/>
                    <a:pt x="9758" y="8912"/>
                  </a:cubicBezTo>
                  <a:cubicBezTo>
                    <a:pt x="9883" y="8985"/>
                    <a:pt x="10004" y="9020"/>
                    <a:pt x="10112" y="9020"/>
                  </a:cubicBezTo>
                  <a:cubicBezTo>
                    <a:pt x="10320" y="9020"/>
                    <a:pt x="10481" y="8888"/>
                    <a:pt x="10532" y="8635"/>
                  </a:cubicBezTo>
                  <a:cubicBezTo>
                    <a:pt x="10626" y="8192"/>
                    <a:pt x="10349" y="7554"/>
                    <a:pt x="9918" y="7205"/>
                  </a:cubicBezTo>
                  <a:lnTo>
                    <a:pt x="1336" y="218"/>
                  </a:lnTo>
                  <a:cubicBezTo>
                    <a:pt x="1283" y="177"/>
                    <a:pt x="1229" y="141"/>
                    <a:pt x="1176" y="112"/>
                  </a:cubicBezTo>
                  <a:cubicBezTo>
                    <a:pt x="1051" y="39"/>
                    <a:pt x="929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2914;p43">
            <a:extLst>
              <a:ext uri="{FF2B5EF4-FFF2-40B4-BE49-F238E27FC236}">
                <a16:creationId xmlns:a16="http://schemas.microsoft.com/office/drawing/2014/main" id="{CAC5C561-57F6-4830-BE95-E4FE27E9F4BE}"/>
              </a:ext>
            </a:extLst>
          </p:cNvPr>
          <p:cNvSpPr/>
          <p:nvPr/>
        </p:nvSpPr>
        <p:spPr>
          <a:xfrm>
            <a:off x="287785" y="271780"/>
            <a:ext cx="1499920" cy="1008604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AE41665-D0DD-4A3C-A8A9-9AC6B3444BAA}"/>
              </a:ext>
            </a:extLst>
          </p:cNvPr>
          <p:cNvSpPr txBox="1"/>
          <p:nvPr/>
        </p:nvSpPr>
        <p:spPr>
          <a:xfrm>
            <a:off x="417825" y="347097"/>
            <a:ext cx="13756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5400" b="0" i="0" u="none" strike="noStrike" kern="0" cap="none" spc="0" normalizeH="0" baseline="0" noProof="0" dirty="0">
                <a:ln>
                  <a:noFill/>
                </a:ln>
                <a:solidFill>
                  <a:srgbClr val="3A2214"/>
                </a:solidFill>
                <a:effectLst/>
                <a:uLnTx/>
                <a:uFillTx/>
                <a:latin typeface="Orbitron SemiBold"/>
                <a:sym typeface="Orbitron SemiBold"/>
              </a:rPr>
              <a:t>0</a:t>
            </a:r>
            <a:r>
              <a:rPr kumimoji="0" lang="ru-RU" sz="5400" b="0" i="0" u="none" strike="noStrike" kern="0" cap="none" spc="0" normalizeH="0" baseline="0" noProof="0" dirty="0">
                <a:ln>
                  <a:noFill/>
                </a:ln>
                <a:solidFill>
                  <a:srgbClr val="3A2214"/>
                </a:solidFill>
                <a:effectLst/>
                <a:uLnTx/>
                <a:uFillTx/>
                <a:latin typeface="Orbitron SemiBold"/>
                <a:sym typeface="Orbitron SemiBold"/>
              </a:rPr>
              <a:t>3</a:t>
            </a:r>
            <a:endParaRPr lang="ru-RU" sz="3200" dirty="0"/>
          </a:p>
        </p:txBody>
      </p:sp>
      <p:pic>
        <p:nvPicPr>
          <p:cNvPr id="3" name="Новый проект3">
            <a:hlinkClick r:id="" action="ppaction://media"/>
            <a:extLst>
              <a:ext uri="{FF2B5EF4-FFF2-40B4-BE49-F238E27FC236}">
                <a16:creationId xmlns:a16="http://schemas.microsoft.com/office/drawing/2014/main" id="{596ACD36-BA71-4AC6-8E01-30BA62BC12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1389" r="22192"/>
          <a:stretch/>
        </p:blipFill>
        <p:spPr>
          <a:xfrm>
            <a:off x="2484778" y="305405"/>
            <a:ext cx="4174443" cy="4161931"/>
          </a:xfrm>
          <a:prstGeom prst="rect">
            <a:avLst/>
          </a:prstGeom>
        </p:spPr>
      </p:pic>
      <p:grpSp>
        <p:nvGrpSpPr>
          <p:cNvPr id="133" name="Google Shape;7450;p75">
            <a:extLst>
              <a:ext uri="{FF2B5EF4-FFF2-40B4-BE49-F238E27FC236}">
                <a16:creationId xmlns:a16="http://schemas.microsoft.com/office/drawing/2014/main" id="{DA41FB76-9DB9-4825-9963-1376993EEC2E}"/>
              </a:ext>
            </a:extLst>
          </p:cNvPr>
          <p:cNvGrpSpPr/>
          <p:nvPr/>
        </p:nvGrpSpPr>
        <p:grpSpPr>
          <a:xfrm>
            <a:off x="7424755" y="3292377"/>
            <a:ext cx="1174144" cy="1165519"/>
            <a:chOff x="1660659" y="2494364"/>
            <a:chExt cx="316039" cy="357365"/>
          </a:xfrm>
        </p:grpSpPr>
        <p:sp>
          <p:nvSpPr>
            <p:cNvPr id="134" name="Google Shape;7451;p75">
              <a:extLst>
                <a:ext uri="{FF2B5EF4-FFF2-40B4-BE49-F238E27FC236}">
                  <a16:creationId xmlns:a16="http://schemas.microsoft.com/office/drawing/2014/main" id="{1CFC7F90-07B9-40AC-B091-B9A0511A5AD9}"/>
                </a:ext>
              </a:extLst>
            </p:cNvPr>
            <p:cNvSpPr/>
            <p:nvPr/>
          </p:nvSpPr>
          <p:spPr>
            <a:xfrm>
              <a:off x="1660659" y="2521677"/>
              <a:ext cx="316039" cy="330053"/>
            </a:xfrm>
            <a:custGeom>
              <a:avLst/>
              <a:gdLst/>
              <a:ahLst/>
              <a:cxnLst/>
              <a:rect l="l" t="t" r="r" b="b"/>
              <a:pathLst>
                <a:path w="10194" h="10646" extrusionOk="0">
                  <a:moveTo>
                    <a:pt x="5073" y="1"/>
                  </a:moveTo>
                  <a:lnTo>
                    <a:pt x="1" y="2954"/>
                  </a:lnTo>
                  <a:lnTo>
                    <a:pt x="1" y="7693"/>
                  </a:lnTo>
                  <a:lnTo>
                    <a:pt x="5121" y="10646"/>
                  </a:lnTo>
                  <a:lnTo>
                    <a:pt x="10193" y="7693"/>
                  </a:lnTo>
                  <a:lnTo>
                    <a:pt x="10193" y="2954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452;p75">
              <a:extLst>
                <a:ext uri="{FF2B5EF4-FFF2-40B4-BE49-F238E27FC236}">
                  <a16:creationId xmlns:a16="http://schemas.microsoft.com/office/drawing/2014/main" id="{9BF08144-7668-42E9-8AF6-DE1689A9224A}"/>
                </a:ext>
              </a:extLst>
            </p:cNvPr>
            <p:cNvSpPr/>
            <p:nvPr/>
          </p:nvSpPr>
          <p:spPr>
            <a:xfrm>
              <a:off x="1660659" y="2521677"/>
              <a:ext cx="316039" cy="183132"/>
            </a:xfrm>
            <a:custGeom>
              <a:avLst/>
              <a:gdLst/>
              <a:ahLst/>
              <a:cxnLst/>
              <a:rect l="l" t="t" r="r" b="b"/>
              <a:pathLst>
                <a:path w="10194" h="5907" extrusionOk="0">
                  <a:moveTo>
                    <a:pt x="5073" y="1"/>
                  </a:moveTo>
                  <a:lnTo>
                    <a:pt x="1" y="2954"/>
                  </a:lnTo>
                  <a:lnTo>
                    <a:pt x="5121" y="5907"/>
                  </a:lnTo>
                  <a:lnTo>
                    <a:pt x="10193" y="2954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453;p75">
              <a:extLst>
                <a:ext uri="{FF2B5EF4-FFF2-40B4-BE49-F238E27FC236}">
                  <a16:creationId xmlns:a16="http://schemas.microsoft.com/office/drawing/2014/main" id="{62A52455-AE52-4829-A26F-57FD0F2DDC32}"/>
                </a:ext>
              </a:extLst>
            </p:cNvPr>
            <p:cNvSpPr/>
            <p:nvPr/>
          </p:nvSpPr>
          <p:spPr>
            <a:xfrm>
              <a:off x="1660659" y="2494364"/>
              <a:ext cx="316039" cy="220056"/>
            </a:xfrm>
            <a:custGeom>
              <a:avLst/>
              <a:gdLst/>
              <a:ahLst/>
              <a:cxnLst/>
              <a:rect l="l" t="t" r="r" b="b"/>
              <a:pathLst>
                <a:path w="10194" h="7098" extrusionOk="0">
                  <a:moveTo>
                    <a:pt x="5073" y="1"/>
                  </a:moveTo>
                  <a:lnTo>
                    <a:pt x="1" y="2954"/>
                  </a:lnTo>
                  <a:lnTo>
                    <a:pt x="1" y="4144"/>
                  </a:lnTo>
                  <a:lnTo>
                    <a:pt x="5121" y="7097"/>
                  </a:lnTo>
                  <a:lnTo>
                    <a:pt x="10193" y="4144"/>
                  </a:lnTo>
                  <a:lnTo>
                    <a:pt x="10193" y="2954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454;p75">
              <a:extLst>
                <a:ext uri="{FF2B5EF4-FFF2-40B4-BE49-F238E27FC236}">
                  <a16:creationId xmlns:a16="http://schemas.microsoft.com/office/drawing/2014/main" id="{95A3D96F-C052-49E3-B85D-9015DFB00FAF}"/>
                </a:ext>
              </a:extLst>
            </p:cNvPr>
            <p:cNvSpPr/>
            <p:nvPr/>
          </p:nvSpPr>
          <p:spPr>
            <a:xfrm>
              <a:off x="1819389" y="2585913"/>
              <a:ext cx="157307" cy="128505"/>
            </a:xfrm>
            <a:custGeom>
              <a:avLst/>
              <a:gdLst/>
              <a:ahLst/>
              <a:cxnLst/>
              <a:rect l="l" t="t" r="r" b="b"/>
              <a:pathLst>
                <a:path w="5074" h="4145" extrusionOk="0">
                  <a:moveTo>
                    <a:pt x="5073" y="1"/>
                  </a:moveTo>
                  <a:lnTo>
                    <a:pt x="1" y="2954"/>
                  </a:lnTo>
                  <a:lnTo>
                    <a:pt x="1" y="4144"/>
                  </a:lnTo>
                  <a:lnTo>
                    <a:pt x="5073" y="1191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455;p75">
              <a:extLst>
                <a:ext uri="{FF2B5EF4-FFF2-40B4-BE49-F238E27FC236}">
                  <a16:creationId xmlns:a16="http://schemas.microsoft.com/office/drawing/2014/main" id="{D23EE154-AC91-42F7-A267-8E4BA5AF6420}"/>
                </a:ext>
              </a:extLst>
            </p:cNvPr>
            <p:cNvSpPr/>
            <p:nvPr/>
          </p:nvSpPr>
          <p:spPr>
            <a:xfrm>
              <a:off x="1668038" y="2653280"/>
              <a:ext cx="38443" cy="31592"/>
            </a:xfrm>
            <a:custGeom>
              <a:avLst/>
              <a:gdLst/>
              <a:ahLst/>
              <a:cxnLst/>
              <a:rect l="l" t="t" r="r" b="b"/>
              <a:pathLst>
                <a:path w="1240" h="1019" extrusionOk="0">
                  <a:moveTo>
                    <a:pt x="185" y="1"/>
                  </a:moveTo>
                  <a:cubicBezTo>
                    <a:pt x="72" y="1"/>
                    <a:pt x="1" y="54"/>
                    <a:pt x="1" y="162"/>
                  </a:cubicBezTo>
                  <a:cubicBezTo>
                    <a:pt x="1" y="352"/>
                    <a:pt x="287" y="662"/>
                    <a:pt x="620" y="876"/>
                  </a:cubicBezTo>
                  <a:cubicBezTo>
                    <a:pt x="799" y="971"/>
                    <a:pt x="953" y="1019"/>
                    <a:pt x="1063" y="1019"/>
                  </a:cubicBezTo>
                  <a:cubicBezTo>
                    <a:pt x="1174" y="1019"/>
                    <a:pt x="1239" y="971"/>
                    <a:pt x="1239" y="876"/>
                  </a:cubicBezTo>
                  <a:cubicBezTo>
                    <a:pt x="1239" y="662"/>
                    <a:pt x="977" y="352"/>
                    <a:pt x="620" y="162"/>
                  </a:cubicBezTo>
                  <a:cubicBezTo>
                    <a:pt x="453" y="54"/>
                    <a:pt x="298" y="1"/>
                    <a:pt x="1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456;p75">
              <a:extLst>
                <a:ext uri="{FF2B5EF4-FFF2-40B4-BE49-F238E27FC236}">
                  <a16:creationId xmlns:a16="http://schemas.microsoft.com/office/drawing/2014/main" id="{D904125E-6017-40F6-BC94-3E294F9209ED}"/>
                </a:ext>
              </a:extLst>
            </p:cNvPr>
            <p:cNvSpPr/>
            <p:nvPr/>
          </p:nvSpPr>
          <p:spPr>
            <a:xfrm>
              <a:off x="1721950" y="2711812"/>
              <a:ext cx="26600" cy="22167"/>
            </a:xfrm>
            <a:custGeom>
              <a:avLst/>
              <a:gdLst/>
              <a:ahLst/>
              <a:cxnLst/>
              <a:rect l="l" t="t" r="r" b="b"/>
              <a:pathLst>
                <a:path w="858" h="715" extrusionOk="0">
                  <a:moveTo>
                    <a:pt x="125" y="0"/>
                  </a:moveTo>
                  <a:cubicBezTo>
                    <a:pt x="48" y="0"/>
                    <a:pt x="0" y="36"/>
                    <a:pt x="0" y="107"/>
                  </a:cubicBezTo>
                  <a:cubicBezTo>
                    <a:pt x="0" y="250"/>
                    <a:pt x="191" y="464"/>
                    <a:pt x="429" y="607"/>
                  </a:cubicBezTo>
                  <a:cubicBezTo>
                    <a:pt x="548" y="679"/>
                    <a:pt x="655" y="714"/>
                    <a:pt x="733" y="714"/>
                  </a:cubicBezTo>
                  <a:cubicBezTo>
                    <a:pt x="810" y="714"/>
                    <a:pt x="858" y="679"/>
                    <a:pt x="858" y="607"/>
                  </a:cubicBezTo>
                  <a:cubicBezTo>
                    <a:pt x="858" y="464"/>
                    <a:pt x="667" y="226"/>
                    <a:pt x="429" y="107"/>
                  </a:cubicBezTo>
                  <a:cubicBezTo>
                    <a:pt x="310" y="36"/>
                    <a:pt x="203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457;p75">
              <a:extLst>
                <a:ext uri="{FF2B5EF4-FFF2-40B4-BE49-F238E27FC236}">
                  <a16:creationId xmlns:a16="http://schemas.microsoft.com/office/drawing/2014/main" id="{8270F4D0-535A-47FC-A343-24B010DAAEC7}"/>
                </a:ext>
              </a:extLst>
            </p:cNvPr>
            <p:cNvSpPr/>
            <p:nvPr/>
          </p:nvSpPr>
          <p:spPr>
            <a:xfrm>
              <a:off x="1866636" y="2719531"/>
              <a:ext cx="25887" cy="21919"/>
            </a:xfrm>
            <a:custGeom>
              <a:avLst/>
              <a:gdLst/>
              <a:ahLst/>
              <a:cxnLst/>
              <a:rect l="l" t="t" r="r" b="b"/>
              <a:pathLst>
                <a:path w="835" h="707" extrusionOk="0">
                  <a:moveTo>
                    <a:pt x="690" y="0"/>
                  </a:moveTo>
                  <a:cubicBezTo>
                    <a:pt x="614" y="0"/>
                    <a:pt x="515" y="31"/>
                    <a:pt x="406" y="96"/>
                  </a:cubicBezTo>
                  <a:cubicBezTo>
                    <a:pt x="191" y="239"/>
                    <a:pt x="1" y="454"/>
                    <a:pt x="1" y="596"/>
                  </a:cubicBezTo>
                  <a:cubicBezTo>
                    <a:pt x="1" y="671"/>
                    <a:pt x="53" y="707"/>
                    <a:pt x="133" y="707"/>
                  </a:cubicBezTo>
                  <a:cubicBezTo>
                    <a:pt x="207" y="707"/>
                    <a:pt x="303" y="677"/>
                    <a:pt x="406" y="620"/>
                  </a:cubicBezTo>
                  <a:cubicBezTo>
                    <a:pt x="644" y="477"/>
                    <a:pt x="834" y="263"/>
                    <a:pt x="834" y="120"/>
                  </a:cubicBezTo>
                  <a:cubicBezTo>
                    <a:pt x="834" y="43"/>
                    <a:pt x="779" y="0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458;p75">
              <a:extLst>
                <a:ext uri="{FF2B5EF4-FFF2-40B4-BE49-F238E27FC236}">
                  <a16:creationId xmlns:a16="http://schemas.microsoft.com/office/drawing/2014/main" id="{37503024-21E9-4B6B-8E02-C875BAE16EE6}"/>
                </a:ext>
              </a:extLst>
            </p:cNvPr>
            <p:cNvSpPr/>
            <p:nvPr/>
          </p:nvSpPr>
          <p:spPr>
            <a:xfrm>
              <a:off x="1839323" y="2787922"/>
              <a:ext cx="25143" cy="26259"/>
            </a:xfrm>
            <a:custGeom>
              <a:avLst/>
              <a:gdLst/>
              <a:ahLst/>
              <a:cxnLst/>
              <a:rect l="l" t="t" r="r" b="b"/>
              <a:pathLst>
                <a:path w="811" h="847" extrusionOk="0">
                  <a:moveTo>
                    <a:pt x="631" y="0"/>
                  </a:moveTo>
                  <a:cubicBezTo>
                    <a:pt x="574" y="0"/>
                    <a:pt x="506" y="19"/>
                    <a:pt x="429" y="57"/>
                  </a:cubicBezTo>
                  <a:cubicBezTo>
                    <a:pt x="406" y="81"/>
                    <a:pt x="382" y="105"/>
                    <a:pt x="358" y="105"/>
                  </a:cubicBezTo>
                  <a:cubicBezTo>
                    <a:pt x="144" y="272"/>
                    <a:pt x="1" y="534"/>
                    <a:pt x="25" y="700"/>
                  </a:cubicBezTo>
                  <a:cubicBezTo>
                    <a:pt x="25" y="798"/>
                    <a:pt x="81" y="846"/>
                    <a:pt x="166" y="846"/>
                  </a:cubicBezTo>
                  <a:cubicBezTo>
                    <a:pt x="227" y="846"/>
                    <a:pt x="302" y="822"/>
                    <a:pt x="382" y="772"/>
                  </a:cubicBezTo>
                  <a:cubicBezTo>
                    <a:pt x="406" y="772"/>
                    <a:pt x="429" y="748"/>
                    <a:pt x="453" y="724"/>
                  </a:cubicBezTo>
                  <a:cubicBezTo>
                    <a:pt x="668" y="581"/>
                    <a:pt x="810" y="296"/>
                    <a:pt x="787" y="129"/>
                  </a:cubicBezTo>
                  <a:cubicBezTo>
                    <a:pt x="772" y="43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459;p75">
              <a:extLst>
                <a:ext uri="{FF2B5EF4-FFF2-40B4-BE49-F238E27FC236}">
                  <a16:creationId xmlns:a16="http://schemas.microsoft.com/office/drawing/2014/main" id="{BEFAD65C-A13E-4821-8F7D-78D57D43C3ED}"/>
                </a:ext>
              </a:extLst>
            </p:cNvPr>
            <p:cNvSpPr/>
            <p:nvPr/>
          </p:nvSpPr>
          <p:spPr>
            <a:xfrm>
              <a:off x="1926438" y="2717950"/>
              <a:ext cx="12587" cy="17268"/>
            </a:xfrm>
            <a:custGeom>
              <a:avLst/>
              <a:gdLst/>
              <a:ahLst/>
              <a:cxnLst/>
              <a:rect l="l" t="t" r="r" b="b"/>
              <a:pathLst>
                <a:path w="406" h="557" extrusionOk="0">
                  <a:moveTo>
                    <a:pt x="281" y="0"/>
                  </a:moveTo>
                  <a:cubicBezTo>
                    <a:pt x="253" y="0"/>
                    <a:pt x="223" y="9"/>
                    <a:pt x="191" y="28"/>
                  </a:cubicBezTo>
                  <a:cubicBezTo>
                    <a:pt x="96" y="100"/>
                    <a:pt x="1" y="266"/>
                    <a:pt x="1" y="386"/>
                  </a:cubicBezTo>
                  <a:cubicBezTo>
                    <a:pt x="1" y="490"/>
                    <a:pt x="52" y="556"/>
                    <a:pt x="117" y="556"/>
                  </a:cubicBezTo>
                  <a:cubicBezTo>
                    <a:pt x="140" y="556"/>
                    <a:pt x="166" y="548"/>
                    <a:pt x="191" y="528"/>
                  </a:cubicBezTo>
                  <a:cubicBezTo>
                    <a:pt x="310" y="481"/>
                    <a:pt x="406" y="314"/>
                    <a:pt x="406" y="171"/>
                  </a:cubicBezTo>
                  <a:cubicBezTo>
                    <a:pt x="406" y="67"/>
                    <a:pt x="355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460;p75">
              <a:extLst>
                <a:ext uri="{FF2B5EF4-FFF2-40B4-BE49-F238E27FC236}">
                  <a16:creationId xmlns:a16="http://schemas.microsoft.com/office/drawing/2014/main" id="{BE4F72C0-D188-4872-80E0-B3A4B8751E98}"/>
                </a:ext>
              </a:extLst>
            </p:cNvPr>
            <p:cNvSpPr/>
            <p:nvPr/>
          </p:nvSpPr>
          <p:spPr>
            <a:xfrm>
              <a:off x="1769197" y="2793967"/>
              <a:ext cx="23655" cy="20865"/>
            </a:xfrm>
            <a:custGeom>
              <a:avLst/>
              <a:gdLst/>
              <a:ahLst/>
              <a:cxnLst/>
              <a:rect l="l" t="t" r="r" b="b"/>
              <a:pathLst>
                <a:path w="763" h="673" extrusionOk="0">
                  <a:moveTo>
                    <a:pt x="150" y="1"/>
                  </a:moveTo>
                  <a:cubicBezTo>
                    <a:pt x="62" y="1"/>
                    <a:pt x="0" y="43"/>
                    <a:pt x="0" y="124"/>
                  </a:cubicBezTo>
                  <a:cubicBezTo>
                    <a:pt x="0" y="267"/>
                    <a:pt x="167" y="458"/>
                    <a:pt x="381" y="577"/>
                  </a:cubicBezTo>
                  <a:cubicBezTo>
                    <a:pt x="480" y="642"/>
                    <a:pt x="568" y="673"/>
                    <a:pt x="635" y="673"/>
                  </a:cubicBezTo>
                  <a:cubicBezTo>
                    <a:pt x="714" y="673"/>
                    <a:pt x="762" y="630"/>
                    <a:pt x="762" y="553"/>
                  </a:cubicBezTo>
                  <a:cubicBezTo>
                    <a:pt x="762" y="410"/>
                    <a:pt x="596" y="196"/>
                    <a:pt x="381" y="77"/>
                  </a:cubicBezTo>
                  <a:cubicBezTo>
                    <a:pt x="299" y="25"/>
                    <a:pt x="217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7461;p75">
              <a:extLst>
                <a:ext uri="{FF2B5EF4-FFF2-40B4-BE49-F238E27FC236}">
                  <a16:creationId xmlns:a16="http://schemas.microsoft.com/office/drawing/2014/main" id="{9CA68F09-9325-4ECD-855E-36F341077C59}"/>
                </a:ext>
              </a:extLst>
            </p:cNvPr>
            <p:cNvSpPr/>
            <p:nvPr/>
          </p:nvSpPr>
          <p:spPr>
            <a:xfrm>
              <a:off x="1683539" y="2735311"/>
              <a:ext cx="23655" cy="20648"/>
            </a:xfrm>
            <a:custGeom>
              <a:avLst/>
              <a:gdLst/>
              <a:ahLst/>
              <a:cxnLst/>
              <a:rect l="l" t="t" r="r" b="b"/>
              <a:pathLst>
                <a:path w="763" h="666" extrusionOk="0">
                  <a:moveTo>
                    <a:pt x="121" y="1"/>
                  </a:moveTo>
                  <a:cubicBezTo>
                    <a:pt x="46" y="1"/>
                    <a:pt x="1" y="37"/>
                    <a:pt x="1" y="111"/>
                  </a:cubicBezTo>
                  <a:cubicBezTo>
                    <a:pt x="1" y="254"/>
                    <a:pt x="168" y="468"/>
                    <a:pt x="382" y="588"/>
                  </a:cubicBezTo>
                  <a:cubicBezTo>
                    <a:pt x="478" y="641"/>
                    <a:pt x="565" y="666"/>
                    <a:pt x="632" y="666"/>
                  </a:cubicBezTo>
                  <a:cubicBezTo>
                    <a:pt x="713" y="666"/>
                    <a:pt x="763" y="629"/>
                    <a:pt x="763" y="564"/>
                  </a:cubicBezTo>
                  <a:cubicBezTo>
                    <a:pt x="763" y="421"/>
                    <a:pt x="596" y="207"/>
                    <a:pt x="382" y="87"/>
                  </a:cubicBezTo>
                  <a:cubicBezTo>
                    <a:pt x="280" y="31"/>
                    <a:pt x="188" y="1"/>
                    <a:pt x="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462;p75">
              <a:extLst>
                <a:ext uri="{FF2B5EF4-FFF2-40B4-BE49-F238E27FC236}">
                  <a16:creationId xmlns:a16="http://schemas.microsoft.com/office/drawing/2014/main" id="{B9583E9B-7260-4235-BB6E-DFBFCB1D3529}"/>
                </a:ext>
              </a:extLst>
            </p:cNvPr>
            <p:cNvSpPr/>
            <p:nvPr/>
          </p:nvSpPr>
          <p:spPr>
            <a:xfrm>
              <a:off x="1786186" y="2719562"/>
              <a:ext cx="12556" cy="14385"/>
            </a:xfrm>
            <a:custGeom>
              <a:avLst/>
              <a:gdLst/>
              <a:ahLst/>
              <a:cxnLst/>
              <a:rect l="l" t="t" r="r" b="b"/>
              <a:pathLst>
                <a:path w="405" h="464" extrusionOk="0">
                  <a:moveTo>
                    <a:pt x="103" y="1"/>
                  </a:moveTo>
                  <a:cubicBezTo>
                    <a:pt x="45" y="1"/>
                    <a:pt x="0" y="38"/>
                    <a:pt x="0" y="119"/>
                  </a:cubicBezTo>
                  <a:cubicBezTo>
                    <a:pt x="0" y="214"/>
                    <a:pt x="95" y="357"/>
                    <a:pt x="191" y="429"/>
                  </a:cubicBezTo>
                  <a:cubicBezTo>
                    <a:pt x="230" y="453"/>
                    <a:pt x="267" y="463"/>
                    <a:pt x="299" y="463"/>
                  </a:cubicBezTo>
                  <a:cubicBezTo>
                    <a:pt x="363" y="463"/>
                    <a:pt x="405" y="421"/>
                    <a:pt x="405" y="357"/>
                  </a:cubicBezTo>
                  <a:cubicBezTo>
                    <a:pt x="405" y="238"/>
                    <a:pt x="310" y="95"/>
                    <a:pt x="191" y="24"/>
                  </a:cubicBezTo>
                  <a:cubicBezTo>
                    <a:pt x="160" y="9"/>
                    <a:pt x="130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463;p75">
              <a:extLst>
                <a:ext uri="{FF2B5EF4-FFF2-40B4-BE49-F238E27FC236}">
                  <a16:creationId xmlns:a16="http://schemas.microsoft.com/office/drawing/2014/main" id="{F1094B8D-8371-43BE-BEA1-5D4F82C4570D}"/>
                </a:ext>
              </a:extLst>
            </p:cNvPr>
            <p:cNvSpPr/>
            <p:nvPr/>
          </p:nvSpPr>
          <p:spPr>
            <a:xfrm>
              <a:off x="1660659" y="2494364"/>
              <a:ext cx="316039" cy="183132"/>
            </a:xfrm>
            <a:custGeom>
              <a:avLst/>
              <a:gdLst/>
              <a:ahLst/>
              <a:cxnLst/>
              <a:rect l="l" t="t" r="r" b="b"/>
              <a:pathLst>
                <a:path w="10194" h="5907" extrusionOk="0">
                  <a:moveTo>
                    <a:pt x="5073" y="1"/>
                  </a:moveTo>
                  <a:lnTo>
                    <a:pt x="1" y="2954"/>
                  </a:lnTo>
                  <a:lnTo>
                    <a:pt x="5121" y="5907"/>
                  </a:lnTo>
                  <a:lnTo>
                    <a:pt x="10193" y="2954"/>
                  </a:lnTo>
                  <a:lnTo>
                    <a:pt x="8098" y="1739"/>
                  </a:lnTo>
                  <a:cubicBezTo>
                    <a:pt x="8002" y="1453"/>
                    <a:pt x="7931" y="1191"/>
                    <a:pt x="7931" y="1191"/>
                  </a:cubicBezTo>
                  <a:lnTo>
                    <a:pt x="7764" y="1382"/>
                  </a:lnTo>
                  <a:lnTo>
                    <a:pt x="7693" y="691"/>
                  </a:lnTo>
                  <a:lnTo>
                    <a:pt x="7407" y="1239"/>
                  </a:lnTo>
                  <a:lnTo>
                    <a:pt x="7288" y="858"/>
                  </a:lnTo>
                  <a:lnTo>
                    <a:pt x="7216" y="1239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464;p75">
              <a:extLst>
                <a:ext uri="{FF2B5EF4-FFF2-40B4-BE49-F238E27FC236}">
                  <a16:creationId xmlns:a16="http://schemas.microsoft.com/office/drawing/2014/main" id="{A08FAEE6-8923-4314-94B3-A92C4DC65D6D}"/>
                </a:ext>
              </a:extLst>
            </p:cNvPr>
            <p:cNvSpPr/>
            <p:nvPr/>
          </p:nvSpPr>
          <p:spPr>
            <a:xfrm>
              <a:off x="1660659" y="2585913"/>
              <a:ext cx="158764" cy="128505"/>
            </a:xfrm>
            <a:custGeom>
              <a:avLst/>
              <a:gdLst/>
              <a:ahLst/>
              <a:cxnLst/>
              <a:rect l="l" t="t" r="r" b="b"/>
              <a:pathLst>
                <a:path w="5121" h="4145" extrusionOk="0">
                  <a:moveTo>
                    <a:pt x="1" y="1"/>
                  </a:moveTo>
                  <a:lnTo>
                    <a:pt x="1" y="1191"/>
                  </a:lnTo>
                  <a:lnTo>
                    <a:pt x="5121" y="4144"/>
                  </a:lnTo>
                  <a:lnTo>
                    <a:pt x="5121" y="2954"/>
                  </a:lnTo>
                  <a:lnTo>
                    <a:pt x="1834" y="1072"/>
                  </a:lnTo>
                  <a:cubicBezTo>
                    <a:pt x="1787" y="668"/>
                    <a:pt x="1715" y="96"/>
                    <a:pt x="1715" y="96"/>
                  </a:cubicBezTo>
                  <a:lnTo>
                    <a:pt x="1501" y="620"/>
                  </a:lnTo>
                  <a:lnTo>
                    <a:pt x="1406" y="406"/>
                  </a:lnTo>
                  <a:lnTo>
                    <a:pt x="1263" y="572"/>
                  </a:lnTo>
                  <a:lnTo>
                    <a:pt x="1120" y="96"/>
                  </a:lnTo>
                  <a:lnTo>
                    <a:pt x="953" y="5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" name="Google Shape;2928;p43">
            <a:extLst>
              <a:ext uri="{FF2B5EF4-FFF2-40B4-BE49-F238E27FC236}">
                <a16:creationId xmlns:a16="http://schemas.microsoft.com/office/drawing/2014/main" id="{EF6DBF8C-196B-44AB-B34A-C83A28D83B5F}"/>
              </a:ext>
            </a:extLst>
          </p:cNvPr>
          <p:cNvGrpSpPr/>
          <p:nvPr/>
        </p:nvGrpSpPr>
        <p:grpSpPr>
          <a:xfrm flipH="1">
            <a:off x="379708" y="2560909"/>
            <a:ext cx="1448160" cy="2227580"/>
            <a:chOff x="4173786" y="2899846"/>
            <a:chExt cx="1189604" cy="1977647"/>
          </a:xfrm>
        </p:grpSpPr>
        <p:sp>
          <p:nvSpPr>
            <p:cNvPr id="151" name="Google Shape;2929;p43">
              <a:extLst>
                <a:ext uri="{FF2B5EF4-FFF2-40B4-BE49-F238E27FC236}">
                  <a16:creationId xmlns:a16="http://schemas.microsoft.com/office/drawing/2014/main" id="{50A393C5-9429-4716-8EA4-ED696639EAB3}"/>
                </a:ext>
              </a:extLst>
            </p:cNvPr>
            <p:cNvSpPr/>
            <p:nvPr/>
          </p:nvSpPr>
          <p:spPr>
            <a:xfrm flipH="1">
              <a:off x="4216423" y="4518272"/>
              <a:ext cx="550187" cy="359221"/>
            </a:xfrm>
            <a:custGeom>
              <a:avLst/>
              <a:gdLst/>
              <a:ahLst/>
              <a:cxnLst/>
              <a:rect l="l" t="t" r="r" b="b"/>
              <a:pathLst>
                <a:path w="43796" h="28589" extrusionOk="0">
                  <a:moveTo>
                    <a:pt x="43796" y="0"/>
                  </a:moveTo>
                  <a:lnTo>
                    <a:pt x="0" y="25480"/>
                  </a:lnTo>
                  <a:lnTo>
                    <a:pt x="0" y="28589"/>
                  </a:lnTo>
                  <a:lnTo>
                    <a:pt x="43796" y="3109"/>
                  </a:lnTo>
                  <a:lnTo>
                    <a:pt x="437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930;p43">
              <a:extLst>
                <a:ext uri="{FF2B5EF4-FFF2-40B4-BE49-F238E27FC236}">
                  <a16:creationId xmlns:a16="http://schemas.microsoft.com/office/drawing/2014/main" id="{A059404D-30D3-4B52-B610-B7AA30085564}"/>
                </a:ext>
              </a:extLst>
            </p:cNvPr>
            <p:cNvSpPr/>
            <p:nvPr/>
          </p:nvSpPr>
          <p:spPr>
            <a:xfrm flipH="1">
              <a:off x="4766709" y="4518272"/>
              <a:ext cx="554006" cy="359221"/>
            </a:xfrm>
            <a:custGeom>
              <a:avLst/>
              <a:gdLst/>
              <a:ahLst/>
              <a:cxnLst/>
              <a:rect l="l" t="t" r="r" b="b"/>
              <a:pathLst>
                <a:path w="44100" h="28589" extrusionOk="0">
                  <a:moveTo>
                    <a:pt x="0" y="0"/>
                  </a:moveTo>
                  <a:lnTo>
                    <a:pt x="0" y="3109"/>
                  </a:lnTo>
                  <a:lnTo>
                    <a:pt x="44099" y="28589"/>
                  </a:lnTo>
                  <a:lnTo>
                    <a:pt x="44099" y="25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931;p43">
              <a:extLst>
                <a:ext uri="{FF2B5EF4-FFF2-40B4-BE49-F238E27FC236}">
                  <a16:creationId xmlns:a16="http://schemas.microsoft.com/office/drawing/2014/main" id="{D8D40967-0C25-48A6-B2CE-27EBCE3E17C8}"/>
                </a:ext>
              </a:extLst>
            </p:cNvPr>
            <p:cNvSpPr/>
            <p:nvPr/>
          </p:nvSpPr>
          <p:spPr>
            <a:xfrm flipH="1">
              <a:off x="4216535" y="4198544"/>
              <a:ext cx="1104181" cy="639885"/>
            </a:xfrm>
            <a:custGeom>
              <a:avLst/>
              <a:gdLst/>
              <a:ahLst/>
              <a:cxnLst/>
              <a:rect l="l" t="t" r="r" b="b"/>
              <a:pathLst>
                <a:path w="87895" h="50926" extrusionOk="0">
                  <a:moveTo>
                    <a:pt x="43795" y="0"/>
                  </a:moveTo>
                  <a:lnTo>
                    <a:pt x="0" y="25446"/>
                  </a:lnTo>
                  <a:lnTo>
                    <a:pt x="44099" y="50926"/>
                  </a:lnTo>
                  <a:lnTo>
                    <a:pt x="87895" y="25446"/>
                  </a:lnTo>
                  <a:lnTo>
                    <a:pt x="4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" name="Google Shape;2932;p43">
              <a:extLst>
                <a:ext uri="{FF2B5EF4-FFF2-40B4-BE49-F238E27FC236}">
                  <a16:creationId xmlns:a16="http://schemas.microsoft.com/office/drawing/2014/main" id="{2C86E491-575F-473F-A7A7-9308E3A55D55}"/>
                </a:ext>
              </a:extLst>
            </p:cNvPr>
            <p:cNvGrpSpPr/>
            <p:nvPr/>
          </p:nvGrpSpPr>
          <p:grpSpPr>
            <a:xfrm>
              <a:off x="4173786" y="2899846"/>
              <a:ext cx="1189604" cy="1762892"/>
              <a:chOff x="6429900" y="2140775"/>
              <a:chExt cx="1565475" cy="2319900"/>
            </a:xfrm>
          </p:grpSpPr>
          <p:sp>
            <p:nvSpPr>
              <p:cNvPr id="155" name="Google Shape;2933;p43">
                <a:extLst>
                  <a:ext uri="{FF2B5EF4-FFF2-40B4-BE49-F238E27FC236}">
                    <a16:creationId xmlns:a16="http://schemas.microsoft.com/office/drawing/2014/main" id="{536B2A18-DE95-4A91-BA3F-94BBAE76958A}"/>
                  </a:ext>
                </a:extLst>
              </p:cNvPr>
              <p:cNvSpPr/>
              <p:nvPr/>
            </p:nvSpPr>
            <p:spPr>
              <a:xfrm>
                <a:off x="6778825" y="3493325"/>
                <a:ext cx="114900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4596" h="2637" extrusionOk="0">
                    <a:moveTo>
                      <a:pt x="2264" y="1"/>
                    </a:moveTo>
                    <a:lnTo>
                      <a:pt x="0" y="1319"/>
                    </a:lnTo>
                    <a:lnTo>
                      <a:pt x="2332" y="2636"/>
                    </a:lnTo>
                    <a:lnTo>
                      <a:pt x="4596" y="1352"/>
                    </a:lnTo>
                    <a:lnTo>
                      <a:pt x="2264" y="1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934;p43">
                <a:extLst>
                  <a:ext uri="{FF2B5EF4-FFF2-40B4-BE49-F238E27FC236}">
                    <a16:creationId xmlns:a16="http://schemas.microsoft.com/office/drawing/2014/main" id="{BF2F47CF-CE7D-4E92-87B4-AFD5E9CF26C1}"/>
                  </a:ext>
                </a:extLst>
              </p:cNvPr>
              <p:cNvSpPr/>
              <p:nvPr/>
            </p:nvSpPr>
            <p:spPr>
              <a:xfrm>
                <a:off x="6777975" y="3526275"/>
                <a:ext cx="379350" cy="653900"/>
              </a:xfrm>
              <a:custGeom>
                <a:avLst/>
                <a:gdLst/>
                <a:ahLst/>
                <a:cxnLst/>
                <a:rect l="l" t="t" r="r" b="b"/>
                <a:pathLst>
                  <a:path w="15174" h="26156" extrusionOk="0">
                    <a:moveTo>
                      <a:pt x="34" y="1"/>
                    </a:moveTo>
                    <a:lnTo>
                      <a:pt x="0" y="14734"/>
                    </a:lnTo>
                    <a:lnTo>
                      <a:pt x="0" y="17404"/>
                    </a:lnTo>
                    <a:lnTo>
                      <a:pt x="2332" y="18755"/>
                    </a:lnTo>
                    <a:lnTo>
                      <a:pt x="15139" y="26156"/>
                    </a:lnTo>
                    <a:lnTo>
                      <a:pt x="15173" y="23486"/>
                    </a:lnTo>
                    <a:lnTo>
                      <a:pt x="2332" y="16086"/>
                    </a:lnTo>
                    <a:lnTo>
                      <a:pt x="2366" y="1318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935;p43">
                <a:extLst>
                  <a:ext uri="{FF2B5EF4-FFF2-40B4-BE49-F238E27FC236}">
                    <a16:creationId xmlns:a16="http://schemas.microsoft.com/office/drawing/2014/main" id="{12D16005-41E9-4F5B-96E7-7E2296B5BE9E}"/>
                  </a:ext>
                </a:extLst>
              </p:cNvPr>
              <p:cNvSpPr/>
              <p:nvPr/>
            </p:nvSpPr>
            <p:spPr>
              <a:xfrm>
                <a:off x="6836275" y="3527125"/>
                <a:ext cx="57450" cy="401300"/>
              </a:xfrm>
              <a:custGeom>
                <a:avLst/>
                <a:gdLst/>
                <a:ahLst/>
                <a:cxnLst/>
                <a:rect l="l" t="t" r="r" b="b"/>
                <a:pathLst>
                  <a:path w="2298" h="16052" extrusionOk="0">
                    <a:moveTo>
                      <a:pt x="2298" y="0"/>
                    </a:moveTo>
                    <a:lnTo>
                      <a:pt x="34" y="1284"/>
                    </a:lnTo>
                    <a:lnTo>
                      <a:pt x="0" y="16052"/>
                    </a:lnTo>
                    <a:lnTo>
                      <a:pt x="2264" y="14734"/>
                    </a:lnTo>
                    <a:lnTo>
                      <a:pt x="2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936;p43">
                <a:extLst>
                  <a:ext uri="{FF2B5EF4-FFF2-40B4-BE49-F238E27FC236}">
                    <a16:creationId xmlns:a16="http://schemas.microsoft.com/office/drawing/2014/main" id="{A46034E3-422B-4264-B48A-AA86DE43DFB1}"/>
                  </a:ext>
                </a:extLst>
              </p:cNvPr>
              <p:cNvSpPr/>
              <p:nvPr/>
            </p:nvSpPr>
            <p:spPr>
              <a:xfrm>
                <a:off x="6836275" y="3895450"/>
                <a:ext cx="376800" cy="218000"/>
              </a:xfrm>
              <a:custGeom>
                <a:avLst/>
                <a:gdLst/>
                <a:ahLst/>
                <a:cxnLst/>
                <a:rect l="l" t="t" r="r" b="b"/>
                <a:pathLst>
                  <a:path w="15072" h="8720" extrusionOk="0">
                    <a:moveTo>
                      <a:pt x="2264" y="1"/>
                    </a:moveTo>
                    <a:lnTo>
                      <a:pt x="0" y="1319"/>
                    </a:lnTo>
                    <a:lnTo>
                      <a:pt x="12841" y="8719"/>
                    </a:lnTo>
                    <a:lnTo>
                      <a:pt x="15072" y="7401"/>
                    </a:lnTo>
                    <a:lnTo>
                      <a:pt x="2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937;p43">
                <a:extLst>
                  <a:ext uri="{FF2B5EF4-FFF2-40B4-BE49-F238E27FC236}">
                    <a16:creationId xmlns:a16="http://schemas.microsoft.com/office/drawing/2014/main" id="{B793132A-C48B-44C9-B90C-40C4660CAA48}"/>
                  </a:ext>
                </a:extLst>
              </p:cNvPr>
              <p:cNvSpPr/>
              <p:nvPr/>
            </p:nvSpPr>
            <p:spPr>
              <a:xfrm>
                <a:off x="6777975" y="3495850"/>
                <a:ext cx="115750" cy="403850"/>
              </a:xfrm>
              <a:custGeom>
                <a:avLst/>
                <a:gdLst/>
                <a:ahLst/>
                <a:cxnLst/>
                <a:rect l="l" t="t" r="r" b="b"/>
                <a:pathLst>
                  <a:path w="4630" h="16154" extrusionOk="0">
                    <a:moveTo>
                      <a:pt x="2298" y="1"/>
                    </a:moveTo>
                    <a:lnTo>
                      <a:pt x="34" y="1319"/>
                    </a:lnTo>
                    <a:lnTo>
                      <a:pt x="0" y="14802"/>
                    </a:lnTo>
                    <a:lnTo>
                      <a:pt x="2332" y="16154"/>
                    </a:lnTo>
                    <a:lnTo>
                      <a:pt x="4596" y="13484"/>
                    </a:lnTo>
                    <a:lnTo>
                      <a:pt x="4630" y="1353"/>
                    </a:lnTo>
                    <a:lnTo>
                      <a:pt x="2298" y="1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938;p43">
                <a:extLst>
                  <a:ext uri="{FF2B5EF4-FFF2-40B4-BE49-F238E27FC236}">
                    <a16:creationId xmlns:a16="http://schemas.microsoft.com/office/drawing/2014/main" id="{D8DE3308-9FE4-4D81-B068-4F3A230FCBC0}"/>
                  </a:ext>
                </a:extLst>
              </p:cNvPr>
              <p:cNvSpPr/>
              <p:nvPr/>
            </p:nvSpPr>
            <p:spPr>
              <a:xfrm>
                <a:off x="6822750" y="3120775"/>
                <a:ext cx="397925" cy="724875"/>
              </a:xfrm>
              <a:custGeom>
                <a:avLst/>
                <a:gdLst/>
                <a:ahLst/>
                <a:cxnLst/>
                <a:rect l="l" t="t" r="r" b="b"/>
                <a:pathLst>
                  <a:path w="15917" h="28995" extrusionOk="0">
                    <a:moveTo>
                      <a:pt x="15917" y="0"/>
                    </a:moveTo>
                    <a:lnTo>
                      <a:pt x="68" y="9192"/>
                    </a:lnTo>
                    <a:lnTo>
                      <a:pt x="0" y="28994"/>
                    </a:lnTo>
                    <a:lnTo>
                      <a:pt x="15849" y="19769"/>
                    </a:lnTo>
                    <a:lnTo>
                      <a:pt x="159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939;p43">
                <a:extLst>
                  <a:ext uri="{FF2B5EF4-FFF2-40B4-BE49-F238E27FC236}">
                    <a16:creationId xmlns:a16="http://schemas.microsoft.com/office/drawing/2014/main" id="{7B183B69-FE9B-43E9-AD5C-EFD4A21339E4}"/>
                  </a:ext>
                </a:extLst>
              </p:cNvPr>
              <p:cNvSpPr/>
              <p:nvPr/>
            </p:nvSpPr>
            <p:spPr>
              <a:xfrm>
                <a:off x="6429900" y="3124150"/>
                <a:ext cx="394550" cy="721500"/>
              </a:xfrm>
              <a:custGeom>
                <a:avLst/>
                <a:gdLst/>
                <a:ahLst/>
                <a:cxnLst/>
                <a:rect l="l" t="t" r="r" b="b"/>
                <a:pathLst>
                  <a:path w="15782" h="28860" extrusionOk="0">
                    <a:moveTo>
                      <a:pt x="102" y="0"/>
                    </a:moveTo>
                    <a:lnTo>
                      <a:pt x="1" y="19769"/>
                    </a:lnTo>
                    <a:lnTo>
                      <a:pt x="15714" y="28859"/>
                    </a:lnTo>
                    <a:lnTo>
                      <a:pt x="15782" y="9057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2940;p43">
                <a:extLst>
                  <a:ext uri="{FF2B5EF4-FFF2-40B4-BE49-F238E27FC236}">
                    <a16:creationId xmlns:a16="http://schemas.microsoft.com/office/drawing/2014/main" id="{D724CA59-AFD5-4C0C-A474-8F49F6AC6592}"/>
                  </a:ext>
                </a:extLst>
              </p:cNvPr>
              <p:cNvSpPr/>
              <p:nvPr/>
            </p:nvSpPr>
            <p:spPr>
              <a:xfrm>
                <a:off x="6432450" y="2893500"/>
                <a:ext cx="788225" cy="457075"/>
              </a:xfrm>
              <a:custGeom>
                <a:avLst/>
                <a:gdLst/>
                <a:ahLst/>
                <a:cxnLst/>
                <a:rect l="l" t="t" r="r" b="b"/>
                <a:pathLst>
                  <a:path w="31529" h="18283" extrusionOk="0">
                    <a:moveTo>
                      <a:pt x="15849" y="1"/>
                    </a:moveTo>
                    <a:lnTo>
                      <a:pt x="0" y="9226"/>
                    </a:lnTo>
                    <a:lnTo>
                      <a:pt x="15680" y="18283"/>
                    </a:lnTo>
                    <a:lnTo>
                      <a:pt x="31529" y="9091"/>
                    </a:lnTo>
                    <a:lnTo>
                      <a:pt x="1584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941;p43">
                <a:extLst>
                  <a:ext uri="{FF2B5EF4-FFF2-40B4-BE49-F238E27FC236}">
                    <a16:creationId xmlns:a16="http://schemas.microsoft.com/office/drawing/2014/main" id="{F5B2601F-5325-4731-BDD7-87C96B5C549C}"/>
                  </a:ext>
                </a:extLst>
              </p:cNvPr>
              <p:cNvSpPr/>
              <p:nvPr/>
            </p:nvSpPr>
            <p:spPr>
              <a:xfrm>
                <a:off x="7195300" y="3109775"/>
                <a:ext cx="103950" cy="1350900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54036" extrusionOk="0">
                    <a:moveTo>
                      <a:pt x="4157" y="1"/>
                    </a:moveTo>
                    <a:lnTo>
                      <a:pt x="170" y="2332"/>
                    </a:lnTo>
                    <a:lnTo>
                      <a:pt x="1" y="54035"/>
                    </a:lnTo>
                    <a:lnTo>
                      <a:pt x="1" y="54035"/>
                    </a:lnTo>
                    <a:lnTo>
                      <a:pt x="3988" y="51703"/>
                    </a:lnTo>
                    <a:lnTo>
                      <a:pt x="41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942;p43">
                <a:extLst>
                  <a:ext uri="{FF2B5EF4-FFF2-40B4-BE49-F238E27FC236}">
                    <a16:creationId xmlns:a16="http://schemas.microsoft.com/office/drawing/2014/main" id="{5A0C3B28-249C-4924-8032-02F46653588A}"/>
                  </a:ext>
                </a:extLst>
              </p:cNvPr>
              <p:cNvSpPr/>
              <p:nvPr/>
            </p:nvSpPr>
            <p:spPr>
              <a:xfrm>
                <a:off x="7095625" y="3109775"/>
                <a:ext cx="103925" cy="1350900"/>
              </a:xfrm>
              <a:custGeom>
                <a:avLst/>
                <a:gdLst/>
                <a:ahLst/>
                <a:cxnLst/>
                <a:rect l="l" t="t" r="r" b="b"/>
                <a:pathLst>
                  <a:path w="4157" h="54036" extrusionOk="0">
                    <a:moveTo>
                      <a:pt x="136" y="1"/>
                    </a:moveTo>
                    <a:lnTo>
                      <a:pt x="0" y="51737"/>
                    </a:lnTo>
                    <a:lnTo>
                      <a:pt x="3988" y="54035"/>
                    </a:lnTo>
                    <a:lnTo>
                      <a:pt x="4157" y="2332"/>
                    </a:lnTo>
                    <a:lnTo>
                      <a:pt x="1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943;p43">
                <a:extLst>
                  <a:ext uri="{FF2B5EF4-FFF2-40B4-BE49-F238E27FC236}">
                    <a16:creationId xmlns:a16="http://schemas.microsoft.com/office/drawing/2014/main" id="{D429D14B-3C59-4ED4-8237-B838F1EE535F}"/>
                  </a:ext>
                </a:extLst>
              </p:cNvPr>
              <p:cNvSpPr/>
              <p:nvPr/>
            </p:nvSpPr>
            <p:spPr>
              <a:xfrm>
                <a:off x="7097325" y="3181600"/>
                <a:ext cx="201075" cy="603225"/>
              </a:xfrm>
              <a:custGeom>
                <a:avLst/>
                <a:gdLst/>
                <a:ahLst/>
                <a:cxnLst/>
                <a:rect l="l" t="t" r="r" b="b"/>
                <a:pathLst>
                  <a:path w="8043" h="24129" extrusionOk="0">
                    <a:moveTo>
                      <a:pt x="68" y="0"/>
                    </a:moveTo>
                    <a:lnTo>
                      <a:pt x="0" y="21830"/>
                    </a:lnTo>
                    <a:lnTo>
                      <a:pt x="4021" y="24128"/>
                    </a:lnTo>
                    <a:lnTo>
                      <a:pt x="7975" y="19465"/>
                    </a:lnTo>
                    <a:lnTo>
                      <a:pt x="8043" y="0"/>
                    </a:lnTo>
                    <a:lnTo>
                      <a:pt x="8043" y="0"/>
                    </a:lnTo>
                    <a:lnTo>
                      <a:pt x="4089" y="229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944;p43">
                <a:extLst>
                  <a:ext uri="{FF2B5EF4-FFF2-40B4-BE49-F238E27FC236}">
                    <a16:creationId xmlns:a16="http://schemas.microsoft.com/office/drawing/2014/main" id="{289ED9A9-E4B0-4823-BF69-9787C7E0DDC7}"/>
                  </a:ext>
                </a:extLst>
              </p:cNvPr>
              <p:cNvSpPr/>
              <p:nvPr/>
            </p:nvSpPr>
            <p:spPr>
              <a:xfrm>
                <a:off x="7099000" y="3052325"/>
                <a:ext cx="200250" cy="11577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631" extrusionOk="0">
                    <a:moveTo>
                      <a:pt x="3988" y="1"/>
                    </a:moveTo>
                    <a:lnTo>
                      <a:pt x="1" y="2299"/>
                    </a:lnTo>
                    <a:lnTo>
                      <a:pt x="4022" y="4630"/>
                    </a:lnTo>
                    <a:lnTo>
                      <a:pt x="8009" y="2299"/>
                    </a:lnTo>
                    <a:lnTo>
                      <a:pt x="3988" y="1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945;p43">
                <a:extLst>
                  <a:ext uri="{FF2B5EF4-FFF2-40B4-BE49-F238E27FC236}">
                    <a16:creationId xmlns:a16="http://schemas.microsoft.com/office/drawing/2014/main" id="{ED9AF4AD-9048-42B3-93FD-AB71D4589FC5}"/>
                  </a:ext>
                </a:extLst>
              </p:cNvPr>
              <p:cNvSpPr/>
              <p:nvPr/>
            </p:nvSpPr>
            <p:spPr>
              <a:xfrm>
                <a:off x="7216425" y="3874350"/>
                <a:ext cx="376825" cy="217975"/>
              </a:xfrm>
              <a:custGeom>
                <a:avLst/>
                <a:gdLst/>
                <a:ahLst/>
                <a:cxnLst/>
                <a:rect l="l" t="t" r="r" b="b"/>
                <a:pathLst>
                  <a:path w="15073" h="8719" extrusionOk="0">
                    <a:moveTo>
                      <a:pt x="2231" y="0"/>
                    </a:moveTo>
                    <a:lnTo>
                      <a:pt x="1" y="1284"/>
                    </a:lnTo>
                    <a:lnTo>
                      <a:pt x="12808" y="8719"/>
                    </a:lnTo>
                    <a:lnTo>
                      <a:pt x="15072" y="7401"/>
                    </a:lnTo>
                    <a:lnTo>
                      <a:pt x="22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946;p43">
                <a:extLst>
                  <a:ext uri="{FF2B5EF4-FFF2-40B4-BE49-F238E27FC236}">
                    <a16:creationId xmlns:a16="http://schemas.microsoft.com/office/drawing/2014/main" id="{B9FA6195-812B-486B-A341-C74481E5B493}"/>
                  </a:ext>
                </a:extLst>
              </p:cNvPr>
              <p:cNvSpPr/>
              <p:nvPr/>
            </p:nvSpPr>
            <p:spPr>
              <a:xfrm>
                <a:off x="7538300" y="3691025"/>
                <a:ext cx="114075" cy="501825"/>
              </a:xfrm>
              <a:custGeom>
                <a:avLst/>
                <a:gdLst/>
                <a:ahLst/>
                <a:cxnLst/>
                <a:rect l="l" t="t" r="r" b="b"/>
                <a:pathLst>
                  <a:path w="4563" h="20073" extrusionOk="0">
                    <a:moveTo>
                      <a:pt x="2231" y="0"/>
                    </a:moveTo>
                    <a:lnTo>
                      <a:pt x="1" y="1284"/>
                    </a:lnTo>
                    <a:lnTo>
                      <a:pt x="2332" y="2636"/>
                    </a:lnTo>
                    <a:lnTo>
                      <a:pt x="2265" y="17369"/>
                    </a:lnTo>
                    <a:lnTo>
                      <a:pt x="2265" y="20073"/>
                    </a:lnTo>
                    <a:lnTo>
                      <a:pt x="4529" y="18755"/>
                    </a:lnTo>
                    <a:lnTo>
                      <a:pt x="4529" y="16085"/>
                    </a:lnTo>
                    <a:lnTo>
                      <a:pt x="4563" y="1352"/>
                    </a:lnTo>
                    <a:lnTo>
                      <a:pt x="22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947;p43">
                <a:extLst>
                  <a:ext uri="{FF2B5EF4-FFF2-40B4-BE49-F238E27FC236}">
                    <a16:creationId xmlns:a16="http://schemas.microsoft.com/office/drawing/2014/main" id="{0AC8935F-BF9F-4B14-8405-8C255359AFCA}"/>
                  </a:ext>
                </a:extLst>
              </p:cNvPr>
              <p:cNvSpPr/>
              <p:nvPr/>
            </p:nvSpPr>
            <p:spPr>
              <a:xfrm>
                <a:off x="7216425" y="3723125"/>
                <a:ext cx="380200" cy="469725"/>
              </a:xfrm>
              <a:custGeom>
                <a:avLst/>
                <a:gdLst/>
                <a:ahLst/>
                <a:cxnLst/>
                <a:rect l="l" t="t" r="r" b="b"/>
                <a:pathLst>
                  <a:path w="15208" h="18789" extrusionOk="0">
                    <a:moveTo>
                      <a:pt x="12876" y="0"/>
                    </a:moveTo>
                    <a:lnTo>
                      <a:pt x="12808" y="14768"/>
                    </a:lnTo>
                    <a:lnTo>
                      <a:pt x="1" y="7333"/>
                    </a:lnTo>
                    <a:lnTo>
                      <a:pt x="1" y="10037"/>
                    </a:lnTo>
                    <a:lnTo>
                      <a:pt x="12808" y="17437"/>
                    </a:lnTo>
                    <a:lnTo>
                      <a:pt x="15140" y="18789"/>
                    </a:lnTo>
                    <a:lnTo>
                      <a:pt x="15140" y="16085"/>
                    </a:lnTo>
                    <a:lnTo>
                      <a:pt x="15207" y="1352"/>
                    </a:lnTo>
                    <a:lnTo>
                      <a:pt x="1287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948;p43">
                <a:extLst>
                  <a:ext uri="{FF2B5EF4-FFF2-40B4-BE49-F238E27FC236}">
                    <a16:creationId xmlns:a16="http://schemas.microsoft.com/office/drawing/2014/main" id="{0B8EBC2A-C407-40A5-BE1A-987D0D63A53D}"/>
                  </a:ext>
                </a:extLst>
              </p:cNvPr>
              <p:cNvSpPr/>
              <p:nvPr/>
            </p:nvSpPr>
            <p:spPr>
              <a:xfrm>
                <a:off x="7537450" y="3675800"/>
                <a:ext cx="114925" cy="367525"/>
              </a:xfrm>
              <a:custGeom>
                <a:avLst/>
                <a:gdLst/>
                <a:ahLst/>
                <a:cxnLst/>
                <a:rect l="l" t="t" r="r" b="b"/>
                <a:pathLst>
                  <a:path w="4597" h="14701" extrusionOk="0">
                    <a:moveTo>
                      <a:pt x="2265" y="1"/>
                    </a:moveTo>
                    <a:lnTo>
                      <a:pt x="35" y="1285"/>
                    </a:lnTo>
                    <a:lnTo>
                      <a:pt x="1" y="13383"/>
                    </a:lnTo>
                    <a:lnTo>
                      <a:pt x="2299" y="14701"/>
                    </a:lnTo>
                    <a:lnTo>
                      <a:pt x="4563" y="12031"/>
                    </a:lnTo>
                    <a:lnTo>
                      <a:pt x="4597" y="1319"/>
                    </a:lnTo>
                    <a:lnTo>
                      <a:pt x="2265" y="1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949;p43">
                <a:extLst>
                  <a:ext uri="{FF2B5EF4-FFF2-40B4-BE49-F238E27FC236}">
                    <a16:creationId xmlns:a16="http://schemas.microsoft.com/office/drawing/2014/main" id="{53AE3832-24C9-49B1-A958-CFBA44E7B848}"/>
                  </a:ext>
                </a:extLst>
              </p:cNvPr>
              <p:cNvSpPr/>
              <p:nvPr/>
            </p:nvSpPr>
            <p:spPr>
              <a:xfrm>
                <a:off x="7091400" y="3059100"/>
                <a:ext cx="199400" cy="115750"/>
              </a:xfrm>
              <a:custGeom>
                <a:avLst/>
                <a:gdLst/>
                <a:ahLst/>
                <a:cxnLst/>
                <a:rect l="l" t="t" r="r" b="b"/>
                <a:pathLst>
                  <a:path w="7976" h="4630" extrusionOk="0">
                    <a:moveTo>
                      <a:pt x="3988" y="0"/>
                    </a:moveTo>
                    <a:lnTo>
                      <a:pt x="0" y="2332"/>
                    </a:lnTo>
                    <a:lnTo>
                      <a:pt x="3988" y="4630"/>
                    </a:lnTo>
                    <a:lnTo>
                      <a:pt x="7976" y="2332"/>
                    </a:lnTo>
                    <a:lnTo>
                      <a:pt x="3988" y="0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950;p43">
                <a:extLst>
                  <a:ext uri="{FF2B5EF4-FFF2-40B4-BE49-F238E27FC236}">
                    <a16:creationId xmlns:a16="http://schemas.microsoft.com/office/drawing/2014/main" id="{486E5707-2590-4B29-A0E1-B3C37D20C57D}"/>
                  </a:ext>
                </a:extLst>
              </p:cNvPr>
              <p:cNvSpPr/>
              <p:nvPr/>
            </p:nvSpPr>
            <p:spPr>
              <a:xfrm>
                <a:off x="7186875" y="2473625"/>
                <a:ext cx="585475" cy="1064500"/>
              </a:xfrm>
              <a:custGeom>
                <a:avLst/>
                <a:gdLst/>
                <a:ahLst/>
                <a:cxnLst/>
                <a:rect l="l" t="t" r="r" b="b"/>
                <a:pathLst>
                  <a:path w="23419" h="42580" extrusionOk="0">
                    <a:moveTo>
                      <a:pt x="23418" y="1"/>
                    </a:moveTo>
                    <a:lnTo>
                      <a:pt x="135" y="13518"/>
                    </a:lnTo>
                    <a:lnTo>
                      <a:pt x="0" y="42580"/>
                    </a:lnTo>
                    <a:lnTo>
                      <a:pt x="23283" y="29029"/>
                    </a:lnTo>
                    <a:lnTo>
                      <a:pt x="23418" y="1"/>
                    </a:lnTo>
                    <a:close/>
                  </a:path>
                </a:pathLst>
              </a:custGeom>
              <a:solidFill>
                <a:srgbClr val="2AA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951;p43">
                <a:extLst>
                  <a:ext uri="{FF2B5EF4-FFF2-40B4-BE49-F238E27FC236}">
                    <a16:creationId xmlns:a16="http://schemas.microsoft.com/office/drawing/2014/main" id="{1F8817FD-8FFA-4CD4-9FB6-726261646BCE}"/>
                  </a:ext>
                </a:extLst>
              </p:cNvPr>
              <p:cNvSpPr/>
              <p:nvPr/>
            </p:nvSpPr>
            <p:spPr>
              <a:xfrm>
                <a:off x="7186875" y="2473625"/>
                <a:ext cx="585475" cy="1064500"/>
              </a:xfrm>
              <a:custGeom>
                <a:avLst/>
                <a:gdLst/>
                <a:ahLst/>
                <a:cxnLst/>
                <a:rect l="l" t="t" r="r" b="b"/>
                <a:pathLst>
                  <a:path w="23419" h="42580" extrusionOk="0">
                    <a:moveTo>
                      <a:pt x="23418" y="1"/>
                    </a:moveTo>
                    <a:lnTo>
                      <a:pt x="135" y="13518"/>
                    </a:lnTo>
                    <a:lnTo>
                      <a:pt x="0" y="42580"/>
                    </a:lnTo>
                    <a:lnTo>
                      <a:pt x="23283" y="29029"/>
                    </a:lnTo>
                    <a:lnTo>
                      <a:pt x="234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952;p43">
                <a:extLst>
                  <a:ext uri="{FF2B5EF4-FFF2-40B4-BE49-F238E27FC236}">
                    <a16:creationId xmlns:a16="http://schemas.microsoft.com/office/drawing/2014/main" id="{C6BA950B-8F62-403E-B6FA-2DCA899062E3}"/>
                  </a:ext>
                </a:extLst>
              </p:cNvPr>
              <p:cNvSpPr/>
              <p:nvPr/>
            </p:nvSpPr>
            <p:spPr>
              <a:xfrm>
                <a:off x="6610700" y="2478700"/>
                <a:ext cx="579575" cy="1059425"/>
              </a:xfrm>
              <a:custGeom>
                <a:avLst/>
                <a:gdLst/>
                <a:ahLst/>
                <a:cxnLst/>
                <a:rect l="l" t="t" r="r" b="b"/>
                <a:pathLst>
                  <a:path w="23183" h="42377" extrusionOk="0">
                    <a:moveTo>
                      <a:pt x="136" y="1"/>
                    </a:moveTo>
                    <a:lnTo>
                      <a:pt x="0" y="29062"/>
                    </a:lnTo>
                    <a:lnTo>
                      <a:pt x="23047" y="42377"/>
                    </a:lnTo>
                    <a:lnTo>
                      <a:pt x="23182" y="13315"/>
                    </a:lnTo>
                    <a:lnTo>
                      <a:pt x="136" y="1"/>
                    </a:lnTo>
                    <a:close/>
                  </a:path>
                </a:pathLst>
              </a:custGeom>
              <a:solidFill>
                <a:srgbClr val="2385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953;p43">
                <a:extLst>
                  <a:ext uri="{FF2B5EF4-FFF2-40B4-BE49-F238E27FC236}">
                    <a16:creationId xmlns:a16="http://schemas.microsoft.com/office/drawing/2014/main" id="{89D32B43-001C-4EE3-9B8C-FC94451C35EB}"/>
                  </a:ext>
                </a:extLst>
              </p:cNvPr>
              <p:cNvSpPr/>
              <p:nvPr/>
            </p:nvSpPr>
            <p:spPr>
              <a:xfrm>
                <a:off x="6610700" y="2478700"/>
                <a:ext cx="579575" cy="1059425"/>
              </a:xfrm>
              <a:custGeom>
                <a:avLst/>
                <a:gdLst/>
                <a:ahLst/>
                <a:cxnLst/>
                <a:rect l="l" t="t" r="r" b="b"/>
                <a:pathLst>
                  <a:path w="23183" h="42377" extrusionOk="0">
                    <a:moveTo>
                      <a:pt x="136" y="1"/>
                    </a:moveTo>
                    <a:lnTo>
                      <a:pt x="0" y="29062"/>
                    </a:lnTo>
                    <a:lnTo>
                      <a:pt x="23047" y="42377"/>
                    </a:lnTo>
                    <a:lnTo>
                      <a:pt x="23182" y="13315"/>
                    </a:lnTo>
                    <a:lnTo>
                      <a:pt x="13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954;p43">
                <a:extLst>
                  <a:ext uri="{FF2B5EF4-FFF2-40B4-BE49-F238E27FC236}">
                    <a16:creationId xmlns:a16="http://schemas.microsoft.com/office/drawing/2014/main" id="{6308DCEB-AD23-47DB-9A86-23D5E2DC33C9}"/>
                  </a:ext>
                </a:extLst>
              </p:cNvPr>
              <p:cNvSpPr/>
              <p:nvPr/>
            </p:nvSpPr>
            <p:spPr>
              <a:xfrm>
                <a:off x="6614075" y="2140775"/>
                <a:ext cx="1158275" cy="670825"/>
              </a:xfrm>
              <a:custGeom>
                <a:avLst/>
                <a:gdLst/>
                <a:ahLst/>
                <a:cxnLst/>
                <a:rect l="l" t="t" r="r" b="b"/>
                <a:pathLst>
                  <a:path w="46331" h="26833" extrusionOk="0">
                    <a:moveTo>
                      <a:pt x="23284" y="1"/>
                    </a:moveTo>
                    <a:lnTo>
                      <a:pt x="1" y="13518"/>
                    </a:lnTo>
                    <a:lnTo>
                      <a:pt x="23047" y="26832"/>
                    </a:lnTo>
                    <a:lnTo>
                      <a:pt x="46330" y="13315"/>
                    </a:lnTo>
                    <a:lnTo>
                      <a:pt x="232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955;p43">
                <a:extLst>
                  <a:ext uri="{FF2B5EF4-FFF2-40B4-BE49-F238E27FC236}">
                    <a16:creationId xmlns:a16="http://schemas.microsoft.com/office/drawing/2014/main" id="{E2307663-1422-49D4-A840-DD5B5FCA69E9}"/>
                  </a:ext>
                </a:extLst>
              </p:cNvPr>
              <p:cNvSpPr/>
              <p:nvPr/>
            </p:nvSpPr>
            <p:spPr>
              <a:xfrm>
                <a:off x="7011150" y="3664825"/>
                <a:ext cx="167300" cy="98025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921" extrusionOk="0">
                    <a:moveTo>
                      <a:pt x="4427" y="0"/>
                    </a:moveTo>
                    <a:lnTo>
                      <a:pt x="0" y="2636"/>
                    </a:lnTo>
                    <a:lnTo>
                      <a:pt x="2264" y="3920"/>
                    </a:lnTo>
                    <a:lnTo>
                      <a:pt x="6691" y="1285"/>
                    </a:lnTo>
                    <a:lnTo>
                      <a:pt x="44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956;p43">
                <a:extLst>
                  <a:ext uri="{FF2B5EF4-FFF2-40B4-BE49-F238E27FC236}">
                    <a16:creationId xmlns:a16="http://schemas.microsoft.com/office/drawing/2014/main" id="{BFA3CAE0-AB3E-4F2E-A03B-8BA9DC319D04}"/>
                  </a:ext>
                </a:extLst>
              </p:cNvPr>
              <p:cNvSpPr/>
              <p:nvPr/>
            </p:nvSpPr>
            <p:spPr>
              <a:xfrm>
                <a:off x="6952000" y="3395325"/>
                <a:ext cx="57475" cy="4680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8722" extrusionOk="0">
                    <a:moveTo>
                      <a:pt x="1" y="1"/>
                    </a:moveTo>
                    <a:lnTo>
                      <a:pt x="34" y="14734"/>
                    </a:lnTo>
                    <a:lnTo>
                      <a:pt x="68" y="17438"/>
                    </a:lnTo>
                    <a:lnTo>
                      <a:pt x="2299" y="18722"/>
                    </a:lnTo>
                    <a:lnTo>
                      <a:pt x="2299" y="16052"/>
                    </a:lnTo>
                    <a:lnTo>
                      <a:pt x="2265" y="13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957;p43">
                <a:extLst>
                  <a:ext uri="{FF2B5EF4-FFF2-40B4-BE49-F238E27FC236}">
                    <a16:creationId xmlns:a16="http://schemas.microsoft.com/office/drawing/2014/main" id="{571C7D29-8029-4C0C-8F73-C9C7FDA19099}"/>
                  </a:ext>
                </a:extLst>
              </p:cNvPr>
              <p:cNvSpPr/>
              <p:nvPr/>
            </p:nvSpPr>
            <p:spPr>
              <a:xfrm>
                <a:off x="6952000" y="3361525"/>
                <a:ext cx="114925" cy="66775"/>
              </a:xfrm>
              <a:custGeom>
                <a:avLst/>
                <a:gdLst/>
                <a:ahLst/>
                <a:cxnLst/>
                <a:rect l="l" t="t" r="r" b="b"/>
                <a:pathLst>
                  <a:path w="4597" h="2671" extrusionOk="0">
                    <a:moveTo>
                      <a:pt x="2332" y="1"/>
                    </a:moveTo>
                    <a:lnTo>
                      <a:pt x="1" y="1353"/>
                    </a:lnTo>
                    <a:lnTo>
                      <a:pt x="2265" y="2671"/>
                    </a:lnTo>
                    <a:lnTo>
                      <a:pt x="4596" y="1319"/>
                    </a:lnTo>
                    <a:lnTo>
                      <a:pt x="2332" y="1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958;p43">
                <a:extLst>
                  <a:ext uri="{FF2B5EF4-FFF2-40B4-BE49-F238E27FC236}">
                    <a16:creationId xmlns:a16="http://schemas.microsoft.com/office/drawing/2014/main" id="{DE8B7B68-AC3D-48B3-B7F3-FECF267CFAC9}"/>
                  </a:ext>
                </a:extLst>
              </p:cNvPr>
              <p:cNvSpPr/>
              <p:nvPr/>
            </p:nvSpPr>
            <p:spPr>
              <a:xfrm>
                <a:off x="7008600" y="3394475"/>
                <a:ext cx="169850" cy="468900"/>
              </a:xfrm>
              <a:custGeom>
                <a:avLst/>
                <a:gdLst/>
                <a:ahLst/>
                <a:cxnLst/>
                <a:rect l="l" t="t" r="r" b="b"/>
                <a:pathLst>
                  <a:path w="6794" h="18756" extrusionOk="0">
                    <a:moveTo>
                      <a:pt x="2332" y="1"/>
                    </a:moveTo>
                    <a:lnTo>
                      <a:pt x="1" y="1353"/>
                    </a:lnTo>
                    <a:lnTo>
                      <a:pt x="35" y="16086"/>
                    </a:lnTo>
                    <a:lnTo>
                      <a:pt x="35" y="18756"/>
                    </a:lnTo>
                    <a:lnTo>
                      <a:pt x="2366" y="17404"/>
                    </a:lnTo>
                    <a:lnTo>
                      <a:pt x="6793" y="14768"/>
                    </a:lnTo>
                    <a:lnTo>
                      <a:pt x="6793" y="12099"/>
                    </a:lnTo>
                    <a:lnTo>
                      <a:pt x="2366" y="14734"/>
                    </a:lnTo>
                    <a:lnTo>
                      <a:pt x="23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959;p43">
                <a:extLst>
                  <a:ext uri="{FF2B5EF4-FFF2-40B4-BE49-F238E27FC236}">
                    <a16:creationId xmlns:a16="http://schemas.microsoft.com/office/drawing/2014/main" id="{2AC17C56-717C-46C5-9793-A20362818D33}"/>
                  </a:ext>
                </a:extLst>
              </p:cNvPr>
              <p:cNvSpPr/>
              <p:nvPr/>
            </p:nvSpPr>
            <p:spPr>
              <a:xfrm>
                <a:off x="6952000" y="3406300"/>
                <a:ext cx="115775" cy="375975"/>
              </a:xfrm>
              <a:custGeom>
                <a:avLst/>
                <a:gdLst/>
                <a:ahLst/>
                <a:cxnLst/>
                <a:rect l="l" t="t" r="r" b="b"/>
                <a:pathLst>
                  <a:path w="4631" h="15039" extrusionOk="0">
                    <a:moveTo>
                      <a:pt x="2332" y="1"/>
                    </a:moveTo>
                    <a:lnTo>
                      <a:pt x="1" y="1353"/>
                    </a:lnTo>
                    <a:lnTo>
                      <a:pt x="34" y="13755"/>
                    </a:lnTo>
                    <a:lnTo>
                      <a:pt x="2299" y="15039"/>
                    </a:lnTo>
                    <a:lnTo>
                      <a:pt x="4630" y="12335"/>
                    </a:lnTo>
                    <a:lnTo>
                      <a:pt x="4596" y="1319"/>
                    </a:lnTo>
                    <a:lnTo>
                      <a:pt x="2332" y="1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960;p43">
                <a:extLst>
                  <a:ext uri="{FF2B5EF4-FFF2-40B4-BE49-F238E27FC236}">
                    <a16:creationId xmlns:a16="http://schemas.microsoft.com/office/drawing/2014/main" id="{C4390B3F-D4E9-4B90-876D-089B6768BB35}"/>
                  </a:ext>
                </a:extLst>
              </p:cNvPr>
              <p:cNvSpPr/>
              <p:nvPr/>
            </p:nvSpPr>
            <p:spPr>
              <a:xfrm>
                <a:off x="6995100" y="3119075"/>
                <a:ext cx="315975" cy="575350"/>
              </a:xfrm>
              <a:custGeom>
                <a:avLst/>
                <a:gdLst/>
                <a:ahLst/>
                <a:cxnLst/>
                <a:rect l="l" t="t" r="r" b="b"/>
                <a:pathLst>
                  <a:path w="12639" h="23014" extrusionOk="0">
                    <a:moveTo>
                      <a:pt x="12639" y="1"/>
                    </a:moveTo>
                    <a:lnTo>
                      <a:pt x="68" y="7300"/>
                    </a:lnTo>
                    <a:lnTo>
                      <a:pt x="0" y="23013"/>
                    </a:lnTo>
                    <a:lnTo>
                      <a:pt x="12571" y="15714"/>
                    </a:lnTo>
                    <a:lnTo>
                      <a:pt x="1263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961;p43">
                <a:extLst>
                  <a:ext uri="{FF2B5EF4-FFF2-40B4-BE49-F238E27FC236}">
                    <a16:creationId xmlns:a16="http://schemas.microsoft.com/office/drawing/2014/main" id="{58B3E5CA-9B2D-4DCE-9935-D6D41EEE68C4}"/>
                  </a:ext>
                </a:extLst>
              </p:cNvPr>
              <p:cNvSpPr/>
              <p:nvPr/>
            </p:nvSpPr>
            <p:spPr>
              <a:xfrm>
                <a:off x="6683350" y="3121600"/>
                <a:ext cx="313450" cy="572825"/>
              </a:xfrm>
              <a:custGeom>
                <a:avLst/>
                <a:gdLst/>
                <a:ahLst/>
                <a:cxnLst/>
                <a:rect l="l" t="t" r="r" b="b"/>
                <a:pathLst>
                  <a:path w="12538" h="22913" extrusionOk="0">
                    <a:moveTo>
                      <a:pt x="68" y="1"/>
                    </a:moveTo>
                    <a:lnTo>
                      <a:pt x="1" y="15714"/>
                    </a:lnTo>
                    <a:lnTo>
                      <a:pt x="12470" y="22912"/>
                    </a:lnTo>
                    <a:lnTo>
                      <a:pt x="12538" y="7199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962;p43">
                <a:extLst>
                  <a:ext uri="{FF2B5EF4-FFF2-40B4-BE49-F238E27FC236}">
                    <a16:creationId xmlns:a16="http://schemas.microsoft.com/office/drawing/2014/main" id="{BE99DE3B-EA1A-41A8-BE25-EB3493AEF048}"/>
                  </a:ext>
                </a:extLst>
              </p:cNvPr>
              <p:cNvSpPr/>
              <p:nvPr/>
            </p:nvSpPr>
            <p:spPr>
              <a:xfrm>
                <a:off x="6685050" y="2939125"/>
                <a:ext cx="626025" cy="362450"/>
              </a:xfrm>
              <a:custGeom>
                <a:avLst/>
                <a:gdLst/>
                <a:ahLst/>
                <a:cxnLst/>
                <a:rect l="l" t="t" r="r" b="b"/>
                <a:pathLst>
                  <a:path w="25041" h="14498" extrusionOk="0">
                    <a:moveTo>
                      <a:pt x="12605" y="1"/>
                    </a:moveTo>
                    <a:lnTo>
                      <a:pt x="0" y="7300"/>
                    </a:lnTo>
                    <a:lnTo>
                      <a:pt x="12470" y="14498"/>
                    </a:lnTo>
                    <a:lnTo>
                      <a:pt x="25041" y="7199"/>
                    </a:lnTo>
                    <a:lnTo>
                      <a:pt x="126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963;p43">
                <a:extLst>
                  <a:ext uri="{FF2B5EF4-FFF2-40B4-BE49-F238E27FC236}">
                    <a16:creationId xmlns:a16="http://schemas.microsoft.com/office/drawing/2014/main" id="{7B36752A-15DE-4049-9AA0-F241A9380ACC}"/>
                  </a:ext>
                </a:extLst>
              </p:cNvPr>
              <p:cNvSpPr/>
              <p:nvPr/>
            </p:nvSpPr>
            <p:spPr>
              <a:xfrm>
                <a:off x="7597450" y="3266075"/>
                <a:ext cx="397925" cy="724025"/>
              </a:xfrm>
              <a:custGeom>
                <a:avLst/>
                <a:gdLst/>
                <a:ahLst/>
                <a:cxnLst/>
                <a:rect l="l" t="t" r="r" b="b"/>
                <a:pathLst>
                  <a:path w="15917" h="28961" extrusionOk="0">
                    <a:moveTo>
                      <a:pt x="15917" y="0"/>
                    </a:moveTo>
                    <a:lnTo>
                      <a:pt x="102" y="9192"/>
                    </a:lnTo>
                    <a:lnTo>
                      <a:pt x="0" y="28961"/>
                    </a:lnTo>
                    <a:lnTo>
                      <a:pt x="15849" y="19769"/>
                    </a:lnTo>
                    <a:lnTo>
                      <a:pt x="159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964;p43">
                <a:extLst>
                  <a:ext uri="{FF2B5EF4-FFF2-40B4-BE49-F238E27FC236}">
                    <a16:creationId xmlns:a16="http://schemas.microsoft.com/office/drawing/2014/main" id="{96024CB3-3C96-4DB2-A9A0-8B8C736949AE}"/>
                  </a:ext>
                </a:extLst>
              </p:cNvPr>
              <p:cNvSpPr/>
              <p:nvPr/>
            </p:nvSpPr>
            <p:spPr>
              <a:xfrm>
                <a:off x="7205450" y="3269450"/>
                <a:ext cx="394550" cy="720650"/>
              </a:xfrm>
              <a:custGeom>
                <a:avLst/>
                <a:gdLst/>
                <a:ahLst/>
                <a:cxnLst/>
                <a:rect l="l" t="t" r="r" b="b"/>
                <a:pathLst>
                  <a:path w="15782" h="28826" extrusionOk="0">
                    <a:moveTo>
                      <a:pt x="68" y="1"/>
                    </a:moveTo>
                    <a:lnTo>
                      <a:pt x="0" y="19769"/>
                    </a:lnTo>
                    <a:lnTo>
                      <a:pt x="15680" y="28826"/>
                    </a:lnTo>
                    <a:lnTo>
                      <a:pt x="15782" y="9057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965;p43">
                <a:extLst>
                  <a:ext uri="{FF2B5EF4-FFF2-40B4-BE49-F238E27FC236}">
                    <a16:creationId xmlns:a16="http://schemas.microsoft.com/office/drawing/2014/main" id="{1408A69A-C1A5-4006-ACD1-035F2AF5D623}"/>
                  </a:ext>
                </a:extLst>
              </p:cNvPr>
              <p:cNvSpPr/>
              <p:nvPr/>
            </p:nvSpPr>
            <p:spPr>
              <a:xfrm flipH="1">
                <a:off x="7207150" y="3039675"/>
                <a:ext cx="788225" cy="456200"/>
              </a:xfrm>
              <a:custGeom>
                <a:avLst/>
                <a:gdLst/>
                <a:ahLst/>
                <a:cxnLst/>
                <a:rect l="l" t="t" r="r" b="b"/>
                <a:pathLst>
                  <a:path w="31529" h="18248" extrusionOk="0">
                    <a:moveTo>
                      <a:pt x="15849" y="0"/>
                    </a:moveTo>
                    <a:lnTo>
                      <a:pt x="0" y="9192"/>
                    </a:lnTo>
                    <a:lnTo>
                      <a:pt x="15714" y="18248"/>
                    </a:lnTo>
                    <a:lnTo>
                      <a:pt x="31529" y="9056"/>
                    </a:lnTo>
                    <a:lnTo>
                      <a:pt x="1584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80179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3262;p45">
            <a:extLst>
              <a:ext uri="{FF2B5EF4-FFF2-40B4-BE49-F238E27FC236}">
                <a16:creationId xmlns:a16="http://schemas.microsoft.com/office/drawing/2014/main" id="{2806A8FD-1825-4545-BAB0-084130E07C65}"/>
              </a:ext>
            </a:extLst>
          </p:cNvPr>
          <p:cNvGrpSpPr/>
          <p:nvPr/>
        </p:nvGrpSpPr>
        <p:grpSpPr>
          <a:xfrm>
            <a:off x="7329478" y="1662763"/>
            <a:ext cx="509592" cy="311074"/>
            <a:chOff x="457700" y="536404"/>
            <a:chExt cx="509592" cy="311074"/>
          </a:xfrm>
        </p:grpSpPr>
        <p:sp>
          <p:nvSpPr>
            <p:cNvPr id="7" name="Google Shape;3263;p45">
              <a:extLst>
                <a:ext uri="{FF2B5EF4-FFF2-40B4-BE49-F238E27FC236}">
                  <a16:creationId xmlns:a16="http://schemas.microsoft.com/office/drawing/2014/main" id="{B80A865E-4DAD-4E3B-9712-ABAB0EEDFAEE}"/>
                </a:ext>
              </a:extLst>
            </p:cNvPr>
            <p:cNvSpPr/>
            <p:nvPr/>
          </p:nvSpPr>
          <p:spPr>
            <a:xfrm>
              <a:off x="466627" y="536404"/>
              <a:ext cx="286744" cy="207882"/>
            </a:xfrm>
            <a:custGeom>
              <a:avLst/>
              <a:gdLst/>
              <a:ahLst/>
              <a:cxnLst/>
              <a:rect l="l" t="t" r="r" b="b"/>
              <a:pathLst>
                <a:path w="23547" h="17071" extrusionOk="0">
                  <a:moveTo>
                    <a:pt x="23547" y="3827"/>
                  </a:moveTo>
                  <a:lnTo>
                    <a:pt x="23547" y="3829"/>
                  </a:lnTo>
                  <a:lnTo>
                    <a:pt x="23547" y="3829"/>
                  </a:lnTo>
                  <a:cubicBezTo>
                    <a:pt x="23547" y="3832"/>
                    <a:pt x="23547" y="3835"/>
                    <a:pt x="23547" y="3837"/>
                  </a:cubicBezTo>
                  <a:cubicBezTo>
                    <a:pt x="23547" y="3837"/>
                    <a:pt x="23547" y="3827"/>
                    <a:pt x="23547" y="3827"/>
                  </a:cubicBezTo>
                  <a:close/>
                  <a:moveTo>
                    <a:pt x="17512" y="0"/>
                  </a:moveTo>
                  <a:cubicBezTo>
                    <a:pt x="15612" y="0"/>
                    <a:pt x="13735" y="553"/>
                    <a:pt x="12671" y="1600"/>
                  </a:cubicBezTo>
                  <a:cubicBezTo>
                    <a:pt x="11498" y="2762"/>
                    <a:pt x="10919" y="4052"/>
                    <a:pt x="10926" y="5332"/>
                  </a:cubicBezTo>
                  <a:lnTo>
                    <a:pt x="10926" y="5332"/>
                  </a:lnTo>
                  <a:lnTo>
                    <a:pt x="10915" y="7252"/>
                  </a:lnTo>
                  <a:cubicBezTo>
                    <a:pt x="10915" y="8012"/>
                    <a:pt x="11108" y="8762"/>
                    <a:pt x="11504" y="9479"/>
                  </a:cubicBezTo>
                  <a:cubicBezTo>
                    <a:pt x="10284" y="9209"/>
                    <a:pt x="8991" y="9071"/>
                    <a:pt x="7693" y="9071"/>
                  </a:cubicBezTo>
                  <a:cubicBezTo>
                    <a:pt x="5848" y="9071"/>
                    <a:pt x="3995" y="9350"/>
                    <a:pt x="2330" y="9928"/>
                  </a:cubicBezTo>
                  <a:cubicBezTo>
                    <a:pt x="792" y="10451"/>
                    <a:pt x="0" y="11390"/>
                    <a:pt x="49" y="12318"/>
                  </a:cubicBezTo>
                  <a:lnTo>
                    <a:pt x="49" y="12318"/>
                  </a:lnTo>
                  <a:lnTo>
                    <a:pt x="39" y="14168"/>
                  </a:lnTo>
                  <a:cubicBezTo>
                    <a:pt x="39" y="14863"/>
                    <a:pt x="488" y="15559"/>
                    <a:pt x="1420" y="16094"/>
                  </a:cubicBezTo>
                  <a:cubicBezTo>
                    <a:pt x="2531" y="16734"/>
                    <a:pt x="4007" y="17071"/>
                    <a:pt x="5507" y="17071"/>
                  </a:cubicBezTo>
                  <a:cubicBezTo>
                    <a:pt x="6318" y="17071"/>
                    <a:pt x="7136" y="16972"/>
                    <a:pt x="7907" y="16769"/>
                  </a:cubicBezTo>
                  <a:lnTo>
                    <a:pt x="17595" y="14189"/>
                  </a:lnTo>
                  <a:lnTo>
                    <a:pt x="22915" y="7413"/>
                  </a:lnTo>
                  <a:cubicBezTo>
                    <a:pt x="23333" y="6888"/>
                    <a:pt x="23536" y="6321"/>
                    <a:pt x="23536" y="5764"/>
                  </a:cubicBezTo>
                  <a:lnTo>
                    <a:pt x="23547" y="3829"/>
                  </a:lnTo>
                  <a:lnTo>
                    <a:pt x="23547" y="3829"/>
                  </a:lnTo>
                  <a:cubicBezTo>
                    <a:pt x="23543" y="2772"/>
                    <a:pt x="22837" y="1737"/>
                    <a:pt x="21492" y="958"/>
                  </a:cubicBezTo>
                  <a:cubicBezTo>
                    <a:pt x="20373" y="311"/>
                    <a:pt x="18935" y="0"/>
                    <a:pt x="17512" y="0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64;p45">
              <a:extLst>
                <a:ext uri="{FF2B5EF4-FFF2-40B4-BE49-F238E27FC236}">
                  <a16:creationId xmlns:a16="http://schemas.microsoft.com/office/drawing/2014/main" id="{B91553E1-37B3-447A-B379-6391A0455140}"/>
                </a:ext>
              </a:extLst>
            </p:cNvPr>
            <p:cNvSpPr/>
            <p:nvPr/>
          </p:nvSpPr>
          <p:spPr>
            <a:xfrm>
              <a:off x="745674" y="582995"/>
              <a:ext cx="7696" cy="43681"/>
            </a:xfrm>
            <a:custGeom>
              <a:avLst/>
              <a:gdLst/>
              <a:ahLst/>
              <a:cxnLst/>
              <a:rect l="l" t="t" r="r" b="b"/>
              <a:pathLst>
                <a:path w="632" h="3587" extrusionOk="0">
                  <a:moveTo>
                    <a:pt x="632" y="1"/>
                  </a:moveTo>
                  <a:cubicBezTo>
                    <a:pt x="621" y="557"/>
                    <a:pt x="418" y="1125"/>
                    <a:pt x="0" y="1660"/>
                  </a:cubicBezTo>
                  <a:lnTo>
                    <a:pt x="0" y="3587"/>
                  </a:lnTo>
                  <a:cubicBezTo>
                    <a:pt x="418" y="3062"/>
                    <a:pt x="621" y="2495"/>
                    <a:pt x="621" y="1938"/>
                  </a:cubicBezTo>
                  <a:lnTo>
                    <a:pt x="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65;p45">
              <a:extLst>
                <a:ext uri="{FF2B5EF4-FFF2-40B4-BE49-F238E27FC236}">
                  <a16:creationId xmlns:a16="http://schemas.microsoft.com/office/drawing/2014/main" id="{AFE09DDF-9D84-4593-AB07-8EB71278608E}"/>
                </a:ext>
              </a:extLst>
            </p:cNvPr>
            <p:cNvSpPr/>
            <p:nvPr/>
          </p:nvSpPr>
          <p:spPr>
            <a:xfrm>
              <a:off x="599532" y="601127"/>
              <a:ext cx="45909" cy="87605"/>
            </a:xfrm>
            <a:custGeom>
              <a:avLst/>
              <a:gdLst/>
              <a:ahLst/>
              <a:cxnLst/>
              <a:rect l="l" t="t" r="r" b="b"/>
              <a:pathLst>
                <a:path w="3770" h="7194" extrusionOk="0">
                  <a:moveTo>
                    <a:pt x="12" y="0"/>
                  </a:moveTo>
                  <a:lnTo>
                    <a:pt x="1" y="1937"/>
                  </a:lnTo>
                  <a:cubicBezTo>
                    <a:pt x="1" y="3853"/>
                    <a:pt x="1286" y="5759"/>
                    <a:pt x="3758" y="7193"/>
                  </a:cubicBezTo>
                  <a:lnTo>
                    <a:pt x="3769" y="5266"/>
                  </a:lnTo>
                  <a:cubicBezTo>
                    <a:pt x="1286" y="3832"/>
                    <a:pt x="1" y="1927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66;p45">
              <a:extLst>
                <a:ext uri="{FF2B5EF4-FFF2-40B4-BE49-F238E27FC236}">
                  <a16:creationId xmlns:a16="http://schemas.microsoft.com/office/drawing/2014/main" id="{3000F24E-4B84-4406-ACB0-CF704EFB4AEA}"/>
                </a:ext>
              </a:extLst>
            </p:cNvPr>
            <p:cNvSpPr/>
            <p:nvPr/>
          </p:nvSpPr>
          <p:spPr>
            <a:xfrm>
              <a:off x="645295" y="665254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0"/>
                  </a:moveTo>
                  <a:lnTo>
                    <a:pt x="0" y="1927"/>
                  </a:lnTo>
                  <a:lnTo>
                    <a:pt x="504" y="2216"/>
                  </a:lnTo>
                  <a:lnTo>
                    <a:pt x="504" y="27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67;p45">
              <a:extLst>
                <a:ext uri="{FF2B5EF4-FFF2-40B4-BE49-F238E27FC236}">
                  <a16:creationId xmlns:a16="http://schemas.microsoft.com/office/drawing/2014/main" id="{D34ECD3D-AECA-4CEE-A23B-56C26BF4B41E}"/>
                </a:ext>
              </a:extLst>
            </p:cNvPr>
            <p:cNvSpPr/>
            <p:nvPr/>
          </p:nvSpPr>
          <p:spPr>
            <a:xfrm>
              <a:off x="585065" y="536404"/>
              <a:ext cx="175356" cy="149333"/>
            </a:xfrm>
            <a:custGeom>
              <a:avLst/>
              <a:gdLst/>
              <a:ahLst/>
              <a:cxnLst/>
              <a:rect l="l" t="t" r="r" b="b"/>
              <a:pathLst>
                <a:path w="14400" h="12263" extrusionOk="0">
                  <a:moveTo>
                    <a:pt x="7786" y="0"/>
                  </a:moveTo>
                  <a:cubicBezTo>
                    <a:pt x="5886" y="0"/>
                    <a:pt x="4009" y="553"/>
                    <a:pt x="2945" y="1600"/>
                  </a:cubicBezTo>
                  <a:cubicBezTo>
                    <a:pt x="1" y="4501"/>
                    <a:pt x="836" y="8194"/>
                    <a:pt x="4957" y="10581"/>
                  </a:cubicBezTo>
                  <a:lnTo>
                    <a:pt x="5450" y="10860"/>
                  </a:lnTo>
                  <a:lnTo>
                    <a:pt x="7869" y="12262"/>
                  </a:lnTo>
                  <a:lnTo>
                    <a:pt x="13189" y="5486"/>
                  </a:lnTo>
                  <a:cubicBezTo>
                    <a:pt x="14399" y="3955"/>
                    <a:pt x="13821" y="2146"/>
                    <a:pt x="11766" y="958"/>
                  </a:cubicBezTo>
                  <a:cubicBezTo>
                    <a:pt x="10647" y="311"/>
                    <a:pt x="9209" y="0"/>
                    <a:pt x="7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68;p45">
              <a:extLst>
                <a:ext uri="{FF2B5EF4-FFF2-40B4-BE49-F238E27FC236}">
                  <a16:creationId xmlns:a16="http://schemas.microsoft.com/office/drawing/2014/main" id="{B9CAC182-C071-4582-A6D1-18063D524783}"/>
                </a:ext>
              </a:extLst>
            </p:cNvPr>
            <p:cNvSpPr/>
            <p:nvPr/>
          </p:nvSpPr>
          <p:spPr>
            <a:xfrm>
              <a:off x="680877" y="603198"/>
              <a:ext cx="64809" cy="105993"/>
            </a:xfrm>
            <a:custGeom>
              <a:avLst/>
              <a:gdLst/>
              <a:ahLst/>
              <a:cxnLst/>
              <a:rect l="l" t="t" r="r" b="b"/>
              <a:pathLst>
                <a:path w="5322" h="8704" extrusionOk="0">
                  <a:moveTo>
                    <a:pt x="5321" y="1"/>
                  </a:moveTo>
                  <a:lnTo>
                    <a:pt x="1" y="6777"/>
                  </a:lnTo>
                  <a:lnTo>
                    <a:pt x="1" y="8704"/>
                  </a:lnTo>
                  <a:lnTo>
                    <a:pt x="5321" y="1928"/>
                  </a:lnTo>
                  <a:lnTo>
                    <a:pt x="5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69;p45">
              <a:extLst>
                <a:ext uri="{FF2B5EF4-FFF2-40B4-BE49-F238E27FC236}">
                  <a16:creationId xmlns:a16="http://schemas.microsoft.com/office/drawing/2014/main" id="{F8A60AA2-7FF2-4576-A45F-070629A2D29B}"/>
                </a:ext>
              </a:extLst>
            </p:cNvPr>
            <p:cNvSpPr/>
            <p:nvPr/>
          </p:nvSpPr>
          <p:spPr>
            <a:xfrm>
              <a:off x="651420" y="668640"/>
              <a:ext cx="29470" cy="40551"/>
            </a:xfrm>
            <a:custGeom>
              <a:avLst/>
              <a:gdLst/>
              <a:ahLst/>
              <a:cxnLst/>
              <a:rect l="l" t="t" r="r" b="b"/>
              <a:pathLst>
                <a:path w="2420" h="3330" extrusionOk="0">
                  <a:moveTo>
                    <a:pt x="1" y="1"/>
                  </a:moveTo>
                  <a:lnTo>
                    <a:pt x="1" y="1938"/>
                  </a:lnTo>
                  <a:lnTo>
                    <a:pt x="2420" y="3330"/>
                  </a:lnTo>
                  <a:lnTo>
                    <a:pt x="2420" y="14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70;p45">
              <a:extLst>
                <a:ext uri="{FF2B5EF4-FFF2-40B4-BE49-F238E27FC236}">
                  <a16:creationId xmlns:a16="http://schemas.microsoft.com/office/drawing/2014/main" id="{26EADB14-00CA-482E-9C21-E9252BC7D71C}"/>
                </a:ext>
              </a:extLst>
            </p:cNvPr>
            <p:cNvSpPr/>
            <p:nvPr/>
          </p:nvSpPr>
          <p:spPr>
            <a:xfrm>
              <a:off x="493161" y="665193"/>
              <a:ext cx="73016" cy="38457"/>
            </a:xfrm>
            <a:custGeom>
              <a:avLst/>
              <a:gdLst/>
              <a:ahLst/>
              <a:cxnLst/>
              <a:rect l="l" t="t" r="r" b="b"/>
              <a:pathLst>
                <a:path w="5996" h="3158" extrusionOk="0">
                  <a:moveTo>
                    <a:pt x="2994" y="0"/>
                  </a:moveTo>
                  <a:cubicBezTo>
                    <a:pt x="2297" y="0"/>
                    <a:pt x="1601" y="155"/>
                    <a:pt x="1071" y="466"/>
                  </a:cubicBezTo>
                  <a:cubicBezTo>
                    <a:pt x="1" y="1076"/>
                    <a:pt x="11" y="2082"/>
                    <a:pt x="1082" y="2692"/>
                  </a:cubicBezTo>
                  <a:cubicBezTo>
                    <a:pt x="1612" y="3003"/>
                    <a:pt x="2310" y="3158"/>
                    <a:pt x="3009" y="3158"/>
                  </a:cubicBezTo>
                  <a:cubicBezTo>
                    <a:pt x="3707" y="3158"/>
                    <a:pt x="4406" y="3003"/>
                    <a:pt x="4936" y="2692"/>
                  </a:cubicBezTo>
                  <a:cubicBezTo>
                    <a:pt x="5996" y="2082"/>
                    <a:pt x="5985" y="1076"/>
                    <a:pt x="4925" y="466"/>
                  </a:cubicBezTo>
                  <a:cubicBezTo>
                    <a:pt x="4390" y="155"/>
                    <a:pt x="3691" y="0"/>
                    <a:pt x="2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71;p45">
              <a:extLst>
                <a:ext uri="{FF2B5EF4-FFF2-40B4-BE49-F238E27FC236}">
                  <a16:creationId xmlns:a16="http://schemas.microsoft.com/office/drawing/2014/main" id="{F6FE2E5D-1DE4-4B63-923A-D33C021B7996}"/>
                </a:ext>
              </a:extLst>
            </p:cNvPr>
            <p:cNvSpPr/>
            <p:nvPr/>
          </p:nvSpPr>
          <p:spPr>
            <a:xfrm>
              <a:off x="562902" y="685725"/>
              <a:ext cx="117988" cy="54884"/>
            </a:xfrm>
            <a:custGeom>
              <a:avLst/>
              <a:gdLst/>
              <a:ahLst/>
              <a:cxnLst/>
              <a:rect l="l" t="t" r="r" b="b"/>
              <a:pathLst>
                <a:path w="9689" h="4507" extrusionOk="0">
                  <a:moveTo>
                    <a:pt x="9689" y="0"/>
                  </a:moveTo>
                  <a:lnTo>
                    <a:pt x="1" y="2569"/>
                  </a:lnTo>
                  <a:lnTo>
                    <a:pt x="1" y="4507"/>
                  </a:lnTo>
                  <a:lnTo>
                    <a:pt x="9689" y="1927"/>
                  </a:lnTo>
                  <a:lnTo>
                    <a:pt x="9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72;p45">
              <a:extLst>
                <a:ext uri="{FF2B5EF4-FFF2-40B4-BE49-F238E27FC236}">
                  <a16:creationId xmlns:a16="http://schemas.microsoft.com/office/drawing/2014/main" id="{1A7CF6FA-2C3E-4226-A6F2-7B1567AF4274}"/>
                </a:ext>
              </a:extLst>
            </p:cNvPr>
            <p:cNvSpPr/>
            <p:nvPr/>
          </p:nvSpPr>
          <p:spPr>
            <a:xfrm>
              <a:off x="457700" y="646891"/>
              <a:ext cx="223189" cy="73893"/>
            </a:xfrm>
            <a:custGeom>
              <a:avLst/>
              <a:gdLst/>
              <a:ahLst/>
              <a:cxnLst/>
              <a:rect l="l" t="t" r="r" b="b"/>
              <a:pathLst>
                <a:path w="18328" h="6068" extrusionOk="0">
                  <a:moveTo>
                    <a:pt x="5906" y="1503"/>
                  </a:moveTo>
                  <a:cubicBezTo>
                    <a:pt x="6603" y="1503"/>
                    <a:pt x="7302" y="1658"/>
                    <a:pt x="7837" y="1969"/>
                  </a:cubicBezTo>
                  <a:cubicBezTo>
                    <a:pt x="8897" y="2579"/>
                    <a:pt x="8908" y="3585"/>
                    <a:pt x="7848" y="4195"/>
                  </a:cubicBezTo>
                  <a:cubicBezTo>
                    <a:pt x="7318" y="4506"/>
                    <a:pt x="6619" y="4661"/>
                    <a:pt x="5921" y="4661"/>
                  </a:cubicBezTo>
                  <a:cubicBezTo>
                    <a:pt x="5222" y="4661"/>
                    <a:pt x="4524" y="4506"/>
                    <a:pt x="3994" y="4195"/>
                  </a:cubicBezTo>
                  <a:cubicBezTo>
                    <a:pt x="2923" y="3585"/>
                    <a:pt x="2913" y="2579"/>
                    <a:pt x="3983" y="1969"/>
                  </a:cubicBezTo>
                  <a:cubicBezTo>
                    <a:pt x="4513" y="1658"/>
                    <a:pt x="5209" y="1503"/>
                    <a:pt x="5906" y="1503"/>
                  </a:cubicBezTo>
                  <a:close/>
                  <a:moveTo>
                    <a:pt x="8440" y="1"/>
                  </a:moveTo>
                  <a:cubicBezTo>
                    <a:pt x="6593" y="1"/>
                    <a:pt x="4735" y="281"/>
                    <a:pt x="3063" y="855"/>
                  </a:cubicBezTo>
                  <a:cubicBezTo>
                    <a:pt x="440" y="1744"/>
                    <a:pt x="1" y="3842"/>
                    <a:pt x="2163" y="5084"/>
                  </a:cubicBezTo>
                  <a:cubicBezTo>
                    <a:pt x="3264" y="5728"/>
                    <a:pt x="4737" y="6067"/>
                    <a:pt x="6231" y="6067"/>
                  </a:cubicBezTo>
                  <a:cubicBezTo>
                    <a:pt x="7047" y="6067"/>
                    <a:pt x="7869" y="5966"/>
                    <a:pt x="8640" y="5758"/>
                  </a:cubicBezTo>
                  <a:lnTo>
                    <a:pt x="18328" y="3189"/>
                  </a:lnTo>
                  <a:lnTo>
                    <a:pt x="15909" y="1787"/>
                  </a:lnTo>
                  <a:cubicBezTo>
                    <a:pt x="13872" y="612"/>
                    <a:pt x="11169" y="1"/>
                    <a:pt x="8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73;p45">
              <a:extLst>
                <a:ext uri="{FF2B5EF4-FFF2-40B4-BE49-F238E27FC236}">
                  <a16:creationId xmlns:a16="http://schemas.microsoft.com/office/drawing/2014/main" id="{90DB1DF7-AA90-4247-A374-DEF70E85A782}"/>
                </a:ext>
              </a:extLst>
            </p:cNvPr>
            <p:cNvSpPr/>
            <p:nvPr/>
          </p:nvSpPr>
          <p:spPr>
            <a:xfrm>
              <a:off x="467089" y="685457"/>
              <a:ext cx="95825" cy="58830"/>
            </a:xfrm>
            <a:custGeom>
              <a:avLst/>
              <a:gdLst/>
              <a:ahLst/>
              <a:cxnLst/>
              <a:rect l="l" t="t" r="r" b="b"/>
              <a:pathLst>
                <a:path w="7869" h="4831" extrusionOk="0">
                  <a:moveTo>
                    <a:pt x="11" y="1"/>
                  </a:moveTo>
                  <a:lnTo>
                    <a:pt x="1" y="1928"/>
                  </a:lnTo>
                  <a:cubicBezTo>
                    <a:pt x="1" y="2623"/>
                    <a:pt x="450" y="3319"/>
                    <a:pt x="1382" y="3854"/>
                  </a:cubicBezTo>
                  <a:cubicBezTo>
                    <a:pt x="2493" y="4494"/>
                    <a:pt x="3969" y="4831"/>
                    <a:pt x="5469" y="4831"/>
                  </a:cubicBezTo>
                  <a:cubicBezTo>
                    <a:pt x="6280" y="4831"/>
                    <a:pt x="7098" y="4732"/>
                    <a:pt x="7869" y="4529"/>
                  </a:cubicBezTo>
                  <a:lnTo>
                    <a:pt x="7869" y="2591"/>
                  </a:lnTo>
                  <a:cubicBezTo>
                    <a:pt x="7103" y="2798"/>
                    <a:pt x="6286" y="2898"/>
                    <a:pt x="5476" y="2898"/>
                  </a:cubicBezTo>
                  <a:cubicBezTo>
                    <a:pt x="3976" y="2898"/>
                    <a:pt x="2497" y="2556"/>
                    <a:pt x="1392" y="1917"/>
                  </a:cubicBezTo>
                  <a:cubicBezTo>
                    <a:pt x="450" y="1382"/>
                    <a:pt x="11" y="686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74;p45">
              <a:extLst>
                <a:ext uri="{FF2B5EF4-FFF2-40B4-BE49-F238E27FC236}">
                  <a16:creationId xmlns:a16="http://schemas.microsoft.com/office/drawing/2014/main" id="{443CE2AA-BC99-4D8D-B77A-7FC3D2B73DE2}"/>
                </a:ext>
              </a:extLst>
            </p:cNvPr>
            <p:cNvSpPr/>
            <p:nvPr/>
          </p:nvSpPr>
          <p:spPr>
            <a:xfrm>
              <a:off x="532008" y="643420"/>
              <a:ext cx="243136" cy="153997"/>
            </a:xfrm>
            <a:custGeom>
              <a:avLst/>
              <a:gdLst/>
              <a:ahLst/>
              <a:cxnLst/>
              <a:rect l="l" t="t" r="r" b="b"/>
              <a:pathLst>
                <a:path w="19966" h="12646" extrusionOk="0">
                  <a:moveTo>
                    <a:pt x="17605" y="1"/>
                  </a:moveTo>
                  <a:cubicBezTo>
                    <a:pt x="17549" y="1"/>
                    <a:pt x="17490" y="2"/>
                    <a:pt x="17429" y="6"/>
                  </a:cubicBezTo>
                  <a:cubicBezTo>
                    <a:pt x="17043" y="27"/>
                    <a:pt x="16733" y="113"/>
                    <a:pt x="16615" y="156"/>
                  </a:cubicBezTo>
                  <a:cubicBezTo>
                    <a:pt x="16529" y="177"/>
                    <a:pt x="16422" y="220"/>
                    <a:pt x="16337" y="252"/>
                  </a:cubicBezTo>
                  <a:cubicBezTo>
                    <a:pt x="16208" y="316"/>
                    <a:pt x="16037" y="402"/>
                    <a:pt x="15908" y="466"/>
                  </a:cubicBezTo>
                  <a:cubicBezTo>
                    <a:pt x="14324" y="1387"/>
                    <a:pt x="15512" y="1429"/>
                    <a:pt x="13864" y="2521"/>
                  </a:cubicBezTo>
                  <a:cubicBezTo>
                    <a:pt x="13853" y="2521"/>
                    <a:pt x="13853" y="2532"/>
                    <a:pt x="13842" y="2532"/>
                  </a:cubicBezTo>
                  <a:cubicBezTo>
                    <a:pt x="13147" y="2992"/>
                    <a:pt x="12515" y="3399"/>
                    <a:pt x="12172" y="3624"/>
                  </a:cubicBezTo>
                  <a:cubicBezTo>
                    <a:pt x="11284" y="4191"/>
                    <a:pt x="10385" y="4769"/>
                    <a:pt x="9485" y="5337"/>
                  </a:cubicBezTo>
                  <a:cubicBezTo>
                    <a:pt x="8137" y="6204"/>
                    <a:pt x="6970" y="6942"/>
                    <a:pt x="5717" y="7777"/>
                  </a:cubicBezTo>
                  <a:cubicBezTo>
                    <a:pt x="4979" y="8259"/>
                    <a:pt x="3865" y="9009"/>
                    <a:pt x="3148" y="9522"/>
                  </a:cubicBezTo>
                  <a:cubicBezTo>
                    <a:pt x="2773" y="9779"/>
                    <a:pt x="2217" y="10175"/>
                    <a:pt x="1735" y="10561"/>
                  </a:cubicBezTo>
                  <a:cubicBezTo>
                    <a:pt x="1564" y="10689"/>
                    <a:pt x="1339" y="10871"/>
                    <a:pt x="1178" y="11010"/>
                  </a:cubicBezTo>
                  <a:cubicBezTo>
                    <a:pt x="1007" y="11150"/>
                    <a:pt x="793" y="11342"/>
                    <a:pt x="632" y="11492"/>
                  </a:cubicBezTo>
                  <a:cubicBezTo>
                    <a:pt x="632" y="11492"/>
                    <a:pt x="333" y="11781"/>
                    <a:pt x="193" y="11985"/>
                  </a:cubicBezTo>
                  <a:cubicBezTo>
                    <a:pt x="140" y="12049"/>
                    <a:pt x="97" y="12124"/>
                    <a:pt x="44" y="12231"/>
                  </a:cubicBezTo>
                  <a:cubicBezTo>
                    <a:pt x="33" y="12252"/>
                    <a:pt x="22" y="12274"/>
                    <a:pt x="22" y="12295"/>
                  </a:cubicBezTo>
                  <a:cubicBezTo>
                    <a:pt x="11" y="12327"/>
                    <a:pt x="1" y="12370"/>
                    <a:pt x="1" y="12402"/>
                  </a:cubicBezTo>
                  <a:cubicBezTo>
                    <a:pt x="1" y="12466"/>
                    <a:pt x="22" y="12584"/>
                    <a:pt x="193" y="12627"/>
                  </a:cubicBezTo>
                  <a:cubicBezTo>
                    <a:pt x="254" y="12641"/>
                    <a:pt x="322" y="12646"/>
                    <a:pt x="390" y="12646"/>
                  </a:cubicBezTo>
                  <a:cubicBezTo>
                    <a:pt x="585" y="12646"/>
                    <a:pt x="780" y="12603"/>
                    <a:pt x="804" y="12595"/>
                  </a:cubicBezTo>
                  <a:cubicBezTo>
                    <a:pt x="986" y="12552"/>
                    <a:pt x="1210" y="12488"/>
                    <a:pt x="1382" y="12434"/>
                  </a:cubicBezTo>
                  <a:cubicBezTo>
                    <a:pt x="1542" y="12391"/>
                    <a:pt x="1756" y="12316"/>
                    <a:pt x="1917" y="12252"/>
                  </a:cubicBezTo>
                  <a:cubicBezTo>
                    <a:pt x="2206" y="12145"/>
                    <a:pt x="2763" y="11920"/>
                    <a:pt x="3384" y="11642"/>
                  </a:cubicBezTo>
                  <a:cubicBezTo>
                    <a:pt x="3897" y="11417"/>
                    <a:pt x="4572" y="11096"/>
                    <a:pt x="5086" y="10850"/>
                  </a:cubicBezTo>
                  <a:cubicBezTo>
                    <a:pt x="5525" y="10636"/>
                    <a:pt x="6317" y="10250"/>
                    <a:pt x="6980" y="9908"/>
                  </a:cubicBezTo>
                  <a:cubicBezTo>
                    <a:pt x="7890" y="9437"/>
                    <a:pt x="8212" y="9276"/>
                    <a:pt x="8972" y="8880"/>
                  </a:cubicBezTo>
                  <a:cubicBezTo>
                    <a:pt x="9271" y="8730"/>
                    <a:pt x="9667" y="8516"/>
                    <a:pt x="9967" y="8356"/>
                  </a:cubicBezTo>
                  <a:cubicBezTo>
                    <a:pt x="10267" y="8206"/>
                    <a:pt x="10674" y="8002"/>
                    <a:pt x="10963" y="7831"/>
                  </a:cubicBezTo>
                  <a:cubicBezTo>
                    <a:pt x="11530" y="7510"/>
                    <a:pt x="12312" y="7124"/>
                    <a:pt x="12879" y="6825"/>
                  </a:cubicBezTo>
                  <a:cubicBezTo>
                    <a:pt x="13157" y="6686"/>
                    <a:pt x="13521" y="6493"/>
                    <a:pt x="13789" y="6354"/>
                  </a:cubicBezTo>
                  <a:cubicBezTo>
                    <a:pt x="14506" y="5979"/>
                    <a:pt x="14506" y="5979"/>
                    <a:pt x="15534" y="5454"/>
                  </a:cubicBezTo>
                  <a:cubicBezTo>
                    <a:pt x="15545" y="5444"/>
                    <a:pt x="15555" y="5444"/>
                    <a:pt x="15566" y="5433"/>
                  </a:cubicBezTo>
                  <a:cubicBezTo>
                    <a:pt x="16192" y="5116"/>
                    <a:pt x="16524" y="5047"/>
                    <a:pt x="16764" y="5047"/>
                  </a:cubicBezTo>
                  <a:cubicBezTo>
                    <a:pt x="16950" y="5047"/>
                    <a:pt x="17082" y="5089"/>
                    <a:pt x="17252" y="5089"/>
                  </a:cubicBezTo>
                  <a:cubicBezTo>
                    <a:pt x="17478" y="5089"/>
                    <a:pt x="17774" y="5015"/>
                    <a:pt x="18360" y="4673"/>
                  </a:cubicBezTo>
                  <a:cubicBezTo>
                    <a:pt x="18563" y="4555"/>
                    <a:pt x="18692" y="4470"/>
                    <a:pt x="18863" y="4320"/>
                  </a:cubicBezTo>
                  <a:cubicBezTo>
                    <a:pt x="19056" y="4159"/>
                    <a:pt x="19238" y="3956"/>
                    <a:pt x="19248" y="3934"/>
                  </a:cubicBezTo>
                  <a:cubicBezTo>
                    <a:pt x="19334" y="3838"/>
                    <a:pt x="19441" y="3699"/>
                    <a:pt x="19505" y="3592"/>
                  </a:cubicBezTo>
                  <a:cubicBezTo>
                    <a:pt x="19559" y="3506"/>
                    <a:pt x="19623" y="3399"/>
                    <a:pt x="19666" y="3313"/>
                  </a:cubicBezTo>
                  <a:cubicBezTo>
                    <a:pt x="19666" y="3313"/>
                    <a:pt x="19784" y="3089"/>
                    <a:pt x="19869" y="2800"/>
                  </a:cubicBezTo>
                  <a:cubicBezTo>
                    <a:pt x="19966" y="2425"/>
                    <a:pt x="19955" y="2136"/>
                    <a:pt x="19955" y="2104"/>
                  </a:cubicBezTo>
                  <a:cubicBezTo>
                    <a:pt x="19955" y="2061"/>
                    <a:pt x="19955" y="2007"/>
                    <a:pt x="19944" y="1965"/>
                  </a:cubicBezTo>
                  <a:cubicBezTo>
                    <a:pt x="19934" y="1793"/>
                    <a:pt x="19934" y="1793"/>
                    <a:pt x="19912" y="1718"/>
                  </a:cubicBezTo>
                  <a:cubicBezTo>
                    <a:pt x="19869" y="1526"/>
                    <a:pt x="19837" y="1429"/>
                    <a:pt x="19794" y="1322"/>
                  </a:cubicBezTo>
                  <a:cubicBezTo>
                    <a:pt x="19794" y="1322"/>
                    <a:pt x="19762" y="1247"/>
                    <a:pt x="19719" y="1162"/>
                  </a:cubicBezTo>
                  <a:cubicBezTo>
                    <a:pt x="19687" y="1098"/>
                    <a:pt x="19687" y="1098"/>
                    <a:pt x="19623" y="1001"/>
                  </a:cubicBezTo>
                  <a:cubicBezTo>
                    <a:pt x="19580" y="926"/>
                    <a:pt x="19495" y="819"/>
                    <a:pt x="19452" y="776"/>
                  </a:cubicBezTo>
                  <a:cubicBezTo>
                    <a:pt x="19409" y="734"/>
                    <a:pt x="19356" y="669"/>
                    <a:pt x="19313" y="627"/>
                  </a:cubicBezTo>
                  <a:cubicBezTo>
                    <a:pt x="19281" y="605"/>
                    <a:pt x="19248" y="573"/>
                    <a:pt x="19216" y="552"/>
                  </a:cubicBezTo>
                  <a:cubicBezTo>
                    <a:pt x="19184" y="519"/>
                    <a:pt x="19141" y="487"/>
                    <a:pt x="19109" y="466"/>
                  </a:cubicBezTo>
                  <a:cubicBezTo>
                    <a:pt x="19034" y="412"/>
                    <a:pt x="18949" y="359"/>
                    <a:pt x="18874" y="316"/>
                  </a:cubicBezTo>
                  <a:cubicBezTo>
                    <a:pt x="18799" y="273"/>
                    <a:pt x="18692" y="220"/>
                    <a:pt x="18606" y="188"/>
                  </a:cubicBezTo>
                  <a:cubicBezTo>
                    <a:pt x="18563" y="166"/>
                    <a:pt x="18499" y="145"/>
                    <a:pt x="18456" y="134"/>
                  </a:cubicBezTo>
                  <a:cubicBezTo>
                    <a:pt x="18360" y="102"/>
                    <a:pt x="18231" y="70"/>
                    <a:pt x="18124" y="48"/>
                  </a:cubicBezTo>
                  <a:cubicBezTo>
                    <a:pt x="18089" y="40"/>
                    <a:pt x="17888" y="1"/>
                    <a:pt x="176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75;p45">
              <a:extLst>
                <a:ext uri="{FF2B5EF4-FFF2-40B4-BE49-F238E27FC236}">
                  <a16:creationId xmlns:a16="http://schemas.microsoft.com/office/drawing/2014/main" id="{E0273F09-620C-4F0F-9DA5-52119B859E6F}"/>
                </a:ext>
              </a:extLst>
            </p:cNvPr>
            <p:cNvSpPr/>
            <p:nvPr/>
          </p:nvSpPr>
          <p:spPr>
            <a:xfrm>
              <a:off x="725727" y="643420"/>
              <a:ext cx="49416" cy="56918"/>
            </a:xfrm>
            <a:custGeom>
              <a:avLst/>
              <a:gdLst/>
              <a:ahLst/>
              <a:cxnLst/>
              <a:rect l="l" t="t" r="r" b="b"/>
              <a:pathLst>
                <a:path w="4058" h="4674" extrusionOk="0">
                  <a:moveTo>
                    <a:pt x="101" y="416"/>
                  </a:moveTo>
                  <a:lnTo>
                    <a:pt x="101" y="416"/>
                  </a:lnTo>
                  <a:cubicBezTo>
                    <a:pt x="66" y="430"/>
                    <a:pt x="33" y="447"/>
                    <a:pt x="0" y="466"/>
                  </a:cubicBezTo>
                  <a:cubicBezTo>
                    <a:pt x="32" y="450"/>
                    <a:pt x="66" y="433"/>
                    <a:pt x="101" y="416"/>
                  </a:cubicBezTo>
                  <a:close/>
                  <a:moveTo>
                    <a:pt x="1697" y="1"/>
                  </a:moveTo>
                  <a:cubicBezTo>
                    <a:pt x="1641" y="1"/>
                    <a:pt x="1582" y="2"/>
                    <a:pt x="1521" y="6"/>
                  </a:cubicBezTo>
                  <a:cubicBezTo>
                    <a:pt x="1135" y="27"/>
                    <a:pt x="825" y="113"/>
                    <a:pt x="707" y="156"/>
                  </a:cubicBezTo>
                  <a:cubicBezTo>
                    <a:pt x="621" y="177"/>
                    <a:pt x="514" y="220"/>
                    <a:pt x="429" y="252"/>
                  </a:cubicBezTo>
                  <a:cubicBezTo>
                    <a:pt x="332" y="300"/>
                    <a:pt x="210" y="361"/>
                    <a:pt x="101" y="416"/>
                  </a:cubicBezTo>
                  <a:lnTo>
                    <a:pt x="101" y="416"/>
                  </a:lnTo>
                  <a:cubicBezTo>
                    <a:pt x="208" y="371"/>
                    <a:pt x="327" y="347"/>
                    <a:pt x="454" y="347"/>
                  </a:cubicBezTo>
                  <a:cubicBezTo>
                    <a:pt x="678" y="347"/>
                    <a:pt x="930" y="420"/>
                    <a:pt x="1199" y="573"/>
                  </a:cubicBezTo>
                  <a:cubicBezTo>
                    <a:pt x="2152" y="1098"/>
                    <a:pt x="2944" y="2425"/>
                    <a:pt x="2955" y="3528"/>
                  </a:cubicBezTo>
                  <a:cubicBezTo>
                    <a:pt x="2966" y="4095"/>
                    <a:pt x="2762" y="4491"/>
                    <a:pt x="2452" y="4673"/>
                  </a:cubicBezTo>
                  <a:cubicBezTo>
                    <a:pt x="2655" y="4555"/>
                    <a:pt x="2784" y="4470"/>
                    <a:pt x="2955" y="4320"/>
                  </a:cubicBezTo>
                  <a:cubicBezTo>
                    <a:pt x="3148" y="4159"/>
                    <a:pt x="3330" y="3956"/>
                    <a:pt x="3340" y="3934"/>
                  </a:cubicBezTo>
                  <a:cubicBezTo>
                    <a:pt x="3426" y="3838"/>
                    <a:pt x="3533" y="3699"/>
                    <a:pt x="3597" y="3592"/>
                  </a:cubicBezTo>
                  <a:cubicBezTo>
                    <a:pt x="3651" y="3506"/>
                    <a:pt x="3715" y="3399"/>
                    <a:pt x="3758" y="3313"/>
                  </a:cubicBezTo>
                  <a:cubicBezTo>
                    <a:pt x="3758" y="3313"/>
                    <a:pt x="3876" y="3089"/>
                    <a:pt x="3961" y="2800"/>
                  </a:cubicBezTo>
                  <a:cubicBezTo>
                    <a:pt x="4058" y="2425"/>
                    <a:pt x="4047" y="2136"/>
                    <a:pt x="4047" y="2104"/>
                  </a:cubicBezTo>
                  <a:cubicBezTo>
                    <a:pt x="4047" y="2061"/>
                    <a:pt x="4047" y="2007"/>
                    <a:pt x="4036" y="1965"/>
                  </a:cubicBezTo>
                  <a:cubicBezTo>
                    <a:pt x="4026" y="1793"/>
                    <a:pt x="4026" y="1793"/>
                    <a:pt x="4004" y="1718"/>
                  </a:cubicBezTo>
                  <a:cubicBezTo>
                    <a:pt x="3961" y="1526"/>
                    <a:pt x="3929" y="1429"/>
                    <a:pt x="3886" y="1322"/>
                  </a:cubicBezTo>
                  <a:cubicBezTo>
                    <a:pt x="3886" y="1322"/>
                    <a:pt x="3854" y="1247"/>
                    <a:pt x="3811" y="1162"/>
                  </a:cubicBezTo>
                  <a:cubicBezTo>
                    <a:pt x="3779" y="1098"/>
                    <a:pt x="3779" y="1098"/>
                    <a:pt x="3715" y="1001"/>
                  </a:cubicBezTo>
                  <a:cubicBezTo>
                    <a:pt x="3672" y="926"/>
                    <a:pt x="3587" y="819"/>
                    <a:pt x="3544" y="776"/>
                  </a:cubicBezTo>
                  <a:cubicBezTo>
                    <a:pt x="3501" y="734"/>
                    <a:pt x="3448" y="669"/>
                    <a:pt x="3405" y="627"/>
                  </a:cubicBezTo>
                  <a:cubicBezTo>
                    <a:pt x="3373" y="605"/>
                    <a:pt x="3340" y="573"/>
                    <a:pt x="3308" y="552"/>
                  </a:cubicBezTo>
                  <a:cubicBezTo>
                    <a:pt x="3276" y="519"/>
                    <a:pt x="3233" y="487"/>
                    <a:pt x="3201" y="466"/>
                  </a:cubicBezTo>
                  <a:cubicBezTo>
                    <a:pt x="3126" y="412"/>
                    <a:pt x="3041" y="359"/>
                    <a:pt x="2966" y="316"/>
                  </a:cubicBezTo>
                  <a:cubicBezTo>
                    <a:pt x="2891" y="273"/>
                    <a:pt x="2784" y="220"/>
                    <a:pt x="2698" y="188"/>
                  </a:cubicBezTo>
                  <a:cubicBezTo>
                    <a:pt x="2655" y="166"/>
                    <a:pt x="2591" y="145"/>
                    <a:pt x="2548" y="134"/>
                  </a:cubicBezTo>
                  <a:cubicBezTo>
                    <a:pt x="2452" y="102"/>
                    <a:pt x="2323" y="70"/>
                    <a:pt x="2216" y="48"/>
                  </a:cubicBezTo>
                  <a:cubicBezTo>
                    <a:pt x="2181" y="40"/>
                    <a:pt x="1980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76;p45">
              <a:extLst>
                <a:ext uri="{FF2B5EF4-FFF2-40B4-BE49-F238E27FC236}">
                  <a16:creationId xmlns:a16="http://schemas.microsoft.com/office/drawing/2014/main" id="{8AD8279E-67C5-4F91-9289-FF245A23DA7E}"/>
                </a:ext>
              </a:extLst>
            </p:cNvPr>
            <p:cNvSpPr/>
            <p:nvPr/>
          </p:nvSpPr>
          <p:spPr>
            <a:xfrm>
              <a:off x="700824" y="647646"/>
              <a:ext cx="61021" cy="61947"/>
            </a:xfrm>
            <a:custGeom>
              <a:avLst/>
              <a:gdLst/>
              <a:ahLst/>
              <a:cxnLst/>
              <a:rect l="l" t="t" r="r" b="b"/>
              <a:pathLst>
                <a:path w="5011" h="5087" extrusionOk="0">
                  <a:moveTo>
                    <a:pt x="2499" y="0"/>
                  </a:moveTo>
                  <a:cubicBezTo>
                    <a:pt x="2331" y="0"/>
                    <a:pt x="2178" y="41"/>
                    <a:pt x="2045" y="119"/>
                  </a:cubicBezTo>
                  <a:cubicBezTo>
                    <a:pt x="461" y="1040"/>
                    <a:pt x="1649" y="1082"/>
                    <a:pt x="1" y="2174"/>
                  </a:cubicBezTo>
                  <a:cubicBezTo>
                    <a:pt x="91" y="2120"/>
                    <a:pt x="197" y="2093"/>
                    <a:pt x="313" y="2093"/>
                  </a:cubicBezTo>
                  <a:cubicBezTo>
                    <a:pt x="472" y="2093"/>
                    <a:pt x="650" y="2144"/>
                    <a:pt x="836" y="2249"/>
                  </a:cubicBezTo>
                  <a:cubicBezTo>
                    <a:pt x="1500" y="2613"/>
                    <a:pt x="2035" y="3534"/>
                    <a:pt x="2045" y="4294"/>
                  </a:cubicBezTo>
                  <a:cubicBezTo>
                    <a:pt x="2056" y="4690"/>
                    <a:pt x="1917" y="4958"/>
                    <a:pt x="1703" y="5086"/>
                  </a:cubicBezTo>
                  <a:cubicBezTo>
                    <a:pt x="2329" y="4769"/>
                    <a:pt x="2661" y="4700"/>
                    <a:pt x="2901" y="4700"/>
                  </a:cubicBezTo>
                  <a:cubicBezTo>
                    <a:pt x="3087" y="4700"/>
                    <a:pt x="3219" y="4742"/>
                    <a:pt x="3389" y="4742"/>
                  </a:cubicBezTo>
                  <a:cubicBezTo>
                    <a:pt x="3615" y="4742"/>
                    <a:pt x="3911" y="4668"/>
                    <a:pt x="4497" y="4326"/>
                  </a:cubicBezTo>
                  <a:cubicBezTo>
                    <a:pt x="4807" y="4144"/>
                    <a:pt x="5011" y="3748"/>
                    <a:pt x="5000" y="3181"/>
                  </a:cubicBezTo>
                  <a:cubicBezTo>
                    <a:pt x="4989" y="2078"/>
                    <a:pt x="4197" y="751"/>
                    <a:pt x="3244" y="226"/>
                  </a:cubicBezTo>
                  <a:cubicBezTo>
                    <a:pt x="2975" y="73"/>
                    <a:pt x="2723" y="0"/>
                    <a:pt x="2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77;p45">
              <a:extLst>
                <a:ext uri="{FF2B5EF4-FFF2-40B4-BE49-F238E27FC236}">
                  <a16:creationId xmlns:a16="http://schemas.microsoft.com/office/drawing/2014/main" id="{ACAEAAFE-4974-44EA-8729-63D4F8D03CB4}"/>
                </a:ext>
              </a:extLst>
            </p:cNvPr>
            <p:cNvSpPr/>
            <p:nvPr/>
          </p:nvSpPr>
          <p:spPr>
            <a:xfrm>
              <a:off x="532008" y="673121"/>
              <a:ext cx="193866" cy="124296"/>
            </a:xfrm>
            <a:custGeom>
              <a:avLst/>
              <a:gdLst/>
              <a:ahLst/>
              <a:cxnLst/>
              <a:rect l="l" t="t" r="r" b="b"/>
              <a:pathLst>
                <a:path w="15920" h="10207" extrusionOk="0">
                  <a:moveTo>
                    <a:pt x="14176" y="1"/>
                  </a:moveTo>
                  <a:cubicBezTo>
                    <a:pt x="14060" y="1"/>
                    <a:pt x="13954" y="28"/>
                    <a:pt x="13864" y="82"/>
                  </a:cubicBezTo>
                  <a:cubicBezTo>
                    <a:pt x="13853" y="82"/>
                    <a:pt x="13853" y="93"/>
                    <a:pt x="13842" y="104"/>
                  </a:cubicBezTo>
                  <a:cubicBezTo>
                    <a:pt x="13147" y="553"/>
                    <a:pt x="12515" y="960"/>
                    <a:pt x="12172" y="1185"/>
                  </a:cubicBezTo>
                  <a:cubicBezTo>
                    <a:pt x="11284" y="1752"/>
                    <a:pt x="10385" y="2330"/>
                    <a:pt x="9485" y="2898"/>
                  </a:cubicBezTo>
                  <a:cubicBezTo>
                    <a:pt x="8137" y="3765"/>
                    <a:pt x="6970" y="4503"/>
                    <a:pt x="5707" y="5338"/>
                  </a:cubicBezTo>
                  <a:cubicBezTo>
                    <a:pt x="4979" y="5820"/>
                    <a:pt x="3865" y="6570"/>
                    <a:pt x="3148" y="7083"/>
                  </a:cubicBezTo>
                  <a:cubicBezTo>
                    <a:pt x="2773" y="7340"/>
                    <a:pt x="2217" y="7736"/>
                    <a:pt x="1735" y="8122"/>
                  </a:cubicBezTo>
                  <a:cubicBezTo>
                    <a:pt x="1564" y="8250"/>
                    <a:pt x="1339" y="8432"/>
                    <a:pt x="1178" y="8571"/>
                  </a:cubicBezTo>
                  <a:cubicBezTo>
                    <a:pt x="1007" y="8711"/>
                    <a:pt x="793" y="8903"/>
                    <a:pt x="632" y="9053"/>
                  </a:cubicBezTo>
                  <a:cubicBezTo>
                    <a:pt x="632" y="9053"/>
                    <a:pt x="333" y="9342"/>
                    <a:pt x="193" y="9546"/>
                  </a:cubicBezTo>
                  <a:cubicBezTo>
                    <a:pt x="140" y="9610"/>
                    <a:pt x="97" y="9685"/>
                    <a:pt x="44" y="9792"/>
                  </a:cubicBezTo>
                  <a:cubicBezTo>
                    <a:pt x="33" y="9813"/>
                    <a:pt x="22" y="9835"/>
                    <a:pt x="22" y="9856"/>
                  </a:cubicBezTo>
                  <a:cubicBezTo>
                    <a:pt x="11" y="9888"/>
                    <a:pt x="1" y="9931"/>
                    <a:pt x="1" y="9963"/>
                  </a:cubicBezTo>
                  <a:cubicBezTo>
                    <a:pt x="1" y="10027"/>
                    <a:pt x="22" y="10145"/>
                    <a:pt x="193" y="10188"/>
                  </a:cubicBezTo>
                  <a:cubicBezTo>
                    <a:pt x="252" y="10202"/>
                    <a:pt x="318" y="10207"/>
                    <a:pt x="386" y="10207"/>
                  </a:cubicBezTo>
                  <a:cubicBezTo>
                    <a:pt x="579" y="10207"/>
                    <a:pt x="780" y="10164"/>
                    <a:pt x="804" y="10156"/>
                  </a:cubicBezTo>
                  <a:cubicBezTo>
                    <a:pt x="986" y="10113"/>
                    <a:pt x="1210" y="10049"/>
                    <a:pt x="1382" y="9995"/>
                  </a:cubicBezTo>
                  <a:cubicBezTo>
                    <a:pt x="1542" y="9952"/>
                    <a:pt x="1756" y="9877"/>
                    <a:pt x="1917" y="9813"/>
                  </a:cubicBezTo>
                  <a:cubicBezTo>
                    <a:pt x="2206" y="9706"/>
                    <a:pt x="2763" y="9481"/>
                    <a:pt x="3384" y="9203"/>
                  </a:cubicBezTo>
                  <a:cubicBezTo>
                    <a:pt x="3897" y="8978"/>
                    <a:pt x="4572" y="8657"/>
                    <a:pt x="5086" y="8411"/>
                  </a:cubicBezTo>
                  <a:cubicBezTo>
                    <a:pt x="5525" y="8197"/>
                    <a:pt x="6317" y="7811"/>
                    <a:pt x="6980" y="7469"/>
                  </a:cubicBezTo>
                  <a:cubicBezTo>
                    <a:pt x="7890" y="6998"/>
                    <a:pt x="8212" y="6837"/>
                    <a:pt x="8961" y="6441"/>
                  </a:cubicBezTo>
                  <a:cubicBezTo>
                    <a:pt x="9271" y="6291"/>
                    <a:pt x="9667" y="6077"/>
                    <a:pt x="9967" y="5917"/>
                  </a:cubicBezTo>
                  <a:cubicBezTo>
                    <a:pt x="10267" y="5767"/>
                    <a:pt x="10674" y="5563"/>
                    <a:pt x="10963" y="5403"/>
                  </a:cubicBezTo>
                  <a:cubicBezTo>
                    <a:pt x="11530" y="5071"/>
                    <a:pt x="12312" y="4685"/>
                    <a:pt x="12879" y="4386"/>
                  </a:cubicBezTo>
                  <a:cubicBezTo>
                    <a:pt x="13157" y="4247"/>
                    <a:pt x="13521" y="4054"/>
                    <a:pt x="13789" y="3915"/>
                  </a:cubicBezTo>
                  <a:cubicBezTo>
                    <a:pt x="14506" y="3540"/>
                    <a:pt x="14506" y="3540"/>
                    <a:pt x="15534" y="3015"/>
                  </a:cubicBezTo>
                  <a:cubicBezTo>
                    <a:pt x="15545" y="3005"/>
                    <a:pt x="15555" y="3005"/>
                    <a:pt x="15566" y="2994"/>
                  </a:cubicBezTo>
                  <a:cubicBezTo>
                    <a:pt x="15780" y="2866"/>
                    <a:pt x="15919" y="2598"/>
                    <a:pt x="15908" y="2202"/>
                  </a:cubicBezTo>
                  <a:cubicBezTo>
                    <a:pt x="15898" y="1442"/>
                    <a:pt x="15363" y="521"/>
                    <a:pt x="14699" y="157"/>
                  </a:cubicBezTo>
                  <a:cubicBezTo>
                    <a:pt x="14513" y="52"/>
                    <a:pt x="14335" y="1"/>
                    <a:pt x="14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78;p45">
              <a:extLst>
                <a:ext uri="{FF2B5EF4-FFF2-40B4-BE49-F238E27FC236}">
                  <a16:creationId xmlns:a16="http://schemas.microsoft.com/office/drawing/2014/main" id="{AA7C99BD-6711-45D7-8C92-B3E1426E6C82}"/>
                </a:ext>
              </a:extLst>
            </p:cNvPr>
            <p:cNvSpPr/>
            <p:nvPr/>
          </p:nvSpPr>
          <p:spPr>
            <a:xfrm>
              <a:off x="637867" y="657826"/>
              <a:ext cx="317955" cy="189652"/>
            </a:xfrm>
            <a:custGeom>
              <a:avLst/>
              <a:gdLst/>
              <a:ahLst/>
              <a:cxnLst/>
              <a:rect l="l" t="t" r="r" b="b"/>
              <a:pathLst>
                <a:path w="26110" h="15574" extrusionOk="0">
                  <a:moveTo>
                    <a:pt x="26110" y="3501"/>
                  </a:moveTo>
                  <a:lnTo>
                    <a:pt x="26110" y="3504"/>
                  </a:lnTo>
                  <a:lnTo>
                    <a:pt x="26110" y="3504"/>
                  </a:lnTo>
                  <a:cubicBezTo>
                    <a:pt x="26110" y="3506"/>
                    <a:pt x="26110" y="3509"/>
                    <a:pt x="26110" y="3511"/>
                  </a:cubicBezTo>
                  <a:cubicBezTo>
                    <a:pt x="26110" y="3511"/>
                    <a:pt x="26110" y="3501"/>
                    <a:pt x="26110" y="3501"/>
                  </a:cubicBezTo>
                  <a:close/>
                  <a:moveTo>
                    <a:pt x="19514" y="1"/>
                  </a:moveTo>
                  <a:cubicBezTo>
                    <a:pt x="18536" y="1"/>
                    <a:pt x="17550" y="120"/>
                    <a:pt x="16625" y="364"/>
                  </a:cubicBezTo>
                  <a:lnTo>
                    <a:pt x="4946" y="3479"/>
                  </a:lnTo>
                  <a:lnTo>
                    <a:pt x="536" y="9089"/>
                  </a:lnTo>
                  <a:cubicBezTo>
                    <a:pt x="182" y="9538"/>
                    <a:pt x="11" y="10020"/>
                    <a:pt x="11" y="10491"/>
                  </a:cubicBezTo>
                  <a:lnTo>
                    <a:pt x="11" y="12397"/>
                  </a:lnTo>
                  <a:cubicBezTo>
                    <a:pt x="0" y="13274"/>
                    <a:pt x="600" y="14131"/>
                    <a:pt x="1713" y="14784"/>
                  </a:cubicBezTo>
                  <a:cubicBezTo>
                    <a:pt x="2640" y="15316"/>
                    <a:pt x="3833" y="15573"/>
                    <a:pt x="5015" y="15573"/>
                  </a:cubicBezTo>
                  <a:cubicBezTo>
                    <a:pt x="6589" y="15573"/>
                    <a:pt x="8144" y="15117"/>
                    <a:pt x="9025" y="14249"/>
                  </a:cubicBezTo>
                  <a:cubicBezTo>
                    <a:pt x="9999" y="13285"/>
                    <a:pt x="10470" y="12225"/>
                    <a:pt x="10470" y="11166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81" y="9239"/>
                    <a:pt x="10481" y="9244"/>
                    <a:pt x="10481" y="9249"/>
                  </a:cubicBezTo>
                  <a:cubicBezTo>
                    <a:pt x="10481" y="9239"/>
                    <a:pt x="10481" y="9239"/>
                    <a:pt x="10481" y="9228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79" y="8886"/>
                    <a:pt x="10436" y="8548"/>
                    <a:pt x="10331" y="8211"/>
                  </a:cubicBezTo>
                  <a:lnTo>
                    <a:pt x="10331" y="8211"/>
                  </a:lnTo>
                  <a:cubicBezTo>
                    <a:pt x="12329" y="8899"/>
                    <a:pt x="14592" y="9252"/>
                    <a:pt x="16870" y="9252"/>
                  </a:cubicBezTo>
                  <a:cubicBezTo>
                    <a:pt x="19095" y="9252"/>
                    <a:pt x="21332" y="8915"/>
                    <a:pt x="23348" y="8222"/>
                  </a:cubicBezTo>
                  <a:cubicBezTo>
                    <a:pt x="25146" y="7611"/>
                    <a:pt x="26099" y="6530"/>
                    <a:pt x="26099" y="5428"/>
                  </a:cubicBezTo>
                  <a:lnTo>
                    <a:pt x="26110" y="3504"/>
                  </a:lnTo>
                  <a:lnTo>
                    <a:pt x="26110" y="3504"/>
                  </a:lnTo>
                  <a:cubicBezTo>
                    <a:pt x="26107" y="2671"/>
                    <a:pt x="25571" y="1829"/>
                    <a:pt x="24440" y="1178"/>
                  </a:cubicBezTo>
                  <a:cubicBezTo>
                    <a:pt x="23106" y="407"/>
                    <a:pt x="21322" y="1"/>
                    <a:pt x="19514" y="1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79;p45">
              <a:extLst>
                <a:ext uri="{FF2B5EF4-FFF2-40B4-BE49-F238E27FC236}">
                  <a16:creationId xmlns:a16="http://schemas.microsoft.com/office/drawing/2014/main" id="{75E30D17-D4CC-4EF8-96C0-3FBD051751D4}"/>
                </a:ext>
              </a:extLst>
            </p:cNvPr>
            <p:cNvSpPr/>
            <p:nvPr/>
          </p:nvSpPr>
          <p:spPr>
            <a:xfrm>
              <a:off x="697962" y="700191"/>
              <a:ext cx="29604" cy="40417"/>
            </a:xfrm>
            <a:custGeom>
              <a:avLst/>
              <a:gdLst/>
              <a:ahLst/>
              <a:cxnLst/>
              <a:rect l="l" t="t" r="r" b="b"/>
              <a:pathLst>
                <a:path w="2431" h="3319" extrusionOk="0">
                  <a:moveTo>
                    <a:pt x="11" y="0"/>
                  </a:moveTo>
                  <a:lnTo>
                    <a:pt x="0" y="1927"/>
                  </a:lnTo>
                  <a:lnTo>
                    <a:pt x="2420" y="3319"/>
                  </a:lnTo>
                  <a:lnTo>
                    <a:pt x="2430" y="139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80;p45">
              <a:extLst>
                <a:ext uri="{FF2B5EF4-FFF2-40B4-BE49-F238E27FC236}">
                  <a16:creationId xmlns:a16="http://schemas.microsoft.com/office/drawing/2014/main" id="{BE2CEE62-811E-4FB8-8F5E-8C6B35FCFD9B}"/>
                </a:ext>
              </a:extLst>
            </p:cNvPr>
            <p:cNvSpPr/>
            <p:nvPr/>
          </p:nvSpPr>
          <p:spPr>
            <a:xfrm>
              <a:off x="727420" y="717130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1"/>
                  </a:moveTo>
                  <a:lnTo>
                    <a:pt x="1" y="1928"/>
                  </a:lnTo>
                  <a:lnTo>
                    <a:pt x="493" y="2217"/>
                  </a:lnTo>
                  <a:lnTo>
                    <a:pt x="504" y="29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81;p45">
              <a:extLst>
                <a:ext uri="{FF2B5EF4-FFF2-40B4-BE49-F238E27FC236}">
                  <a16:creationId xmlns:a16="http://schemas.microsoft.com/office/drawing/2014/main" id="{286B7592-C315-4861-AE59-AFF0C993B806}"/>
                </a:ext>
              </a:extLst>
            </p:cNvPr>
            <p:cNvSpPr/>
            <p:nvPr/>
          </p:nvSpPr>
          <p:spPr>
            <a:xfrm>
              <a:off x="733423" y="700447"/>
              <a:ext cx="222398" cy="70021"/>
            </a:xfrm>
            <a:custGeom>
              <a:avLst/>
              <a:gdLst/>
              <a:ahLst/>
              <a:cxnLst/>
              <a:rect l="l" t="t" r="r" b="b"/>
              <a:pathLst>
                <a:path w="18263" h="5750" extrusionOk="0">
                  <a:moveTo>
                    <a:pt x="18263" y="1"/>
                  </a:moveTo>
                  <a:cubicBezTo>
                    <a:pt x="18252" y="1093"/>
                    <a:pt x="17310" y="2174"/>
                    <a:pt x="15512" y="2795"/>
                  </a:cubicBezTo>
                  <a:cubicBezTo>
                    <a:pt x="13500" y="3484"/>
                    <a:pt x="11264" y="3820"/>
                    <a:pt x="9042" y="3820"/>
                  </a:cubicBezTo>
                  <a:cubicBezTo>
                    <a:pt x="5743" y="3820"/>
                    <a:pt x="2473" y="3080"/>
                    <a:pt x="11" y="1660"/>
                  </a:cubicBezTo>
                  <a:lnTo>
                    <a:pt x="0" y="3587"/>
                  </a:lnTo>
                  <a:cubicBezTo>
                    <a:pt x="2466" y="5011"/>
                    <a:pt x="5732" y="5750"/>
                    <a:pt x="9025" y="5750"/>
                  </a:cubicBezTo>
                  <a:cubicBezTo>
                    <a:pt x="11251" y="5750"/>
                    <a:pt x="13489" y="5412"/>
                    <a:pt x="15501" y="4722"/>
                  </a:cubicBezTo>
                  <a:cubicBezTo>
                    <a:pt x="17299" y="4111"/>
                    <a:pt x="18252" y="3030"/>
                    <a:pt x="18252" y="1928"/>
                  </a:cubicBezTo>
                  <a:lnTo>
                    <a:pt x="18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82;p45">
              <a:extLst>
                <a:ext uri="{FF2B5EF4-FFF2-40B4-BE49-F238E27FC236}">
                  <a16:creationId xmlns:a16="http://schemas.microsoft.com/office/drawing/2014/main" id="{8E7FE379-16CE-460E-B881-F7FAD83EEE33}"/>
                </a:ext>
              </a:extLst>
            </p:cNvPr>
            <p:cNvSpPr/>
            <p:nvPr/>
          </p:nvSpPr>
          <p:spPr>
            <a:xfrm>
              <a:off x="698096" y="657826"/>
              <a:ext cx="269196" cy="89139"/>
            </a:xfrm>
            <a:custGeom>
              <a:avLst/>
              <a:gdLst/>
              <a:ahLst/>
              <a:cxnLst/>
              <a:rect l="l" t="t" r="r" b="b"/>
              <a:pathLst>
                <a:path w="22106" h="7320" extrusionOk="0">
                  <a:moveTo>
                    <a:pt x="14568" y="1"/>
                  </a:moveTo>
                  <a:cubicBezTo>
                    <a:pt x="13590" y="1"/>
                    <a:pt x="12604" y="120"/>
                    <a:pt x="11679" y="364"/>
                  </a:cubicBezTo>
                  <a:lnTo>
                    <a:pt x="0" y="3479"/>
                  </a:lnTo>
                  <a:lnTo>
                    <a:pt x="2419" y="4871"/>
                  </a:lnTo>
                  <a:lnTo>
                    <a:pt x="2912" y="5160"/>
                  </a:lnTo>
                  <a:cubicBezTo>
                    <a:pt x="5374" y="6580"/>
                    <a:pt x="8644" y="7320"/>
                    <a:pt x="11943" y="7320"/>
                  </a:cubicBezTo>
                  <a:cubicBezTo>
                    <a:pt x="14165" y="7320"/>
                    <a:pt x="16401" y="6984"/>
                    <a:pt x="18413" y="6295"/>
                  </a:cubicBezTo>
                  <a:cubicBezTo>
                    <a:pt x="21571" y="5214"/>
                    <a:pt x="22106" y="2687"/>
                    <a:pt x="19494" y="1178"/>
                  </a:cubicBezTo>
                  <a:cubicBezTo>
                    <a:pt x="18160" y="407"/>
                    <a:pt x="16376" y="1"/>
                    <a:pt x="14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83;p45">
              <a:extLst>
                <a:ext uri="{FF2B5EF4-FFF2-40B4-BE49-F238E27FC236}">
                  <a16:creationId xmlns:a16="http://schemas.microsoft.com/office/drawing/2014/main" id="{47BBD695-2687-4275-8323-4D5DB61836FB}"/>
                </a:ext>
              </a:extLst>
            </p:cNvPr>
            <p:cNvSpPr/>
            <p:nvPr/>
          </p:nvSpPr>
          <p:spPr>
            <a:xfrm>
              <a:off x="747756" y="770188"/>
              <a:ext cx="17743" cy="61155"/>
            </a:xfrm>
            <a:custGeom>
              <a:avLst/>
              <a:gdLst/>
              <a:ahLst/>
              <a:cxnLst/>
              <a:rect l="l" t="t" r="r" b="b"/>
              <a:pathLst>
                <a:path w="1457" h="5022" extrusionOk="0">
                  <a:moveTo>
                    <a:pt x="1457" y="1"/>
                  </a:moveTo>
                  <a:lnTo>
                    <a:pt x="1456" y="40"/>
                  </a:lnTo>
                  <a:lnTo>
                    <a:pt x="1456" y="40"/>
                  </a:lnTo>
                  <a:cubicBezTo>
                    <a:pt x="1456" y="27"/>
                    <a:pt x="1457" y="14"/>
                    <a:pt x="1457" y="1"/>
                  </a:cubicBezTo>
                  <a:close/>
                  <a:moveTo>
                    <a:pt x="1456" y="40"/>
                  </a:moveTo>
                  <a:lnTo>
                    <a:pt x="1456" y="40"/>
                  </a:lnTo>
                  <a:cubicBezTo>
                    <a:pt x="1445" y="1086"/>
                    <a:pt x="963" y="2132"/>
                    <a:pt x="1" y="3084"/>
                  </a:cubicBezTo>
                  <a:lnTo>
                    <a:pt x="1" y="5022"/>
                  </a:lnTo>
                  <a:cubicBezTo>
                    <a:pt x="975" y="4058"/>
                    <a:pt x="1446" y="2998"/>
                    <a:pt x="1446" y="1939"/>
                  </a:cubicBezTo>
                  <a:lnTo>
                    <a:pt x="1456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84;p45">
              <a:extLst>
                <a:ext uri="{FF2B5EF4-FFF2-40B4-BE49-F238E27FC236}">
                  <a16:creationId xmlns:a16="http://schemas.microsoft.com/office/drawing/2014/main" id="{5190A907-44E8-4CF0-BA21-C0E6C4628B19}"/>
                </a:ext>
              </a:extLst>
            </p:cNvPr>
            <p:cNvSpPr/>
            <p:nvPr/>
          </p:nvSpPr>
          <p:spPr>
            <a:xfrm>
              <a:off x="664328" y="768434"/>
              <a:ext cx="72882" cy="38505"/>
            </a:xfrm>
            <a:custGeom>
              <a:avLst/>
              <a:gdLst/>
              <a:ahLst/>
              <a:cxnLst/>
              <a:rect l="l" t="t" r="r" b="b"/>
              <a:pathLst>
                <a:path w="5985" h="3162" extrusionOk="0">
                  <a:moveTo>
                    <a:pt x="2983" y="0"/>
                  </a:moveTo>
                  <a:cubicBezTo>
                    <a:pt x="2286" y="0"/>
                    <a:pt x="1590" y="156"/>
                    <a:pt x="1060" y="466"/>
                  </a:cubicBezTo>
                  <a:cubicBezTo>
                    <a:pt x="0" y="1087"/>
                    <a:pt x="0" y="2083"/>
                    <a:pt x="1071" y="2703"/>
                  </a:cubicBezTo>
                  <a:cubicBezTo>
                    <a:pt x="1606" y="3009"/>
                    <a:pt x="2305" y="3161"/>
                    <a:pt x="3002" y="3161"/>
                  </a:cubicBezTo>
                  <a:cubicBezTo>
                    <a:pt x="3699" y="3161"/>
                    <a:pt x="4395" y="3009"/>
                    <a:pt x="4925" y="2703"/>
                  </a:cubicBezTo>
                  <a:cubicBezTo>
                    <a:pt x="5985" y="2083"/>
                    <a:pt x="5985" y="1087"/>
                    <a:pt x="4914" y="466"/>
                  </a:cubicBezTo>
                  <a:cubicBezTo>
                    <a:pt x="4379" y="156"/>
                    <a:pt x="3680" y="0"/>
                    <a:pt x="29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85;p45">
              <a:extLst>
                <a:ext uri="{FF2B5EF4-FFF2-40B4-BE49-F238E27FC236}">
                  <a16:creationId xmlns:a16="http://schemas.microsoft.com/office/drawing/2014/main" id="{CFF5C575-1023-47D7-AE15-7896AEC1DBF2}"/>
                </a:ext>
              </a:extLst>
            </p:cNvPr>
            <p:cNvSpPr/>
            <p:nvPr/>
          </p:nvSpPr>
          <p:spPr>
            <a:xfrm>
              <a:off x="637867" y="785312"/>
              <a:ext cx="109902" cy="62166"/>
            </a:xfrm>
            <a:custGeom>
              <a:avLst/>
              <a:gdLst/>
              <a:ahLst/>
              <a:cxnLst/>
              <a:rect l="l" t="t" r="r" b="b"/>
              <a:pathLst>
                <a:path w="9025" h="5105" extrusionOk="0">
                  <a:moveTo>
                    <a:pt x="11" y="1"/>
                  </a:moveTo>
                  <a:lnTo>
                    <a:pt x="11" y="1928"/>
                  </a:lnTo>
                  <a:cubicBezTo>
                    <a:pt x="0" y="2805"/>
                    <a:pt x="600" y="3662"/>
                    <a:pt x="1713" y="4315"/>
                  </a:cubicBezTo>
                  <a:cubicBezTo>
                    <a:pt x="2640" y="4847"/>
                    <a:pt x="3833" y="5104"/>
                    <a:pt x="5015" y="5104"/>
                  </a:cubicBezTo>
                  <a:cubicBezTo>
                    <a:pt x="6589" y="5104"/>
                    <a:pt x="8144" y="4648"/>
                    <a:pt x="9025" y="3780"/>
                  </a:cubicBezTo>
                  <a:lnTo>
                    <a:pt x="9025" y="1842"/>
                  </a:lnTo>
                  <a:cubicBezTo>
                    <a:pt x="8143" y="2711"/>
                    <a:pt x="6586" y="3171"/>
                    <a:pt x="5009" y="3171"/>
                  </a:cubicBezTo>
                  <a:cubicBezTo>
                    <a:pt x="3829" y="3171"/>
                    <a:pt x="2639" y="2913"/>
                    <a:pt x="1713" y="2377"/>
                  </a:cubicBezTo>
                  <a:cubicBezTo>
                    <a:pt x="600" y="1735"/>
                    <a:pt x="11" y="868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86;p45">
              <a:extLst>
                <a:ext uri="{FF2B5EF4-FFF2-40B4-BE49-F238E27FC236}">
                  <a16:creationId xmlns:a16="http://schemas.microsoft.com/office/drawing/2014/main" id="{ACA60FDC-7CBF-4C08-BBE2-A791C0DAEA7D}"/>
                </a:ext>
              </a:extLst>
            </p:cNvPr>
            <p:cNvSpPr/>
            <p:nvPr/>
          </p:nvSpPr>
          <p:spPr>
            <a:xfrm>
              <a:off x="632131" y="700191"/>
              <a:ext cx="145363" cy="123736"/>
            </a:xfrm>
            <a:custGeom>
              <a:avLst/>
              <a:gdLst/>
              <a:ahLst/>
              <a:cxnLst/>
              <a:rect l="l" t="t" r="r" b="b"/>
              <a:pathLst>
                <a:path w="11937" h="10161" extrusionOk="0">
                  <a:moveTo>
                    <a:pt x="5627" y="5604"/>
                  </a:moveTo>
                  <a:cubicBezTo>
                    <a:pt x="6324" y="5604"/>
                    <a:pt x="7023" y="5760"/>
                    <a:pt x="7558" y="6070"/>
                  </a:cubicBezTo>
                  <a:cubicBezTo>
                    <a:pt x="8629" y="6691"/>
                    <a:pt x="8629" y="7687"/>
                    <a:pt x="7569" y="8307"/>
                  </a:cubicBezTo>
                  <a:cubicBezTo>
                    <a:pt x="7039" y="8613"/>
                    <a:pt x="6343" y="8765"/>
                    <a:pt x="5646" y="8765"/>
                  </a:cubicBezTo>
                  <a:cubicBezTo>
                    <a:pt x="4949" y="8765"/>
                    <a:pt x="4250" y="8613"/>
                    <a:pt x="3715" y="8307"/>
                  </a:cubicBezTo>
                  <a:cubicBezTo>
                    <a:pt x="2644" y="7687"/>
                    <a:pt x="2644" y="6691"/>
                    <a:pt x="3704" y="6070"/>
                  </a:cubicBezTo>
                  <a:cubicBezTo>
                    <a:pt x="4234" y="5760"/>
                    <a:pt x="4930" y="5604"/>
                    <a:pt x="5627" y="5604"/>
                  </a:cubicBezTo>
                  <a:close/>
                  <a:moveTo>
                    <a:pt x="5417" y="0"/>
                  </a:moveTo>
                  <a:lnTo>
                    <a:pt x="1007" y="5610"/>
                  </a:lnTo>
                  <a:cubicBezTo>
                    <a:pt x="0" y="6884"/>
                    <a:pt x="482" y="8382"/>
                    <a:pt x="2184" y="9367"/>
                  </a:cubicBezTo>
                  <a:cubicBezTo>
                    <a:pt x="3110" y="9903"/>
                    <a:pt x="4300" y="10161"/>
                    <a:pt x="5480" y="10161"/>
                  </a:cubicBezTo>
                  <a:cubicBezTo>
                    <a:pt x="7057" y="10161"/>
                    <a:pt x="8614" y="9701"/>
                    <a:pt x="9496" y="8832"/>
                  </a:cubicBezTo>
                  <a:cubicBezTo>
                    <a:pt x="11936" y="6423"/>
                    <a:pt x="11251" y="3362"/>
                    <a:pt x="7836" y="1392"/>
                  </a:cubicBezTo>
                  <a:lnTo>
                    <a:pt x="5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87;p45">
              <a:extLst>
                <a:ext uri="{FF2B5EF4-FFF2-40B4-BE49-F238E27FC236}">
                  <a16:creationId xmlns:a16="http://schemas.microsoft.com/office/drawing/2014/main" id="{17075B9B-7F09-44D8-BC85-A56E331DF13F}"/>
                </a:ext>
              </a:extLst>
            </p:cNvPr>
            <p:cNvSpPr/>
            <p:nvPr/>
          </p:nvSpPr>
          <p:spPr>
            <a:xfrm>
              <a:off x="752713" y="556631"/>
              <a:ext cx="183819" cy="105664"/>
            </a:xfrm>
            <a:custGeom>
              <a:avLst/>
              <a:gdLst/>
              <a:ahLst/>
              <a:cxnLst/>
              <a:rect l="l" t="t" r="r" b="b"/>
              <a:pathLst>
                <a:path w="15095" h="8677" extrusionOk="0">
                  <a:moveTo>
                    <a:pt x="359" y="0"/>
                  </a:moveTo>
                  <a:cubicBezTo>
                    <a:pt x="276" y="0"/>
                    <a:pt x="193" y="19"/>
                    <a:pt x="129" y="57"/>
                  </a:cubicBezTo>
                  <a:cubicBezTo>
                    <a:pt x="0" y="132"/>
                    <a:pt x="0" y="249"/>
                    <a:pt x="129" y="324"/>
                  </a:cubicBezTo>
                  <a:cubicBezTo>
                    <a:pt x="196" y="358"/>
                    <a:pt x="284" y="374"/>
                    <a:pt x="371" y="374"/>
                  </a:cubicBezTo>
                  <a:cubicBezTo>
                    <a:pt x="424" y="374"/>
                    <a:pt x="477" y="368"/>
                    <a:pt x="525" y="356"/>
                  </a:cubicBezTo>
                  <a:lnTo>
                    <a:pt x="525" y="356"/>
                  </a:lnTo>
                  <a:cubicBezTo>
                    <a:pt x="3940" y="2465"/>
                    <a:pt x="3886" y="5795"/>
                    <a:pt x="343" y="7850"/>
                  </a:cubicBezTo>
                  <a:lnTo>
                    <a:pt x="461" y="7914"/>
                  </a:lnTo>
                  <a:cubicBezTo>
                    <a:pt x="4068" y="5816"/>
                    <a:pt x="4122" y="2433"/>
                    <a:pt x="632" y="292"/>
                  </a:cubicBezTo>
                  <a:cubicBezTo>
                    <a:pt x="718" y="217"/>
                    <a:pt x="696" y="121"/>
                    <a:pt x="589" y="57"/>
                  </a:cubicBezTo>
                  <a:cubicBezTo>
                    <a:pt x="525" y="19"/>
                    <a:pt x="442" y="0"/>
                    <a:pt x="359" y="0"/>
                  </a:cubicBezTo>
                  <a:close/>
                  <a:moveTo>
                    <a:pt x="8084" y="6854"/>
                  </a:moveTo>
                  <a:cubicBezTo>
                    <a:pt x="5658" y="6854"/>
                    <a:pt x="3233" y="7389"/>
                    <a:pt x="1392" y="8460"/>
                  </a:cubicBezTo>
                  <a:lnTo>
                    <a:pt x="1510" y="8524"/>
                  </a:lnTo>
                  <a:cubicBezTo>
                    <a:pt x="3319" y="7469"/>
                    <a:pt x="5703" y="6942"/>
                    <a:pt x="8089" y="6942"/>
                  </a:cubicBezTo>
                  <a:cubicBezTo>
                    <a:pt x="10377" y="6942"/>
                    <a:pt x="12666" y="7427"/>
                    <a:pt x="14452" y="8396"/>
                  </a:cubicBezTo>
                  <a:cubicBezTo>
                    <a:pt x="14388" y="8471"/>
                    <a:pt x="14399" y="8567"/>
                    <a:pt x="14506" y="8621"/>
                  </a:cubicBezTo>
                  <a:cubicBezTo>
                    <a:pt x="14570" y="8658"/>
                    <a:pt x="14653" y="8677"/>
                    <a:pt x="14736" y="8677"/>
                  </a:cubicBezTo>
                  <a:cubicBezTo>
                    <a:pt x="14819" y="8677"/>
                    <a:pt x="14902" y="8658"/>
                    <a:pt x="14966" y="8621"/>
                  </a:cubicBezTo>
                  <a:cubicBezTo>
                    <a:pt x="15095" y="8546"/>
                    <a:pt x="15095" y="8428"/>
                    <a:pt x="14966" y="8353"/>
                  </a:cubicBezTo>
                  <a:cubicBezTo>
                    <a:pt x="14907" y="8318"/>
                    <a:pt x="14829" y="8302"/>
                    <a:pt x="14749" y="8302"/>
                  </a:cubicBezTo>
                  <a:cubicBezTo>
                    <a:pt x="14683" y="8302"/>
                    <a:pt x="14617" y="8312"/>
                    <a:pt x="14559" y="8332"/>
                  </a:cubicBezTo>
                  <a:cubicBezTo>
                    <a:pt x="12741" y="7346"/>
                    <a:pt x="10411" y="6854"/>
                    <a:pt x="8084" y="6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2500;p40">
            <a:extLst>
              <a:ext uri="{FF2B5EF4-FFF2-40B4-BE49-F238E27FC236}">
                <a16:creationId xmlns:a16="http://schemas.microsoft.com/office/drawing/2014/main" id="{3C2B2C0D-C5F0-4303-B125-3EE28495476E}"/>
              </a:ext>
            </a:extLst>
          </p:cNvPr>
          <p:cNvGrpSpPr/>
          <p:nvPr/>
        </p:nvGrpSpPr>
        <p:grpSpPr>
          <a:xfrm>
            <a:off x="8168226" y="3793406"/>
            <a:ext cx="243970" cy="457795"/>
            <a:chOff x="3171550" y="3868750"/>
            <a:chExt cx="317050" cy="594925"/>
          </a:xfrm>
        </p:grpSpPr>
        <p:sp>
          <p:nvSpPr>
            <p:cNvPr id="40" name="Google Shape;2501;p40">
              <a:extLst>
                <a:ext uri="{FF2B5EF4-FFF2-40B4-BE49-F238E27FC236}">
                  <a16:creationId xmlns:a16="http://schemas.microsoft.com/office/drawing/2014/main" id="{BC05A182-A000-4C40-8418-58DDD9078413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502;p40">
              <a:extLst>
                <a:ext uri="{FF2B5EF4-FFF2-40B4-BE49-F238E27FC236}">
                  <a16:creationId xmlns:a16="http://schemas.microsoft.com/office/drawing/2014/main" id="{D9F6D47B-3319-409D-8FBB-354A32DA9746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503;p40">
              <a:extLst>
                <a:ext uri="{FF2B5EF4-FFF2-40B4-BE49-F238E27FC236}">
                  <a16:creationId xmlns:a16="http://schemas.microsoft.com/office/drawing/2014/main" id="{10CC1EFF-506A-4ACE-B9AD-667421E2BE23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504;p40">
              <a:extLst>
                <a:ext uri="{FF2B5EF4-FFF2-40B4-BE49-F238E27FC236}">
                  <a16:creationId xmlns:a16="http://schemas.microsoft.com/office/drawing/2014/main" id="{D5CD9D28-7C7B-4201-8629-501D6BB2BE86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505;p40">
              <a:extLst>
                <a:ext uri="{FF2B5EF4-FFF2-40B4-BE49-F238E27FC236}">
                  <a16:creationId xmlns:a16="http://schemas.microsoft.com/office/drawing/2014/main" id="{7A91B06B-7011-48C3-96BF-959845CE8A1A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506;p40">
              <a:extLst>
                <a:ext uri="{FF2B5EF4-FFF2-40B4-BE49-F238E27FC236}">
                  <a16:creationId xmlns:a16="http://schemas.microsoft.com/office/drawing/2014/main" id="{2D780CCA-E72B-42A4-A2E7-4AE2D4AFDFB5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07;p40">
              <a:extLst>
                <a:ext uri="{FF2B5EF4-FFF2-40B4-BE49-F238E27FC236}">
                  <a16:creationId xmlns:a16="http://schemas.microsoft.com/office/drawing/2014/main" id="{2F248CF9-3434-4627-92EA-A77B56BE9E5C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508;p40">
              <a:extLst>
                <a:ext uri="{FF2B5EF4-FFF2-40B4-BE49-F238E27FC236}">
                  <a16:creationId xmlns:a16="http://schemas.microsoft.com/office/drawing/2014/main" id="{F2EC0D51-B109-4674-BDBF-66C16CEADAA4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509;p40">
              <a:extLst>
                <a:ext uri="{FF2B5EF4-FFF2-40B4-BE49-F238E27FC236}">
                  <a16:creationId xmlns:a16="http://schemas.microsoft.com/office/drawing/2014/main" id="{0B9E0FE1-31BA-4643-8A78-FF9B950CF88B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510;p40">
              <a:extLst>
                <a:ext uri="{FF2B5EF4-FFF2-40B4-BE49-F238E27FC236}">
                  <a16:creationId xmlns:a16="http://schemas.microsoft.com/office/drawing/2014/main" id="{64EB5260-27B8-4B33-8DAE-E1BDCE23C539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511;p40">
              <a:extLst>
                <a:ext uri="{FF2B5EF4-FFF2-40B4-BE49-F238E27FC236}">
                  <a16:creationId xmlns:a16="http://schemas.microsoft.com/office/drawing/2014/main" id="{ADBFF587-EBAB-4601-A91F-EBE94E149661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12;p40">
              <a:extLst>
                <a:ext uri="{FF2B5EF4-FFF2-40B4-BE49-F238E27FC236}">
                  <a16:creationId xmlns:a16="http://schemas.microsoft.com/office/drawing/2014/main" id="{E41502E6-5B5D-4E2D-887C-E2BEC1F0AC0D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13;p40">
              <a:extLst>
                <a:ext uri="{FF2B5EF4-FFF2-40B4-BE49-F238E27FC236}">
                  <a16:creationId xmlns:a16="http://schemas.microsoft.com/office/drawing/2014/main" id="{1DF62357-8CED-4600-9332-C17186915B03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2500;p40">
            <a:extLst>
              <a:ext uri="{FF2B5EF4-FFF2-40B4-BE49-F238E27FC236}">
                <a16:creationId xmlns:a16="http://schemas.microsoft.com/office/drawing/2014/main" id="{1EBBC28E-4327-4508-BD70-AC116649AA12}"/>
              </a:ext>
            </a:extLst>
          </p:cNvPr>
          <p:cNvGrpSpPr/>
          <p:nvPr/>
        </p:nvGrpSpPr>
        <p:grpSpPr>
          <a:xfrm>
            <a:off x="229249" y="4413925"/>
            <a:ext cx="243970" cy="457795"/>
            <a:chOff x="3171550" y="3868750"/>
            <a:chExt cx="317050" cy="594925"/>
          </a:xfrm>
        </p:grpSpPr>
        <p:sp>
          <p:nvSpPr>
            <p:cNvPr id="54" name="Google Shape;2501;p40">
              <a:extLst>
                <a:ext uri="{FF2B5EF4-FFF2-40B4-BE49-F238E27FC236}">
                  <a16:creationId xmlns:a16="http://schemas.microsoft.com/office/drawing/2014/main" id="{AF015386-496B-443A-95FA-F72629FDEF49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502;p40">
              <a:extLst>
                <a:ext uri="{FF2B5EF4-FFF2-40B4-BE49-F238E27FC236}">
                  <a16:creationId xmlns:a16="http://schemas.microsoft.com/office/drawing/2014/main" id="{95A4992C-9248-48C9-A469-2B7977A2DBBC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503;p40">
              <a:extLst>
                <a:ext uri="{FF2B5EF4-FFF2-40B4-BE49-F238E27FC236}">
                  <a16:creationId xmlns:a16="http://schemas.microsoft.com/office/drawing/2014/main" id="{0379F050-A06F-4B29-8E1E-6A033B8613B4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504;p40">
              <a:extLst>
                <a:ext uri="{FF2B5EF4-FFF2-40B4-BE49-F238E27FC236}">
                  <a16:creationId xmlns:a16="http://schemas.microsoft.com/office/drawing/2014/main" id="{78B4C0B3-A220-4523-8F72-3AFB6701E84E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505;p40">
              <a:extLst>
                <a:ext uri="{FF2B5EF4-FFF2-40B4-BE49-F238E27FC236}">
                  <a16:creationId xmlns:a16="http://schemas.microsoft.com/office/drawing/2014/main" id="{05BF53CD-8A04-4E29-82C9-78E19B14850E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506;p40">
              <a:extLst>
                <a:ext uri="{FF2B5EF4-FFF2-40B4-BE49-F238E27FC236}">
                  <a16:creationId xmlns:a16="http://schemas.microsoft.com/office/drawing/2014/main" id="{BFAB19CE-2610-4967-A5F0-D6A7C7BC48FF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507;p40">
              <a:extLst>
                <a:ext uri="{FF2B5EF4-FFF2-40B4-BE49-F238E27FC236}">
                  <a16:creationId xmlns:a16="http://schemas.microsoft.com/office/drawing/2014/main" id="{357C6D54-01B1-464B-8CD5-9B637F1104DB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508;p40">
              <a:extLst>
                <a:ext uri="{FF2B5EF4-FFF2-40B4-BE49-F238E27FC236}">
                  <a16:creationId xmlns:a16="http://schemas.microsoft.com/office/drawing/2014/main" id="{F07F712D-AC1E-448B-8F2D-A1A9BCD3CA79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509;p40">
              <a:extLst>
                <a:ext uri="{FF2B5EF4-FFF2-40B4-BE49-F238E27FC236}">
                  <a16:creationId xmlns:a16="http://schemas.microsoft.com/office/drawing/2014/main" id="{F5216F48-089D-41FF-8DE3-11BFC4A0202C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10;p40">
              <a:extLst>
                <a:ext uri="{FF2B5EF4-FFF2-40B4-BE49-F238E27FC236}">
                  <a16:creationId xmlns:a16="http://schemas.microsoft.com/office/drawing/2014/main" id="{9E298A75-8132-4EFF-8B9B-815A5E661D52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511;p40">
              <a:extLst>
                <a:ext uri="{FF2B5EF4-FFF2-40B4-BE49-F238E27FC236}">
                  <a16:creationId xmlns:a16="http://schemas.microsoft.com/office/drawing/2014/main" id="{7C94174E-5B19-425B-951D-B06EFB2982B5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512;p40">
              <a:extLst>
                <a:ext uri="{FF2B5EF4-FFF2-40B4-BE49-F238E27FC236}">
                  <a16:creationId xmlns:a16="http://schemas.microsoft.com/office/drawing/2014/main" id="{48258549-EC29-4E78-80D6-24D2318BBA42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13;p40">
              <a:extLst>
                <a:ext uri="{FF2B5EF4-FFF2-40B4-BE49-F238E27FC236}">
                  <a16:creationId xmlns:a16="http://schemas.microsoft.com/office/drawing/2014/main" id="{65C90E54-A796-40D0-9573-C89A56204DBE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2741;p41">
            <a:extLst>
              <a:ext uri="{FF2B5EF4-FFF2-40B4-BE49-F238E27FC236}">
                <a16:creationId xmlns:a16="http://schemas.microsoft.com/office/drawing/2014/main" id="{0A94EEF1-F0F7-4DD0-B14E-1A14F0267D60}"/>
              </a:ext>
            </a:extLst>
          </p:cNvPr>
          <p:cNvGrpSpPr/>
          <p:nvPr/>
        </p:nvGrpSpPr>
        <p:grpSpPr>
          <a:xfrm flipH="1">
            <a:off x="1144146" y="2242158"/>
            <a:ext cx="509569" cy="306732"/>
            <a:chOff x="5028350" y="1751100"/>
            <a:chExt cx="1007650" cy="606550"/>
          </a:xfrm>
        </p:grpSpPr>
        <p:sp>
          <p:nvSpPr>
            <p:cNvPr id="80" name="Google Shape;2742;p41">
              <a:extLst>
                <a:ext uri="{FF2B5EF4-FFF2-40B4-BE49-F238E27FC236}">
                  <a16:creationId xmlns:a16="http://schemas.microsoft.com/office/drawing/2014/main" id="{C0CA9921-E0E6-4A6D-A19A-226E0BC2B8FB}"/>
                </a:ext>
              </a:extLst>
            </p:cNvPr>
            <p:cNvSpPr/>
            <p:nvPr/>
          </p:nvSpPr>
          <p:spPr>
            <a:xfrm>
              <a:off x="5038525" y="1751100"/>
              <a:ext cx="480950" cy="318825"/>
            </a:xfrm>
            <a:custGeom>
              <a:avLst/>
              <a:gdLst/>
              <a:ahLst/>
              <a:cxnLst/>
              <a:rect l="l" t="t" r="r" b="b"/>
              <a:pathLst>
                <a:path w="19238" h="12753" extrusionOk="0">
                  <a:moveTo>
                    <a:pt x="7435" y="0"/>
                  </a:moveTo>
                  <a:cubicBezTo>
                    <a:pt x="7305" y="0"/>
                    <a:pt x="7192" y="18"/>
                    <a:pt x="7098" y="55"/>
                  </a:cubicBezTo>
                  <a:cubicBezTo>
                    <a:pt x="6755" y="183"/>
                    <a:pt x="6595" y="440"/>
                    <a:pt x="6595" y="794"/>
                  </a:cubicBezTo>
                  <a:lnTo>
                    <a:pt x="6595" y="2132"/>
                  </a:lnTo>
                  <a:cubicBezTo>
                    <a:pt x="6595" y="2860"/>
                    <a:pt x="7312" y="3984"/>
                    <a:pt x="8618" y="5119"/>
                  </a:cubicBezTo>
                  <a:cubicBezTo>
                    <a:pt x="9196" y="5632"/>
                    <a:pt x="9871" y="6178"/>
                    <a:pt x="10577" y="6735"/>
                  </a:cubicBezTo>
                  <a:cubicBezTo>
                    <a:pt x="10406" y="6649"/>
                    <a:pt x="10224" y="6574"/>
                    <a:pt x="10042" y="6489"/>
                  </a:cubicBezTo>
                  <a:cubicBezTo>
                    <a:pt x="6163" y="4741"/>
                    <a:pt x="2462" y="3595"/>
                    <a:pt x="889" y="3595"/>
                  </a:cubicBezTo>
                  <a:cubicBezTo>
                    <a:pt x="573" y="3595"/>
                    <a:pt x="343" y="3641"/>
                    <a:pt x="215" y="3738"/>
                  </a:cubicBezTo>
                  <a:cubicBezTo>
                    <a:pt x="65" y="3855"/>
                    <a:pt x="1" y="4005"/>
                    <a:pt x="11" y="4176"/>
                  </a:cubicBezTo>
                  <a:lnTo>
                    <a:pt x="11" y="5472"/>
                  </a:lnTo>
                  <a:cubicBezTo>
                    <a:pt x="1" y="5996"/>
                    <a:pt x="814" y="6778"/>
                    <a:pt x="2195" y="7570"/>
                  </a:cubicBezTo>
                  <a:cubicBezTo>
                    <a:pt x="2634" y="7827"/>
                    <a:pt x="3137" y="8084"/>
                    <a:pt x="3694" y="8341"/>
                  </a:cubicBezTo>
                  <a:cubicBezTo>
                    <a:pt x="7921" y="10250"/>
                    <a:pt x="14879" y="12753"/>
                    <a:pt x="16678" y="12753"/>
                  </a:cubicBezTo>
                  <a:cubicBezTo>
                    <a:pt x="16857" y="12753"/>
                    <a:pt x="16984" y="12728"/>
                    <a:pt x="17054" y="12676"/>
                  </a:cubicBezTo>
                  <a:cubicBezTo>
                    <a:pt x="17139" y="12623"/>
                    <a:pt x="17171" y="12548"/>
                    <a:pt x="17171" y="12451"/>
                  </a:cubicBezTo>
                  <a:lnTo>
                    <a:pt x="17182" y="11167"/>
                  </a:lnTo>
                  <a:cubicBezTo>
                    <a:pt x="17861" y="11519"/>
                    <a:pt x="18402" y="11720"/>
                    <a:pt x="18727" y="11720"/>
                  </a:cubicBezTo>
                  <a:cubicBezTo>
                    <a:pt x="18797" y="11720"/>
                    <a:pt x="18856" y="11710"/>
                    <a:pt x="18906" y="11691"/>
                  </a:cubicBezTo>
                  <a:cubicBezTo>
                    <a:pt x="19109" y="11616"/>
                    <a:pt x="19216" y="11456"/>
                    <a:pt x="19216" y="11220"/>
                  </a:cubicBezTo>
                  <a:lnTo>
                    <a:pt x="19216" y="9893"/>
                  </a:lnTo>
                  <a:cubicBezTo>
                    <a:pt x="19238" y="8940"/>
                    <a:pt x="17557" y="6767"/>
                    <a:pt x="14913" y="4465"/>
                  </a:cubicBezTo>
                  <a:cubicBezTo>
                    <a:pt x="13339" y="3095"/>
                    <a:pt x="11712" y="1928"/>
                    <a:pt x="10331" y="1126"/>
                  </a:cubicBezTo>
                  <a:cubicBezTo>
                    <a:pt x="9098" y="416"/>
                    <a:pt x="8064" y="0"/>
                    <a:pt x="7435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43;p41">
              <a:extLst>
                <a:ext uri="{FF2B5EF4-FFF2-40B4-BE49-F238E27FC236}">
                  <a16:creationId xmlns:a16="http://schemas.microsoft.com/office/drawing/2014/main" id="{DB68CA4E-19B6-4736-82BB-A42180C68A32}"/>
                </a:ext>
              </a:extLst>
            </p:cNvPr>
            <p:cNvSpPr/>
            <p:nvPr/>
          </p:nvSpPr>
          <p:spPr>
            <a:xfrm>
              <a:off x="5203375" y="1770650"/>
              <a:ext cx="315575" cy="273500"/>
            </a:xfrm>
            <a:custGeom>
              <a:avLst/>
              <a:gdLst/>
              <a:ahLst/>
              <a:cxnLst/>
              <a:rect l="l" t="t" r="r" b="b"/>
              <a:pathLst>
                <a:path w="12623" h="10940" extrusionOk="0">
                  <a:moveTo>
                    <a:pt x="1" y="1"/>
                  </a:moveTo>
                  <a:lnTo>
                    <a:pt x="1" y="1350"/>
                  </a:lnTo>
                  <a:cubicBezTo>
                    <a:pt x="1" y="2078"/>
                    <a:pt x="718" y="3202"/>
                    <a:pt x="2024" y="4337"/>
                  </a:cubicBezTo>
                  <a:cubicBezTo>
                    <a:pt x="4144" y="6188"/>
                    <a:pt x="7419" y="8586"/>
                    <a:pt x="9732" y="9925"/>
                  </a:cubicBezTo>
                  <a:cubicBezTo>
                    <a:pt x="10804" y="10544"/>
                    <a:pt x="11677" y="10940"/>
                    <a:pt x="12129" y="10940"/>
                  </a:cubicBezTo>
                  <a:cubicBezTo>
                    <a:pt x="12201" y="10940"/>
                    <a:pt x="12262" y="10930"/>
                    <a:pt x="12312" y="10909"/>
                  </a:cubicBezTo>
                  <a:cubicBezTo>
                    <a:pt x="12515" y="10834"/>
                    <a:pt x="12611" y="10674"/>
                    <a:pt x="12622" y="10438"/>
                  </a:cubicBezTo>
                  <a:lnTo>
                    <a:pt x="12622" y="9100"/>
                  </a:lnTo>
                  <a:cubicBezTo>
                    <a:pt x="12622" y="9325"/>
                    <a:pt x="12526" y="9486"/>
                    <a:pt x="12322" y="9571"/>
                  </a:cubicBezTo>
                  <a:cubicBezTo>
                    <a:pt x="12274" y="9589"/>
                    <a:pt x="12216" y="9598"/>
                    <a:pt x="12149" y="9598"/>
                  </a:cubicBezTo>
                  <a:cubicBezTo>
                    <a:pt x="11695" y="9598"/>
                    <a:pt x="10824" y="9201"/>
                    <a:pt x="9742" y="8576"/>
                  </a:cubicBezTo>
                  <a:cubicBezTo>
                    <a:pt x="7419" y="7238"/>
                    <a:pt x="4144" y="4840"/>
                    <a:pt x="2024" y="2988"/>
                  </a:cubicBezTo>
                  <a:cubicBezTo>
                    <a:pt x="718" y="1853"/>
                    <a:pt x="1" y="7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44;p41">
              <a:extLst>
                <a:ext uri="{FF2B5EF4-FFF2-40B4-BE49-F238E27FC236}">
                  <a16:creationId xmlns:a16="http://schemas.microsoft.com/office/drawing/2014/main" id="{B2752DE5-4BB4-4C4A-8FDB-880F821B747F}"/>
                </a:ext>
              </a:extLst>
            </p:cNvPr>
            <p:cNvSpPr/>
            <p:nvPr/>
          </p:nvSpPr>
          <p:spPr>
            <a:xfrm>
              <a:off x="5189725" y="1751100"/>
              <a:ext cx="347950" cy="259500"/>
            </a:xfrm>
            <a:custGeom>
              <a:avLst/>
              <a:gdLst/>
              <a:ahLst/>
              <a:cxnLst/>
              <a:rect l="l" t="t" r="r" b="b"/>
              <a:pathLst>
                <a:path w="13918" h="10380" extrusionOk="0">
                  <a:moveTo>
                    <a:pt x="1387" y="0"/>
                  </a:moveTo>
                  <a:cubicBezTo>
                    <a:pt x="1257" y="0"/>
                    <a:pt x="1144" y="18"/>
                    <a:pt x="1050" y="55"/>
                  </a:cubicBezTo>
                  <a:cubicBezTo>
                    <a:pt x="1" y="451"/>
                    <a:pt x="643" y="2089"/>
                    <a:pt x="2570" y="3770"/>
                  </a:cubicBezTo>
                  <a:cubicBezTo>
                    <a:pt x="4690" y="5622"/>
                    <a:pt x="7965" y="8020"/>
                    <a:pt x="10288" y="9358"/>
                  </a:cubicBezTo>
                  <a:cubicBezTo>
                    <a:pt x="11370" y="9983"/>
                    <a:pt x="12241" y="10380"/>
                    <a:pt x="12695" y="10380"/>
                  </a:cubicBezTo>
                  <a:cubicBezTo>
                    <a:pt x="12762" y="10380"/>
                    <a:pt x="12820" y="10371"/>
                    <a:pt x="12868" y="10353"/>
                  </a:cubicBezTo>
                  <a:cubicBezTo>
                    <a:pt x="13917" y="9946"/>
                    <a:pt x="12130" y="7313"/>
                    <a:pt x="8865" y="4465"/>
                  </a:cubicBezTo>
                  <a:cubicBezTo>
                    <a:pt x="7291" y="3095"/>
                    <a:pt x="5664" y="1928"/>
                    <a:pt x="4283" y="1126"/>
                  </a:cubicBezTo>
                  <a:cubicBezTo>
                    <a:pt x="3050" y="416"/>
                    <a:pt x="2016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45;p41">
              <a:extLst>
                <a:ext uri="{FF2B5EF4-FFF2-40B4-BE49-F238E27FC236}">
                  <a16:creationId xmlns:a16="http://schemas.microsoft.com/office/drawing/2014/main" id="{21865390-73C2-422F-B656-1CA52A559B21}"/>
                </a:ext>
              </a:extLst>
            </p:cNvPr>
            <p:cNvSpPr/>
            <p:nvPr/>
          </p:nvSpPr>
          <p:spPr>
            <a:xfrm>
              <a:off x="5038525" y="1854150"/>
              <a:ext cx="429575" cy="215775"/>
            </a:xfrm>
            <a:custGeom>
              <a:avLst/>
              <a:gdLst/>
              <a:ahLst/>
              <a:cxnLst/>
              <a:rect l="l" t="t" r="r" b="b"/>
              <a:pathLst>
                <a:path w="17183" h="8631" extrusionOk="0">
                  <a:moveTo>
                    <a:pt x="17182" y="6981"/>
                  </a:moveTo>
                  <a:lnTo>
                    <a:pt x="17182" y="6986"/>
                  </a:lnTo>
                  <a:lnTo>
                    <a:pt x="17182" y="6986"/>
                  </a:lnTo>
                  <a:cubicBezTo>
                    <a:pt x="17182" y="6984"/>
                    <a:pt x="17182" y="6982"/>
                    <a:pt x="17182" y="6981"/>
                  </a:cubicBezTo>
                  <a:close/>
                  <a:moveTo>
                    <a:pt x="11" y="1"/>
                  </a:moveTo>
                  <a:lnTo>
                    <a:pt x="11" y="1350"/>
                  </a:lnTo>
                  <a:cubicBezTo>
                    <a:pt x="1" y="1874"/>
                    <a:pt x="814" y="2656"/>
                    <a:pt x="2195" y="3448"/>
                  </a:cubicBezTo>
                  <a:cubicBezTo>
                    <a:pt x="2634" y="3705"/>
                    <a:pt x="3137" y="3962"/>
                    <a:pt x="3694" y="4219"/>
                  </a:cubicBezTo>
                  <a:cubicBezTo>
                    <a:pt x="7921" y="6128"/>
                    <a:pt x="14879" y="8631"/>
                    <a:pt x="16678" y="8631"/>
                  </a:cubicBezTo>
                  <a:cubicBezTo>
                    <a:pt x="16857" y="8631"/>
                    <a:pt x="16984" y="8606"/>
                    <a:pt x="17054" y="8554"/>
                  </a:cubicBezTo>
                  <a:cubicBezTo>
                    <a:pt x="17139" y="8501"/>
                    <a:pt x="17171" y="8426"/>
                    <a:pt x="17171" y="8329"/>
                  </a:cubicBezTo>
                  <a:lnTo>
                    <a:pt x="17182" y="6986"/>
                  </a:lnTo>
                  <a:lnTo>
                    <a:pt x="17182" y="6986"/>
                  </a:lnTo>
                  <a:cubicBezTo>
                    <a:pt x="17181" y="7080"/>
                    <a:pt x="17138" y="7153"/>
                    <a:pt x="17064" y="7205"/>
                  </a:cubicBezTo>
                  <a:cubicBezTo>
                    <a:pt x="16993" y="7259"/>
                    <a:pt x="16862" y="7284"/>
                    <a:pt x="16680" y="7284"/>
                  </a:cubicBezTo>
                  <a:cubicBezTo>
                    <a:pt x="14862" y="7284"/>
                    <a:pt x="7926" y="4777"/>
                    <a:pt x="3694" y="2870"/>
                  </a:cubicBezTo>
                  <a:cubicBezTo>
                    <a:pt x="3137" y="2624"/>
                    <a:pt x="2645" y="2367"/>
                    <a:pt x="2195" y="2110"/>
                  </a:cubicBezTo>
                  <a:cubicBezTo>
                    <a:pt x="825" y="1318"/>
                    <a:pt x="11" y="52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46;p41">
              <a:extLst>
                <a:ext uri="{FF2B5EF4-FFF2-40B4-BE49-F238E27FC236}">
                  <a16:creationId xmlns:a16="http://schemas.microsoft.com/office/drawing/2014/main" id="{2E041DF2-EDFB-4919-986A-6AB4B55194DB}"/>
                </a:ext>
              </a:extLst>
            </p:cNvPr>
            <p:cNvSpPr/>
            <p:nvPr/>
          </p:nvSpPr>
          <p:spPr>
            <a:xfrm>
              <a:off x="5028350" y="1840950"/>
              <a:ext cx="449650" cy="195325"/>
            </a:xfrm>
            <a:custGeom>
              <a:avLst/>
              <a:gdLst/>
              <a:ahLst/>
              <a:cxnLst/>
              <a:rect l="l" t="t" r="r" b="b"/>
              <a:pathLst>
                <a:path w="17986" h="7813" extrusionOk="0">
                  <a:moveTo>
                    <a:pt x="1296" y="1"/>
                  </a:moveTo>
                  <a:cubicBezTo>
                    <a:pt x="980" y="1"/>
                    <a:pt x="750" y="47"/>
                    <a:pt x="622" y="144"/>
                  </a:cubicBezTo>
                  <a:cubicBezTo>
                    <a:pt x="1" y="604"/>
                    <a:pt x="846" y="1621"/>
                    <a:pt x="2602" y="2638"/>
                  </a:cubicBezTo>
                  <a:cubicBezTo>
                    <a:pt x="3052" y="2895"/>
                    <a:pt x="3544" y="3152"/>
                    <a:pt x="4101" y="3398"/>
                  </a:cubicBezTo>
                  <a:cubicBezTo>
                    <a:pt x="8333" y="5305"/>
                    <a:pt x="15269" y="7812"/>
                    <a:pt x="17087" y="7812"/>
                  </a:cubicBezTo>
                  <a:cubicBezTo>
                    <a:pt x="17269" y="7812"/>
                    <a:pt x="17400" y="7787"/>
                    <a:pt x="17471" y="7733"/>
                  </a:cubicBezTo>
                  <a:cubicBezTo>
                    <a:pt x="17985" y="7348"/>
                    <a:pt x="16743" y="6245"/>
                    <a:pt x="14453" y="4918"/>
                  </a:cubicBezTo>
                  <a:cubicBezTo>
                    <a:pt x="13339" y="4276"/>
                    <a:pt x="11969" y="3580"/>
                    <a:pt x="10449" y="2895"/>
                  </a:cubicBezTo>
                  <a:cubicBezTo>
                    <a:pt x="6570" y="1147"/>
                    <a:pt x="2869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47;p41">
              <a:extLst>
                <a:ext uri="{FF2B5EF4-FFF2-40B4-BE49-F238E27FC236}">
                  <a16:creationId xmlns:a16="http://schemas.microsoft.com/office/drawing/2014/main" id="{A6618AF2-FF5B-4EF3-B2B8-D8079596F1D5}"/>
                </a:ext>
              </a:extLst>
            </p:cNvPr>
            <p:cNvSpPr/>
            <p:nvPr/>
          </p:nvSpPr>
          <p:spPr>
            <a:xfrm>
              <a:off x="5591450" y="1897250"/>
              <a:ext cx="77100" cy="76825"/>
            </a:xfrm>
            <a:custGeom>
              <a:avLst/>
              <a:gdLst/>
              <a:ahLst/>
              <a:cxnLst/>
              <a:rect l="l" t="t" r="r" b="b"/>
              <a:pathLst>
                <a:path w="3084" h="3073" extrusionOk="0">
                  <a:moveTo>
                    <a:pt x="1542" y="0"/>
                  </a:moveTo>
                  <a:cubicBezTo>
                    <a:pt x="696" y="0"/>
                    <a:pt x="0" y="686"/>
                    <a:pt x="0" y="1542"/>
                  </a:cubicBezTo>
                  <a:cubicBezTo>
                    <a:pt x="0" y="2388"/>
                    <a:pt x="696" y="3073"/>
                    <a:pt x="1542" y="3073"/>
                  </a:cubicBezTo>
                  <a:cubicBezTo>
                    <a:pt x="2398" y="3073"/>
                    <a:pt x="3083" y="2388"/>
                    <a:pt x="3083" y="1542"/>
                  </a:cubicBezTo>
                  <a:cubicBezTo>
                    <a:pt x="3083" y="686"/>
                    <a:pt x="2398" y="0"/>
                    <a:pt x="1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48;p41">
              <a:extLst>
                <a:ext uri="{FF2B5EF4-FFF2-40B4-BE49-F238E27FC236}">
                  <a16:creationId xmlns:a16="http://schemas.microsoft.com/office/drawing/2014/main" id="{F1C63AF4-C729-41BE-95BB-3F8B41F959EB}"/>
                </a:ext>
              </a:extLst>
            </p:cNvPr>
            <p:cNvSpPr/>
            <p:nvPr/>
          </p:nvSpPr>
          <p:spPr>
            <a:xfrm>
              <a:off x="5180375" y="1927900"/>
              <a:ext cx="531250" cy="336625"/>
            </a:xfrm>
            <a:custGeom>
              <a:avLst/>
              <a:gdLst/>
              <a:ahLst/>
              <a:cxnLst/>
              <a:rect l="l" t="t" r="r" b="b"/>
              <a:pathLst>
                <a:path w="21250" h="13465" extrusionOk="0">
                  <a:moveTo>
                    <a:pt x="18860" y="1"/>
                  </a:moveTo>
                  <a:cubicBezTo>
                    <a:pt x="18804" y="1"/>
                    <a:pt x="18744" y="2"/>
                    <a:pt x="18681" y="6"/>
                  </a:cubicBezTo>
                  <a:cubicBezTo>
                    <a:pt x="18284" y="16"/>
                    <a:pt x="17974" y="113"/>
                    <a:pt x="17856" y="155"/>
                  </a:cubicBezTo>
                  <a:cubicBezTo>
                    <a:pt x="17771" y="177"/>
                    <a:pt x="17653" y="220"/>
                    <a:pt x="17567" y="262"/>
                  </a:cubicBezTo>
                  <a:cubicBezTo>
                    <a:pt x="17439" y="316"/>
                    <a:pt x="17267" y="402"/>
                    <a:pt x="17139" y="466"/>
                  </a:cubicBezTo>
                  <a:cubicBezTo>
                    <a:pt x="15747" y="1279"/>
                    <a:pt x="16454" y="1419"/>
                    <a:pt x="15608" y="2157"/>
                  </a:cubicBezTo>
                  <a:cubicBezTo>
                    <a:pt x="15565" y="2152"/>
                    <a:pt x="15501" y="2149"/>
                    <a:pt x="15426" y="2149"/>
                  </a:cubicBezTo>
                  <a:cubicBezTo>
                    <a:pt x="15351" y="2149"/>
                    <a:pt x="15266" y="2152"/>
                    <a:pt x="15180" y="2157"/>
                  </a:cubicBezTo>
                  <a:cubicBezTo>
                    <a:pt x="15084" y="2168"/>
                    <a:pt x="14923" y="2179"/>
                    <a:pt x="14698" y="2211"/>
                  </a:cubicBezTo>
                  <a:cubicBezTo>
                    <a:pt x="14570" y="2232"/>
                    <a:pt x="14356" y="2275"/>
                    <a:pt x="14195" y="2329"/>
                  </a:cubicBezTo>
                  <a:cubicBezTo>
                    <a:pt x="13938" y="2393"/>
                    <a:pt x="13167" y="2607"/>
                    <a:pt x="12225" y="3228"/>
                  </a:cubicBezTo>
                  <a:cubicBezTo>
                    <a:pt x="12108" y="3303"/>
                    <a:pt x="11936" y="3431"/>
                    <a:pt x="11840" y="3517"/>
                  </a:cubicBezTo>
                  <a:cubicBezTo>
                    <a:pt x="11669" y="3645"/>
                    <a:pt x="11605" y="3709"/>
                    <a:pt x="11412" y="3891"/>
                  </a:cubicBezTo>
                  <a:cubicBezTo>
                    <a:pt x="11380" y="3924"/>
                    <a:pt x="11251" y="4041"/>
                    <a:pt x="11101" y="4223"/>
                  </a:cubicBezTo>
                  <a:cubicBezTo>
                    <a:pt x="11016" y="4320"/>
                    <a:pt x="10919" y="4459"/>
                    <a:pt x="10855" y="4555"/>
                  </a:cubicBezTo>
                  <a:cubicBezTo>
                    <a:pt x="10802" y="4619"/>
                    <a:pt x="10748" y="4716"/>
                    <a:pt x="10705" y="4780"/>
                  </a:cubicBezTo>
                  <a:cubicBezTo>
                    <a:pt x="10673" y="4833"/>
                    <a:pt x="10630" y="4908"/>
                    <a:pt x="10609" y="4962"/>
                  </a:cubicBezTo>
                  <a:cubicBezTo>
                    <a:pt x="10566" y="5048"/>
                    <a:pt x="10513" y="5155"/>
                    <a:pt x="10480" y="5240"/>
                  </a:cubicBezTo>
                  <a:cubicBezTo>
                    <a:pt x="10438" y="5337"/>
                    <a:pt x="10395" y="5465"/>
                    <a:pt x="10363" y="5572"/>
                  </a:cubicBezTo>
                  <a:cubicBezTo>
                    <a:pt x="10363" y="5583"/>
                    <a:pt x="10363" y="5594"/>
                    <a:pt x="10352" y="5604"/>
                  </a:cubicBezTo>
                  <a:cubicBezTo>
                    <a:pt x="9956" y="5861"/>
                    <a:pt x="9303" y="6279"/>
                    <a:pt x="8896" y="6546"/>
                  </a:cubicBezTo>
                  <a:cubicBezTo>
                    <a:pt x="8457" y="6835"/>
                    <a:pt x="7644" y="7371"/>
                    <a:pt x="7076" y="7745"/>
                  </a:cubicBezTo>
                  <a:cubicBezTo>
                    <a:pt x="6327" y="8270"/>
                    <a:pt x="6145" y="8388"/>
                    <a:pt x="5438" y="8891"/>
                  </a:cubicBezTo>
                  <a:cubicBezTo>
                    <a:pt x="5203" y="9062"/>
                    <a:pt x="4732" y="9405"/>
                    <a:pt x="4475" y="9597"/>
                  </a:cubicBezTo>
                  <a:cubicBezTo>
                    <a:pt x="4346" y="9704"/>
                    <a:pt x="1456" y="11503"/>
                    <a:pt x="1167" y="11749"/>
                  </a:cubicBezTo>
                  <a:cubicBezTo>
                    <a:pt x="1007" y="11888"/>
                    <a:pt x="739" y="12124"/>
                    <a:pt x="482" y="12391"/>
                  </a:cubicBezTo>
                  <a:cubicBezTo>
                    <a:pt x="257" y="12627"/>
                    <a:pt x="150" y="12787"/>
                    <a:pt x="129" y="12841"/>
                  </a:cubicBezTo>
                  <a:cubicBezTo>
                    <a:pt x="64" y="12937"/>
                    <a:pt x="43" y="13001"/>
                    <a:pt x="32" y="13034"/>
                  </a:cubicBezTo>
                  <a:cubicBezTo>
                    <a:pt x="22" y="13044"/>
                    <a:pt x="22" y="13076"/>
                    <a:pt x="11" y="13087"/>
                  </a:cubicBezTo>
                  <a:cubicBezTo>
                    <a:pt x="11" y="13119"/>
                    <a:pt x="0" y="13151"/>
                    <a:pt x="0" y="13183"/>
                  </a:cubicBezTo>
                  <a:cubicBezTo>
                    <a:pt x="0" y="13237"/>
                    <a:pt x="22" y="13280"/>
                    <a:pt x="43" y="13323"/>
                  </a:cubicBezTo>
                  <a:cubicBezTo>
                    <a:pt x="86" y="13387"/>
                    <a:pt x="139" y="13408"/>
                    <a:pt x="161" y="13419"/>
                  </a:cubicBezTo>
                  <a:cubicBezTo>
                    <a:pt x="236" y="13451"/>
                    <a:pt x="289" y="13451"/>
                    <a:pt x="407" y="13462"/>
                  </a:cubicBezTo>
                  <a:cubicBezTo>
                    <a:pt x="426" y="13464"/>
                    <a:pt x="446" y="13465"/>
                    <a:pt x="465" y="13465"/>
                  </a:cubicBezTo>
                  <a:cubicBezTo>
                    <a:pt x="541" y="13465"/>
                    <a:pt x="617" y="13451"/>
                    <a:pt x="685" y="13451"/>
                  </a:cubicBezTo>
                  <a:cubicBezTo>
                    <a:pt x="846" y="13430"/>
                    <a:pt x="1049" y="13376"/>
                    <a:pt x="1210" y="13333"/>
                  </a:cubicBezTo>
                  <a:cubicBezTo>
                    <a:pt x="1328" y="13301"/>
                    <a:pt x="1488" y="13248"/>
                    <a:pt x="1606" y="13215"/>
                  </a:cubicBezTo>
                  <a:cubicBezTo>
                    <a:pt x="1842" y="13141"/>
                    <a:pt x="2216" y="13001"/>
                    <a:pt x="2484" y="12894"/>
                  </a:cubicBezTo>
                  <a:cubicBezTo>
                    <a:pt x="2655" y="12830"/>
                    <a:pt x="6049" y="10978"/>
                    <a:pt x="7719" y="10165"/>
                  </a:cubicBezTo>
                  <a:cubicBezTo>
                    <a:pt x="9078" y="9501"/>
                    <a:pt x="10331" y="8859"/>
                    <a:pt x="11808" y="8088"/>
                  </a:cubicBezTo>
                  <a:cubicBezTo>
                    <a:pt x="12022" y="8141"/>
                    <a:pt x="12033" y="8141"/>
                    <a:pt x="12268" y="8173"/>
                  </a:cubicBezTo>
                  <a:cubicBezTo>
                    <a:pt x="12370" y="8188"/>
                    <a:pt x="12495" y="8194"/>
                    <a:pt x="12617" y="8194"/>
                  </a:cubicBezTo>
                  <a:cubicBezTo>
                    <a:pt x="12765" y="8194"/>
                    <a:pt x="12908" y="8185"/>
                    <a:pt x="12996" y="8173"/>
                  </a:cubicBezTo>
                  <a:cubicBezTo>
                    <a:pt x="13114" y="8163"/>
                    <a:pt x="13285" y="8141"/>
                    <a:pt x="13403" y="8120"/>
                  </a:cubicBezTo>
                  <a:cubicBezTo>
                    <a:pt x="13638" y="8077"/>
                    <a:pt x="13820" y="8024"/>
                    <a:pt x="13831" y="8013"/>
                  </a:cubicBezTo>
                  <a:cubicBezTo>
                    <a:pt x="14077" y="7949"/>
                    <a:pt x="14152" y="7917"/>
                    <a:pt x="14356" y="7831"/>
                  </a:cubicBezTo>
                  <a:cubicBezTo>
                    <a:pt x="14473" y="7788"/>
                    <a:pt x="14666" y="7702"/>
                    <a:pt x="14795" y="7638"/>
                  </a:cubicBezTo>
                  <a:cubicBezTo>
                    <a:pt x="15169" y="7445"/>
                    <a:pt x="15512" y="7231"/>
                    <a:pt x="15694" y="7092"/>
                  </a:cubicBezTo>
                  <a:cubicBezTo>
                    <a:pt x="15801" y="7028"/>
                    <a:pt x="15961" y="6910"/>
                    <a:pt x="16154" y="6750"/>
                  </a:cubicBezTo>
                  <a:cubicBezTo>
                    <a:pt x="16347" y="6578"/>
                    <a:pt x="16465" y="6461"/>
                    <a:pt x="16561" y="6364"/>
                  </a:cubicBezTo>
                  <a:cubicBezTo>
                    <a:pt x="16604" y="6332"/>
                    <a:pt x="16743" y="6182"/>
                    <a:pt x="16914" y="5979"/>
                  </a:cubicBezTo>
                  <a:cubicBezTo>
                    <a:pt x="17043" y="5818"/>
                    <a:pt x="17128" y="5690"/>
                    <a:pt x="17193" y="5583"/>
                  </a:cubicBezTo>
                  <a:cubicBezTo>
                    <a:pt x="17225" y="5540"/>
                    <a:pt x="17257" y="5486"/>
                    <a:pt x="17289" y="5444"/>
                  </a:cubicBezTo>
                  <a:cubicBezTo>
                    <a:pt x="17321" y="5379"/>
                    <a:pt x="17364" y="5304"/>
                    <a:pt x="17396" y="5240"/>
                  </a:cubicBezTo>
                  <a:cubicBezTo>
                    <a:pt x="17667" y="5144"/>
                    <a:pt x="17854" y="5118"/>
                    <a:pt x="18005" y="5118"/>
                  </a:cubicBezTo>
                  <a:cubicBezTo>
                    <a:pt x="18193" y="5118"/>
                    <a:pt x="18327" y="5159"/>
                    <a:pt x="18498" y="5159"/>
                  </a:cubicBezTo>
                  <a:cubicBezTo>
                    <a:pt x="18729" y="5159"/>
                    <a:pt x="19028" y="5085"/>
                    <a:pt x="19623" y="4737"/>
                  </a:cubicBezTo>
                  <a:cubicBezTo>
                    <a:pt x="19826" y="4609"/>
                    <a:pt x="19954" y="4523"/>
                    <a:pt x="20136" y="4373"/>
                  </a:cubicBezTo>
                  <a:cubicBezTo>
                    <a:pt x="20329" y="4213"/>
                    <a:pt x="20511" y="4009"/>
                    <a:pt x="20533" y="3988"/>
                  </a:cubicBezTo>
                  <a:cubicBezTo>
                    <a:pt x="20607" y="3881"/>
                    <a:pt x="20715" y="3742"/>
                    <a:pt x="20789" y="3635"/>
                  </a:cubicBezTo>
                  <a:cubicBezTo>
                    <a:pt x="20843" y="3560"/>
                    <a:pt x="20907" y="3442"/>
                    <a:pt x="20950" y="3356"/>
                  </a:cubicBezTo>
                  <a:cubicBezTo>
                    <a:pt x="20950" y="3356"/>
                    <a:pt x="21068" y="3131"/>
                    <a:pt x="21153" y="2832"/>
                  </a:cubicBezTo>
                  <a:cubicBezTo>
                    <a:pt x="21250" y="2457"/>
                    <a:pt x="21239" y="2157"/>
                    <a:pt x="21239" y="2125"/>
                  </a:cubicBezTo>
                  <a:cubicBezTo>
                    <a:pt x="21239" y="2082"/>
                    <a:pt x="21239" y="2029"/>
                    <a:pt x="21228" y="1986"/>
                  </a:cubicBezTo>
                  <a:cubicBezTo>
                    <a:pt x="21218" y="1815"/>
                    <a:pt x="21218" y="1815"/>
                    <a:pt x="21196" y="1740"/>
                  </a:cubicBezTo>
                  <a:cubicBezTo>
                    <a:pt x="21153" y="1547"/>
                    <a:pt x="21121" y="1451"/>
                    <a:pt x="21078" y="1344"/>
                  </a:cubicBezTo>
                  <a:cubicBezTo>
                    <a:pt x="21078" y="1344"/>
                    <a:pt x="21046" y="1269"/>
                    <a:pt x="20993" y="1172"/>
                  </a:cubicBezTo>
                  <a:cubicBezTo>
                    <a:pt x="20961" y="1119"/>
                    <a:pt x="20961" y="1119"/>
                    <a:pt x="20897" y="1012"/>
                  </a:cubicBezTo>
                  <a:cubicBezTo>
                    <a:pt x="20854" y="937"/>
                    <a:pt x="20768" y="830"/>
                    <a:pt x="20725" y="787"/>
                  </a:cubicBezTo>
                  <a:cubicBezTo>
                    <a:pt x="20682" y="744"/>
                    <a:pt x="20629" y="680"/>
                    <a:pt x="20586" y="637"/>
                  </a:cubicBezTo>
                  <a:cubicBezTo>
                    <a:pt x="20554" y="616"/>
                    <a:pt x="20522" y="584"/>
                    <a:pt x="20490" y="551"/>
                  </a:cubicBezTo>
                  <a:cubicBezTo>
                    <a:pt x="20458" y="530"/>
                    <a:pt x="20415" y="487"/>
                    <a:pt x="20383" y="466"/>
                  </a:cubicBezTo>
                  <a:cubicBezTo>
                    <a:pt x="20308" y="423"/>
                    <a:pt x="20222" y="359"/>
                    <a:pt x="20147" y="316"/>
                  </a:cubicBezTo>
                  <a:cubicBezTo>
                    <a:pt x="20072" y="273"/>
                    <a:pt x="19954" y="230"/>
                    <a:pt x="19880" y="188"/>
                  </a:cubicBezTo>
                  <a:cubicBezTo>
                    <a:pt x="19826" y="166"/>
                    <a:pt x="19772" y="155"/>
                    <a:pt x="19719" y="134"/>
                  </a:cubicBezTo>
                  <a:cubicBezTo>
                    <a:pt x="19623" y="102"/>
                    <a:pt x="19483" y="70"/>
                    <a:pt x="19387" y="48"/>
                  </a:cubicBezTo>
                  <a:cubicBezTo>
                    <a:pt x="19342" y="39"/>
                    <a:pt x="19148" y="1"/>
                    <a:pt x="18860" y="1"/>
                  </a:cubicBez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49;p41">
              <a:extLst>
                <a:ext uri="{FF2B5EF4-FFF2-40B4-BE49-F238E27FC236}">
                  <a16:creationId xmlns:a16="http://schemas.microsoft.com/office/drawing/2014/main" id="{73B4A9E9-9C7A-4C03-A3EB-9C3A3FA5648F}"/>
                </a:ext>
              </a:extLst>
            </p:cNvPr>
            <p:cNvSpPr/>
            <p:nvPr/>
          </p:nvSpPr>
          <p:spPr>
            <a:xfrm>
              <a:off x="5608850" y="1927900"/>
              <a:ext cx="102775" cy="118450"/>
            </a:xfrm>
            <a:custGeom>
              <a:avLst/>
              <a:gdLst/>
              <a:ahLst/>
              <a:cxnLst/>
              <a:rect l="l" t="t" r="r" b="b"/>
              <a:pathLst>
                <a:path w="4111" h="4738" extrusionOk="0">
                  <a:moveTo>
                    <a:pt x="62" y="435"/>
                  </a:moveTo>
                  <a:cubicBezTo>
                    <a:pt x="41" y="445"/>
                    <a:pt x="20" y="455"/>
                    <a:pt x="0" y="466"/>
                  </a:cubicBezTo>
                  <a:cubicBezTo>
                    <a:pt x="20" y="456"/>
                    <a:pt x="40" y="446"/>
                    <a:pt x="62" y="435"/>
                  </a:cubicBezTo>
                  <a:close/>
                  <a:moveTo>
                    <a:pt x="1721" y="1"/>
                  </a:moveTo>
                  <a:cubicBezTo>
                    <a:pt x="1665" y="1"/>
                    <a:pt x="1605" y="2"/>
                    <a:pt x="1542" y="6"/>
                  </a:cubicBezTo>
                  <a:cubicBezTo>
                    <a:pt x="1145" y="16"/>
                    <a:pt x="835" y="113"/>
                    <a:pt x="717" y="155"/>
                  </a:cubicBezTo>
                  <a:cubicBezTo>
                    <a:pt x="632" y="177"/>
                    <a:pt x="514" y="220"/>
                    <a:pt x="428" y="262"/>
                  </a:cubicBezTo>
                  <a:cubicBezTo>
                    <a:pt x="319" y="308"/>
                    <a:pt x="180" y="376"/>
                    <a:pt x="62" y="435"/>
                  </a:cubicBezTo>
                  <a:lnTo>
                    <a:pt x="62" y="435"/>
                  </a:lnTo>
                  <a:cubicBezTo>
                    <a:pt x="179" y="382"/>
                    <a:pt x="311" y="355"/>
                    <a:pt x="454" y="355"/>
                  </a:cubicBezTo>
                  <a:cubicBezTo>
                    <a:pt x="684" y="355"/>
                    <a:pt x="943" y="425"/>
                    <a:pt x="1220" y="573"/>
                  </a:cubicBezTo>
                  <a:cubicBezTo>
                    <a:pt x="2184" y="1119"/>
                    <a:pt x="2976" y="2457"/>
                    <a:pt x="2987" y="3581"/>
                  </a:cubicBezTo>
                  <a:cubicBezTo>
                    <a:pt x="2997" y="4127"/>
                    <a:pt x="2819" y="4515"/>
                    <a:pt x="2519" y="4715"/>
                  </a:cubicBezTo>
                  <a:lnTo>
                    <a:pt x="2519" y="4715"/>
                  </a:lnTo>
                  <a:cubicBezTo>
                    <a:pt x="2702" y="4598"/>
                    <a:pt x="2826" y="4514"/>
                    <a:pt x="2997" y="4373"/>
                  </a:cubicBezTo>
                  <a:cubicBezTo>
                    <a:pt x="3190" y="4213"/>
                    <a:pt x="3372" y="4009"/>
                    <a:pt x="3394" y="3988"/>
                  </a:cubicBezTo>
                  <a:cubicBezTo>
                    <a:pt x="3468" y="3881"/>
                    <a:pt x="3576" y="3742"/>
                    <a:pt x="3650" y="3635"/>
                  </a:cubicBezTo>
                  <a:cubicBezTo>
                    <a:pt x="3704" y="3560"/>
                    <a:pt x="3768" y="3442"/>
                    <a:pt x="3811" y="3356"/>
                  </a:cubicBezTo>
                  <a:cubicBezTo>
                    <a:pt x="3811" y="3356"/>
                    <a:pt x="3929" y="3131"/>
                    <a:pt x="4014" y="2832"/>
                  </a:cubicBezTo>
                  <a:cubicBezTo>
                    <a:pt x="4111" y="2457"/>
                    <a:pt x="4100" y="2157"/>
                    <a:pt x="4100" y="2125"/>
                  </a:cubicBezTo>
                  <a:cubicBezTo>
                    <a:pt x="4100" y="2082"/>
                    <a:pt x="4100" y="2029"/>
                    <a:pt x="4089" y="1986"/>
                  </a:cubicBezTo>
                  <a:cubicBezTo>
                    <a:pt x="4079" y="1815"/>
                    <a:pt x="4079" y="1815"/>
                    <a:pt x="4057" y="1740"/>
                  </a:cubicBezTo>
                  <a:cubicBezTo>
                    <a:pt x="4014" y="1547"/>
                    <a:pt x="3982" y="1451"/>
                    <a:pt x="3939" y="1344"/>
                  </a:cubicBezTo>
                  <a:cubicBezTo>
                    <a:pt x="3939" y="1344"/>
                    <a:pt x="3907" y="1269"/>
                    <a:pt x="3854" y="1172"/>
                  </a:cubicBezTo>
                  <a:cubicBezTo>
                    <a:pt x="3822" y="1119"/>
                    <a:pt x="3822" y="1119"/>
                    <a:pt x="3768" y="1012"/>
                  </a:cubicBezTo>
                  <a:cubicBezTo>
                    <a:pt x="3715" y="937"/>
                    <a:pt x="3629" y="830"/>
                    <a:pt x="3586" y="787"/>
                  </a:cubicBezTo>
                  <a:cubicBezTo>
                    <a:pt x="3543" y="744"/>
                    <a:pt x="3490" y="680"/>
                    <a:pt x="3447" y="637"/>
                  </a:cubicBezTo>
                  <a:cubicBezTo>
                    <a:pt x="3415" y="616"/>
                    <a:pt x="3383" y="584"/>
                    <a:pt x="3351" y="551"/>
                  </a:cubicBezTo>
                  <a:cubicBezTo>
                    <a:pt x="3319" y="530"/>
                    <a:pt x="3276" y="487"/>
                    <a:pt x="3244" y="466"/>
                  </a:cubicBezTo>
                  <a:cubicBezTo>
                    <a:pt x="3169" y="423"/>
                    <a:pt x="3083" y="359"/>
                    <a:pt x="3008" y="316"/>
                  </a:cubicBezTo>
                  <a:cubicBezTo>
                    <a:pt x="2933" y="273"/>
                    <a:pt x="2815" y="230"/>
                    <a:pt x="2741" y="188"/>
                  </a:cubicBezTo>
                  <a:cubicBezTo>
                    <a:pt x="2698" y="166"/>
                    <a:pt x="2633" y="155"/>
                    <a:pt x="2580" y="134"/>
                  </a:cubicBezTo>
                  <a:cubicBezTo>
                    <a:pt x="2484" y="102"/>
                    <a:pt x="2344" y="70"/>
                    <a:pt x="2248" y="48"/>
                  </a:cubicBezTo>
                  <a:cubicBezTo>
                    <a:pt x="2203" y="39"/>
                    <a:pt x="2009" y="1"/>
                    <a:pt x="1721" y="1"/>
                  </a:cubicBezTo>
                  <a:close/>
                  <a:moveTo>
                    <a:pt x="2519" y="4715"/>
                  </a:moveTo>
                  <a:cubicBezTo>
                    <a:pt x="2507" y="4722"/>
                    <a:pt x="2496" y="4730"/>
                    <a:pt x="2484" y="4737"/>
                  </a:cubicBezTo>
                  <a:cubicBezTo>
                    <a:pt x="2496" y="4730"/>
                    <a:pt x="2507" y="4722"/>
                    <a:pt x="2519" y="4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50;p41">
              <a:extLst>
                <a:ext uri="{FF2B5EF4-FFF2-40B4-BE49-F238E27FC236}">
                  <a16:creationId xmlns:a16="http://schemas.microsoft.com/office/drawing/2014/main" id="{28EB7456-3CB6-424A-AD64-32670E5CC02E}"/>
                </a:ext>
              </a:extLst>
            </p:cNvPr>
            <p:cNvSpPr/>
            <p:nvPr/>
          </p:nvSpPr>
          <p:spPr>
            <a:xfrm>
              <a:off x="5567100" y="1936775"/>
              <a:ext cx="116700" cy="123475"/>
            </a:xfrm>
            <a:custGeom>
              <a:avLst/>
              <a:gdLst/>
              <a:ahLst/>
              <a:cxnLst/>
              <a:rect l="l" t="t" r="r" b="b"/>
              <a:pathLst>
                <a:path w="4668" h="4939" extrusionOk="0">
                  <a:moveTo>
                    <a:pt x="2124" y="0"/>
                  </a:moveTo>
                  <a:cubicBezTo>
                    <a:pt x="1955" y="0"/>
                    <a:pt x="1802" y="38"/>
                    <a:pt x="1670" y="111"/>
                  </a:cubicBezTo>
                  <a:cubicBezTo>
                    <a:pt x="214" y="967"/>
                    <a:pt x="1060" y="1074"/>
                    <a:pt x="0" y="1909"/>
                  </a:cubicBezTo>
                  <a:cubicBezTo>
                    <a:pt x="97" y="1854"/>
                    <a:pt x="209" y="1824"/>
                    <a:pt x="331" y="1824"/>
                  </a:cubicBezTo>
                  <a:cubicBezTo>
                    <a:pt x="492" y="1824"/>
                    <a:pt x="673" y="1875"/>
                    <a:pt x="867" y="1984"/>
                  </a:cubicBezTo>
                  <a:cubicBezTo>
                    <a:pt x="1552" y="2370"/>
                    <a:pt x="2120" y="3322"/>
                    <a:pt x="2130" y="4125"/>
                  </a:cubicBezTo>
                  <a:cubicBezTo>
                    <a:pt x="2130" y="4521"/>
                    <a:pt x="1991" y="4810"/>
                    <a:pt x="1766" y="4939"/>
                  </a:cubicBezTo>
                  <a:cubicBezTo>
                    <a:pt x="2124" y="4794"/>
                    <a:pt x="2353" y="4756"/>
                    <a:pt x="2531" y="4756"/>
                  </a:cubicBezTo>
                  <a:cubicBezTo>
                    <a:pt x="2721" y="4756"/>
                    <a:pt x="2854" y="4799"/>
                    <a:pt x="3029" y="4799"/>
                  </a:cubicBezTo>
                  <a:cubicBezTo>
                    <a:pt x="3259" y="4799"/>
                    <a:pt x="3559" y="4725"/>
                    <a:pt x="4154" y="4382"/>
                  </a:cubicBezTo>
                  <a:cubicBezTo>
                    <a:pt x="4475" y="4189"/>
                    <a:pt x="4667" y="3793"/>
                    <a:pt x="4657" y="3226"/>
                  </a:cubicBezTo>
                  <a:cubicBezTo>
                    <a:pt x="4646" y="2102"/>
                    <a:pt x="3854" y="764"/>
                    <a:pt x="2890" y="218"/>
                  </a:cubicBezTo>
                  <a:cubicBezTo>
                    <a:pt x="2613" y="70"/>
                    <a:pt x="2354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51;p41">
              <a:extLst>
                <a:ext uri="{FF2B5EF4-FFF2-40B4-BE49-F238E27FC236}">
                  <a16:creationId xmlns:a16="http://schemas.microsoft.com/office/drawing/2014/main" id="{04D4E179-8C56-4042-AB33-51987665A187}"/>
                </a:ext>
              </a:extLst>
            </p:cNvPr>
            <p:cNvSpPr/>
            <p:nvPr/>
          </p:nvSpPr>
          <p:spPr>
            <a:xfrm>
              <a:off x="5437300" y="1981700"/>
              <a:ext cx="183075" cy="151050"/>
            </a:xfrm>
            <a:custGeom>
              <a:avLst/>
              <a:gdLst/>
              <a:ahLst/>
              <a:cxnLst/>
              <a:rect l="l" t="t" r="r" b="b"/>
              <a:pathLst>
                <a:path w="7323" h="6042" extrusionOk="0">
                  <a:moveTo>
                    <a:pt x="13" y="3720"/>
                  </a:moveTo>
                  <a:cubicBezTo>
                    <a:pt x="8" y="3741"/>
                    <a:pt x="4" y="3762"/>
                    <a:pt x="0" y="3784"/>
                  </a:cubicBezTo>
                  <a:cubicBezTo>
                    <a:pt x="4" y="3764"/>
                    <a:pt x="8" y="3743"/>
                    <a:pt x="13" y="3720"/>
                  </a:cubicBezTo>
                  <a:close/>
                  <a:moveTo>
                    <a:pt x="1188" y="5839"/>
                  </a:moveTo>
                  <a:lnTo>
                    <a:pt x="1188" y="5839"/>
                  </a:lnTo>
                  <a:cubicBezTo>
                    <a:pt x="1210" y="5848"/>
                    <a:pt x="1232" y="5855"/>
                    <a:pt x="1253" y="5861"/>
                  </a:cubicBezTo>
                  <a:lnTo>
                    <a:pt x="1253" y="5861"/>
                  </a:lnTo>
                  <a:cubicBezTo>
                    <a:pt x="1231" y="5854"/>
                    <a:pt x="1209" y="5846"/>
                    <a:pt x="1188" y="5839"/>
                  </a:cubicBezTo>
                  <a:close/>
                  <a:moveTo>
                    <a:pt x="5089" y="0"/>
                  </a:moveTo>
                  <a:cubicBezTo>
                    <a:pt x="5030" y="0"/>
                    <a:pt x="4967" y="2"/>
                    <a:pt x="4903" y="5"/>
                  </a:cubicBezTo>
                  <a:cubicBezTo>
                    <a:pt x="4807" y="16"/>
                    <a:pt x="4646" y="27"/>
                    <a:pt x="4421" y="59"/>
                  </a:cubicBezTo>
                  <a:cubicBezTo>
                    <a:pt x="4293" y="80"/>
                    <a:pt x="4079" y="123"/>
                    <a:pt x="3918" y="177"/>
                  </a:cubicBezTo>
                  <a:cubicBezTo>
                    <a:pt x="3661" y="241"/>
                    <a:pt x="2890" y="455"/>
                    <a:pt x="1959" y="1076"/>
                  </a:cubicBezTo>
                  <a:cubicBezTo>
                    <a:pt x="1831" y="1151"/>
                    <a:pt x="1659" y="1279"/>
                    <a:pt x="1563" y="1365"/>
                  </a:cubicBezTo>
                  <a:cubicBezTo>
                    <a:pt x="1392" y="1493"/>
                    <a:pt x="1328" y="1557"/>
                    <a:pt x="1135" y="1739"/>
                  </a:cubicBezTo>
                  <a:cubicBezTo>
                    <a:pt x="1103" y="1772"/>
                    <a:pt x="974" y="1889"/>
                    <a:pt x="824" y="2071"/>
                  </a:cubicBezTo>
                  <a:cubicBezTo>
                    <a:pt x="749" y="2168"/>
                    <a:pt x="642" y="2307"/>
                    <a:pt x="578" y="2403"/>
                  </a:cubicBezTo>
                  <a:cubicBezTo>
                    <a:pt x="525" y="2467"/>
                    <a:pt x="471" y="2564"/>
                    <a:pt x="428" y="2628"/>
                  </a:cubicBezTo>
                  <a:cubicBezTo>
                    <a:pt x="396" y="2681"/>
                    <a:pt x="364" y="2756"/>
                    <a:pt x="332" y="2810"/>
                  </a:cubicBezTo>
                  <a:cubicBezTo>
                    <a:pt x="289" y="2896"/>
                    <a:pt x="236" y="3003"/>
                    <a:pt x="203" y="3088"/>
                  </a:cubicBezTo>
                  <a:cubicBezTo>
                    <a:pt x="161" y="3185"/>
                    <a:pt x="118" y="3313"/>
                    <a:pt x="86" y="3420"/>
                  </a:cubicBezTo>
                  <a:cubicBezTo>
                    <a:pt x="60" y="3507"/>
                    <a:pt x="34" y="3623"/>
                    <a:pt x="13" y="3720"/>
                  </a:cubicBezTo>
                  <a:lnTo>
                    <a:pt x="13" y="3720"/>
                  </a:lnTo>
                  <a:cubicBezTo>
                    <a:pt x="86" y="3416"/>
                    <a:pt x="290" y="3242"/>
                    <a:pt x="560" y="3242"/>
                  </a:cubicBezTo>
                  <a:cubicBezTo>
                    <a:pt x="695" y="3242"/>
                    <a:pt x="846" y="3285"/>
                    <a:pt x="1006" y="3377"/>
                  </a:cubicBezTo>
                  <a:cubicBezTo>
                    <a:pt x="1574" y="3688"/>
                    <a:pt x="2045" y="4480"/>
                    <a:pt x="2055" y="5144"/>
                  </a:cubicBezTo>
                  <a:cubicBezTo>
                    <a:pt x="2055" y="5621"/>
                    <a:pt x="1818" y="5895"/>
                    <a:pt x="1473" y="5895"/>
                  </a:cubicBezTo>
                  <a:cubicBezTo>
                    <a:pt x="1404" y="5895"/>
                    <a:pt x="1330" y="5884"/>
                    <a:pt x="1253" y="5861"/>
                  </a:cubicBezTo>
                  <a:lnTo>
                    <a:pt x="1253" y="5861"/>
                  </a:lnTo>
                  <a:cubicBezTo>
                    <a:pt x="1338" y="5889"/>
                    <a:pt x="1434" y="5919"/>
                    <a:pt x="1509" y="5936"/>
                  </a:cubicBezTo>
                  <a:cubicBezTo>
                    <a:pt x="1745" y="5989"/>
                    <a:pt x="1745" y="5989"/>
                    <a:pt x="1991" y="6021"/>
                  </a:cubicBezTo>
                  <a:cubicBezTo>
                    <a:pt x="2093" y="6036"/>
                    <a:pt x="2218" y="6042"/>
                    <a:pt x="2340" y="6042"/>
                  </a:cubicBezTo>
                  <a:cubicBezTo>
                    <a:pt x="2488" y="6042"/>
                    <a:pt x="2631" y="6033"/>
                    <a:pt x="2719" y="6021"/>
                  </a:cubicBezTo>
                  <a:cubicBezTo>
                    <a:pt x="2837" y="6011"/>
                    <a:pt x="3008" y="5989"/>
                    <a:pt x="3126" y="5968"/>
                  </a:cubicBezTo>
                  <a:cubicBezTo>
                    <a:pt x="3361" y="5925"/>
                    <a:pt x="3543" y="5872"/>
                    <a:pt x="3554" y="5861"/>
                  </a:cubicBezTo>
                  <a:cubicBezTo>
                    <a:pt x="3800" y="5797"/>
                    <a:pt x="3875" y="5765"/>
                    <a:pt x="4079" y="5679"/>
                  </a:cubicBezTo>
                  <a:cubicBezTo>
                    <a:pt x="4196" y="5636"/>
                    <a:pt x="4389" y="5550"/>
                    <a:pt x="4518" y="5486"/>
                  </a:cubicBezTo>
                  <a:cubicBezTo>
                    <a:pt x="4892" y="5293"/>
                    <a:pt x="5235" y="5079"/>
                    <a:pt x="5417" y="4940"/>
                  </a:cubicBezTo>
                  <a:cubicBezTo>
                    <a:pt x="5524" y="4876"/>
                    <a:pt x="5684" y="4758"/>
                    <a:pt x="5877" y="4598"/>
                  </a:cubicBezTo>
                  <a:cubicBezTo>
                    <a:pt x="6070" y="4426"/>
                    <a:pt x="6188" y="4309"/>
                    <a:pt x="6284" y="4212"/>
                  </a:cubicBezTo>
                  <a:cubicBezTo>
                    <a:pt x="6327" y="4180"/>
                    <a:pt x="6466" y="4030"/>
                    <a:pt x="6637" y="3827"/>
                  </a:cubicBezTo>
                  <a:cubicBezTo>
                    <a:pt x="6766" y="3666"/>
                    <a:pt x="6851" y="3538"/>
                    <a:pt x="6916" y="3431"/>
                  </a:cubicBezTo>
                  <a:cubicBezTo>
                    <a:pt x="6948" y="3388"/>
                    <a:pt x="6980" y="3334"/>
                    <a:pt x="7012" y="3292"/>
                  </a:cubicBezTo>
                  <a:cubicBezTo>
                    <a:pt x="7055" y="3217"/>
                    <a:pt x="7108" y="3120"/>
                    <a:pt x="7140" y="3045"/>
                  </a:cubicBezTo>
                  <a:cubicBezTo>
                    <a:pt x="7183" y="2960"/>
                    <a:pt x="7205" y="2896"/>
                    <a:pt x="7258" y="2767"/>
                  </a:cubicBezTo>
                  <a:cubicBezTo>
                    <a:pt x="7301" y="2639"/>
                    <a:pt x="7322" y="2489"/>
                    <a:pt x="7322" y="2328"/>
                  </a:cubicBezTo>
                  <a:cubicBezTo>
                    <a:pt x="7312" y="1525"/>
                    <a:pt x="6744" y="573"/>
                    <a:pt x="6059" y="187"/>
                  </a:cubicBezTo>
                  <a:cubicBezTo>
                    <a:pt x="5920" y="112"/>
                    <a:pt x="5792" y="69"/>
                    <a:pt x="5674" y="48"/>
                  </a:cubicBezTo>
                  <a:cubicBezTo>
                    <a:pt x="5513" y="16"/>
                    <a:pt x="5395" y="5"/>
                    <a:pt x="5353" y="5"/>
                  </a:cubicBezTo>
                  <a:cubicBezTo>
                    <a:pt x="5303" y="5"/>
                    <a:pt x="5205" y="0"/>
                    <a:pt x="5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52;p41">
              <a:extLst>
                <a:ext uri="{FF2B5EF4-FFF2-40B4-BE49-F238E27FC236}">
                  <a16:creationId xmlns:a16="http://schemas.microsoft.com/office/drawing/2014/main" id="{43C6FCFE-6E74-4155-B381-CCA3F74858E3}"/>
                </a:ext>
              </a:extLst>
            </p:cNvPr>
            <p:cNvSpPr/>
            <p:nvPr/>
          </p:nvSpPr>
          <p:spPr>
            <a:xfrm>
              <a:off x="5180375" y="2062800"/>
              <a:ext cx="308325" cy="201725"/>
            </a:xfrm>
            <a:custGeom>
              <a:avLst/>
              <a:gdLst/>
              <a:ahLst/>
              <a:cxnLst/>
              <a:rect l="l" t="t" r="r" b="b"/>
              <a:pathLst>
                <a:path w="12333" h="8069" extrusionOk="0">
                  <a:moveTo>
                    <a:pt x="10831" y="1"/>
                  </a:moveTo>
                  <a:cubicBezTo>
                    <a:pt x="10722" y="1"/>
                    <a:pt x="10625" y="28"/>
                    <a:pt x="10545" y="80"/>
                  </a:cubicBezTo>
                  <a:cubicBezTo>
                    <a:pt x="10202" y="305"/>
                    <a:pt x="9378" y="829"/>
                    <a:pt x="8896" y="1150"/>
                  </a:cubicBezTo>
                  <a:cubicBezTo>
                    <a:pt x="8457" y="1439"/>
                    <a:pt x="7644" y="1975"/>
                    <a:pt x="7076" y="2349"/>
                  </a:cubicBezTo>
                  <a:cubicBezTo>
                    <a:pt x="6327" y="2874"/>
                    <a:pt x="6145" y="2992"/>
                    <a:pt x="5438" y="3495"/>
                  </a:cubicBezTo>
                  <a:cubicBezTo>
                    <a:pt x="5203" y="3666"/>
                    <a:pt x="1456" y="6107"/>
                    <a:pt x="1167" y="6353"/>
                  </a:cubicBezTo>
                  <a:cubicBezTo>
                    <a:pt x="1007" y="6492"/>
                    <a:pt x="739" y="6728"/>
                    <a:pt x="482" y="6995"/>
                  </a:cubicBezTo>
                  <a:cubicBezTo>
                    <a:pt x="257" y="7231"/>
                    <a:pt x="150" y="7391"/>
                    <a:pt x="129" y="7445"/>
                  </a:cubicBezTo>
                  <a:cubicBezTo>
                    <a:pt x="64" y="7541"/>
                    <a:pt x="43" y="7605"/>
                    <a:pt x="32" y="7638"/>
                  </a:cubicBezTo>
                  <a:cubicBezTo>
                    <a:pt x="22" y="7648"/>
                    <a:pt x="22" y="7680"/>
                    <a:pt x="11" y="7691"/>
                  </a:cubicBezTo>
                  <a:cubicBezTo>
                    <a:pt x="11" y="7723"/>
                    <a:pt x="0" y="7755"/>
                    <a:pt x="0" y="7787"/>
                  </a:cubicBezTo>
                  <a:cubicBezTo>
                    <a:pt x="0" y="7841"/>
                    <a:pt x="22" y="7884"/>
                    <a:pt x="43" y="7927"/>
                  </a:cubicBezTo>
                  <a:cubicBezTo>
                    <a:pt x="86" y="7991"/>
                    <a:pt x="139" y="8012"/>
                    <a:pt x="161" y="8023"/>
                  </a:cubicBezTo>
                  <a:cubicBezTo>
                    <a:pt x="236" y="8044"/>
                    <a:pt x="289" y="8055"/>
                    <a:pt x="407" y="8066"/>
                  </a:cubicBezTo>
                  <a:cubicBezTo>
                    <a:pt x="426" y="8068"/>
                    <a:pt x="446" y="8069"/>
                    <a:pt x="465" y="8069"/>
                  </a:cubicBezTo>
                  <a:cubicBezTo>
                    <a:pt x="541" y="8069"/>
                    <a:pt x="617" y="8055"/>
                    <a:pt x="685" y="8055"/>
                  </a:cubicBezTo>
                  <a:cubicBezTo>
                    <a:pt x="846" y="8034"/>
                    <a:pt x="1049" y="7980"/>
                    <a:pt x="1210" y="7937"/>
                  </a:cubicBezTo>
                  <a:cubicBezTo>
                    <a:pt x="1328" y="7905"/>
                    <a:pt x="1488" y="7852"/>
                    <a:pt x="1606" y="7819"/>
                  </a:cubicBezTo>
                  <a:cubicBezTo>
                    <a:pt x="1842" y="7745"/>
                    <a:pt x="2216" y="7605"/>
                    <a:pt x="2484" y="7498"/>
                  </a:cubicBezTo>
                  <a:cubicBezTo>
                    <a:pt x="2655" y="7434"/>
                    <a:pt x="6049" y="5582"/>
                    <a:pt x="7719" y="4769"/>
                  </a:cubicBezTo>
                  <a:cubicBezTo>
                    <a:pt x="9142" y="4073"/>
                    <a:pt x="10448" y="3398"/>
                    <a:pt x="12011" y="2595"/>
                  </a:cubicBezTo>
                  <a:cubicBezTo>
                    <a:pt x="12204" y="2488"/>
                    <a:pt x="12332" y="2242"/>
                    <a:pt x="12322" y="1900"/>
                  </a:cubicBezTo>
                  <a:cubicBezTo>
                    <a:pt x="12322" y="1236"/>
                    <a:pt x="11851" y="444"/>
                    <a:pt x="11283" y="133"/>
                  </a:cubicBezTo>
                  <a:cubicBezTo>
                    <a:pt x="11122" y="44"/>
                    <a:pt x="10967" y="1"/>
                    <a:pt x="10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53;p41">
              <a:extLst>
                <a:ext uri="{FF2B5EF4-FFF2-40B4-BE49-F238E27FC236}">
                  <a16:creationId xmlns:a16="http://schemas.microsoft.com/office/drawing/2014/main" id="{364B2B0E-07B4-4E9B-AEB8-785EE20DAD50}"/>
                </a:ext>
              </a:extLst>
            </p:cNvPr>
            <p:cNvSpPr/>
            <p:nvPr/>
          </p:nvSpPr>
          <p:spPr>
            <a:xfrm>
              <a:off x="5624900" y="1922400"/>
              <a:ext cx="77100" cy="77100"/>
            </a:xfrm>
            <a:custGeom>
              <a:avLst/>
              <a:gdLst/>
              <a:ahLst/>
              <a:cxnLst/>
              <a:rect l="l" t="t" r="r" b="b"/>
              <a:pathLst>
                <a:path w="3084" h="3084" extrusionOk="0">
                  <a:moveTo>
                    <a:pt x="1542" y="1"/>
                  </a:moveTo>
                  <a:cubicBezTo>
                    <a:pt x="696" y="1"/>
                    <a:pt x="0" y="686"/>
                    <a:pt x="0" y="1542"/>
                  </a:cubicBezTo>
                  <a:cubicBezTo>
                    <a:pt x="0" y="2388"/>
                    <a:pt x="696" y="3084"/>
                    <a:pt x="1542" y="3084"/>
                  </a:cubicBezTo>
                  <a:cubicBezTo>
                    <a:pt x="2398" y="3084"/>
                    <a:pt x="3083" y="2388"/>
                    <a:pt x="3083" y="1542"/>
                  </a:cubicBezTo>
                  <a:cubicBezTo>
                    <a:pt x="3083" y="686"/>
                    <a:pt x="2398" y="1"/>
                    <a:pt x="1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54;p41">
              <a:extLst>
                <a:ext uri="{FF2B5EF4-FFF2-40B4-BE49-F238E27FC236}">
                  <a16:creationId xmlns:a16="http://schemas.microsoft.com/office/drawing/2014/main" id="{D56402ED-7BD7-42D9-B952-6F29261A476E}"/>
                </a:ext>
              </a:extLst>
            </p:cNvPr>
            <p:cNvSpPr/>
            <p:nvPr/>
          </p:nvSpPr>
          <p:spPr>
            <a:xfrm>
              <a:off x="5535775" y="2046200"/>
              <a:ext cx="493800" cy="311425"/>
            </a:xfrm>
            <a:custGeom>
              <a:avLst/>
              <a:gdLst/>
              <a:ahLst/>
              <a:cxnLst/>
              <a:rect l="l" t="t" r="r" b="b"/>
              <a:pathLst>
                <a:path w="19752" h="12457" extrusionOk="0">
                  <a:moveTo>
                    <a:pt x="2654" y="0"/>
                  </a:moveTo>
                  <a:cubicBezTo>
                    <a:pt x="2250" y="0"/>
                    <a:pt x="1967" y="57"/>
                    <a:pt x="1831" y="176"/>
                  </a:cubicBezTo>
                  <a:cubicBezTo>
                    <a:pt x="1790" y="207"/>
                    <a:pt x="1779" y="248"/>
                    <a:pt x="1787" y="298"/>
                  </a:cubicBezTo>
                  <a:lnTo>
                    <a:pt x="1787" y="298"/>
                  </a:lnTo>
                  <a:cubicBezTo>
                    <a:pt x="1784" y="290"/>
                    <a:pt x="1778" y="283"/>
                    <a:pt x="1778" y="283"/>
                  </a:cubicBezTo>
                  <a:lnTo>
                    <a:pt x="1778" y="1450"/>
                  </a:lnTo>
                  <a:cubicBezTo>
                    <a:pt x="1278" y="1279"/>
                    <a:pt x="855" y="1189"/>
                    <a:pt x="536" y="1189"/>
                  </a:cubicBezTo>
                  <a:cubicBezTo>
                    <a:pt x="376" y="1189"/>
                    <a:pt x="243" y="1211"/>
                    <a:pt x="140" y="1258"/>
                  </a:cubicBezTo>
                  <a:cubicBezTo>
                    <a:pt x="44" y="1300"/>
                    <a:pt x="1" y="1375"/>
                    <a:pt x="11" y="1482"/>
                  </a:cubicBezTo>
                  <a:lnTo>
                    <a:pt x="11" y="1482"/>
                  </a:lnTo>
                  <a:lnTo>
                    <a:pt x="1" y="2821"/>
                  </a:lnTo>
                  <a:cubicBezTo>
                    <a:pt x="1" y="3859"/>
                    <a:pt x="4368" y="7884"/>
                    <a:pt x="7676" y="10335"/>
                  </a:cubicBezTo>
                  <a:cubicBezTo>
                    <a:pt x="8104" y="10646"/>
                    <a:pt x="8554" y="10946"/>
                    <a:pt x="8993" y="11192"/>
                  </a:cubicBezTo>
                  <a:cubicBezTo>
                    <a:pt x="10367" y="11983"/>
                    <a:pt x="11728" y="12457"/>
                    <a:pt x="12638" y="12457"/>
                  </a:cubicBezTo>
                  <a:cubicBezTo>
                    <a:pt x="12897" y="12457"/>
                    <a:pt x="13120" y="12418"/>
                    <a:pt x="13296" y="12337"/>
                  </a:cubicBezTo>
                  <a:cubicBezTo>
                    <a:pt x="13457" y="12262"/>
                    <a:pt x="13542" y="12134"/>
                    <a:pt x="13542" y="11952"/>
                  </a:cubicBezTo>
                  <a:lnTo>
                    <a:pt x="13542" y="10614"/>
                  </a:lnTo>
                  <a:cubicBezTo>
                    <a:pt x="13564" y="9779"/>
                    <a:pt x="11840" y="7863"/>
                    <a:pt x="9164" y="5797"/>
                  </a:cubicBezTo>
                  <a:lnTo>
                    <a:pt x="9164" y="5797"/>
                  </a:lnTo>
                  <a:cubicBezTo>
                    <a:pt x="10545" y="6407"/>
                    <a:pt x="11958" y="6985"/>
                    <a:pt x="13211" y="7467"/>
                  </a:cubicBezTo>
                  <a:cubicBezTo>
                    <a:pt x="15168" y="8218"/>
                    <a:pt x="17095" y="8628"/>
                    <a:pt x="18356" y="8628"/>
                  </a:cubicBezTo>
                  <a:cubicBezTo>
                    <a:pt x="18965" y="8628"/>
                    <a:pt x="19418" y="8532"/>
                    <a:pt x="19644" y="8334"/>
                  </a:cubicBezTo>
                  <a:cubicBezTo>
                    <a:pt x="19698" y="8280"/>
                    <a:pt x="19730" y="8216"/>
                    <a:pt x="19730" y="8152"/>
                  </a:cubicBezTo>
                  <a:lnTo>
                    <a:pt x="19730" y="6814"/>
                  </a:lnTo>
                  <a:cubicBezTo>
                    <a:pt x="19751" y="6450"/>
                    <a:pt x="19023" y="5839"/>
                    <a:pt x="17782" y="5122"/>
                  </a:cubicBezTo>
                  <a:cubicBezTo>
                    <a:pt x="16390" y="4319"/>
                    <a:pt x="14367" y="3388"/>
                    <a:pt x="12001" y="2478"/>
                  </a:cubicBezTo>
                  <a:cubicBezTo>
                    <a:pt x="8039" y="962"/>
                    <a:pt x="4319" y="0"/>
                    <a:pt x="2654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55;p41">
              <a:extLst>
                <a:ext uri="{FF2B5EF4-FFF2-40B4-BE49-F238E27FC236}">
                  <a16:creationId xmlns:a16="http://schemas.microsoft.com/office/drawing/2014/main" id="{4994F2FD-0529-40EC-8CE7-018E60AE1292}"/>
                </a:ext>
              </a:extLst>
            </p:cNvPr>
            <p:cNvSpPr/>
            <p:nvPr/>
          </p:nvSpPr>
          <p:spPr>
            <a:xfrm>
              <a:off x="5580200" y="2053275"/>
              <a:ext cx="448825" cy="208625"/>
            </a:xfrm>
            <a:custGeom>
              <a:avLst/>
              <a:gdLst/>
              <a:ahLst/>
              <a:cxnLst/>
              <a:rect l="l" t="t" r="r" b="b"/>
              <a:pathLst>
                <a:path w="17953" h="8345" extrusionOk="0">
                  <a:moveTo>
                    <a:pt x="1" y="0"/>
                  </a:moveTo>
                  <a:lnTo>
                    <a:pt x="1" y="1349"/>
                  </a:lnTo>
                  <a:cubicBezTo>
                    <a:pt x="1" y="1606"/>
                    <a:pt x="686" y="2109"/>
                    <a:pt x="1767" y="2741"/>
                  </a:cubicBezTo>
                  <a:cubicBezTo>
                    <a:pt x="4079" y="4079"/>
                    <a:pt x="8233" y="5963"/>
                    <a:pt x="11434" y="7184"/>
                  </a:cubicBezTo>
                  <a:cubicBezTo>
                    <a:pt x="13398" y="7935"/>
                    <a:pt x="15323" y="8345"/>
                    <a:pt x="16582" y="8345"/>
                  </a:cubicBezTo>
                  <a:cubicBezTo>
                    <a:pt x="17189" y="8345"/>
                    <a:pt x="17641" y="8249"/>
                    <a:pt x="17867" y="8051"/>
                  </a:cubicBezTo>
                  <a:cubicBezTo>
                    <a:pt x="17921" y="7997"/>
                    <a:pt x="17953" y="7933"/>
                    <a:pt x="17953" y="7869"/>
                  </a:cubicBezTo>
                  <a:lnTo>
                    <a:pt x="17953" y="6520"/>
                  </a:lnTo>
                  <a:cubicBezTo>
                    <a:pt x="17953" y="6595"/>
                    <a:pt x="17932" y="6648"/>
                    <a:pt x="17867" y="6702"/>
                  </a:cubicBezTo>
                  <a:cubicBezTo>
                    <a:pt x="17641" y="6904"/>
                    <a:pt x="17189" y="7001"/>
                    <a:pt x="16582" y="7001"/>
                  </a:cubicBezTo>
                  <a:cubicBezTo>
                    <a:pt x="15324" y="7001"/>
                    <a:pt x="13401" y="6586"/>
                    <a:pt x="11444" y="5835"/>
                  </a:cubicBezTo>
                  <a:cubicBezTo>
                    <a:pt x="8243" y="4614"/>
                    <a:pt x="4090" y="2730"/>
                    <a:pt x="1767" y="1392"/>
                  </a:cubicBezTo>
                  <a:cubicBezTo>
                    <a:pt x="686" y="761"/>
                    <a:pt x="1" y="25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56;p41">
              <a:extLst>
                <a:ext uri="{FF2B5EF4-FFF2-40B4-BE49-F238E27FC236}">
                  <a16:creationId xmlns:a16="http://schemas.microsoft.com/office/drawing/2014/main" id="{B3BD16B1-9FE3-48BD-87F8-CD29CC4EE56E}"/>
                </a:ext>
              </a:extLst>
            </p:cNvPr>
            <p:cNvSpPr/>
            <p:nvPr/>
          </p:nvSpPr>
          <p:spPr>
            <a:xfrm>
              <a:off x="5575375" y="2046200"/>
              <a:ext cx="460625" cy="182100"/>
            </a:xfrm>
            <a:custGeom>
              <a:avLst/>
              <a:gdLst/>
              <a:ahLst/>
              <a:cxnLst/>
              <a:rect l="l" t="t" r="r" b="b"/>
              <a:pathLst>
                <a:path w="18425" h="7284" extrusionOk="0">
                  <a:moveTo>
                    <a:pt x="1070" y="0"/>
                  </a:moveTo>
                  <a:cubicBezTo>
                    <a:pt x="666" y="0"/>
                    <a:pt x="383" y="57"/>
                    <a:pt x="247" y="176"/>
                  </a:cubicBezTo>
                  <a:cubicBezTo>
                    <a:pt x="1" y="391"/>
                    <a:pt x="718" y="958"/>
                    <a:pt x="1960" y="1675"/>
                  </a:cubicBezTo>
                  <a:cubicBezTo>
                    <a:pt x="4283" y="3013"/>
                    <a:pt x="8436" y="4897"/>
                    <a:pt x="11637" y="6118"/>
                  </a:cubicBezTo>
                  <a:cubicBezTo>
                    <a:pt x="13594" y="6869"/>
                    <a:pt x="15517" y="7284"/>
                    <a:pt x="16775" y="7284"/>
                  </a:cubicBezTo>
                  <a:cubicBezTo>
                    <a:pt x="17382" y="7284"/>
                    <a:pt x="17834" y="7187"/>
                    <a:pt x="18060" y="6985"/>
                  </a:cubicBezTo>
                  <a:cubicBezTo>
                    <a:pt x="18424" y="6674"/>
                    <a:pt x="17675" y="5979"/>
                    <a:pt x="16198" y="5122"/>
                  </a:cubicBezTo>
                  <a:cubicBezTo>
                    <a:pt x="14806" y="4319"/>
                    <a:pt x="12783" y="3388"/>
                    <a:pt x="10417" y="2478"/>
                  </a:cubicBezTo>
                  <a:cubicBezTo>
                    <a:pt x="6455" y="962"/>
                    <a:pt x="2735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57;p41">
              <a:extLst>
                <a:ext uri="{FF2B5EF4-FFF2-40B4-BE49-F238E27FC236}">
                  <a16:creationId xmlns:a16="http://schemas.microsoft.com/office/drawing/2014/main" id="{B1060ED6-8C9B-42E7-A235-785D3C31335D}"/>
                </a:ext>
              </a:extLst>
            </p:cNvPr>
            <p:cNvSpPr/>
            <p:nvPr/>
          </p:nvSpPr>
          <p:spPr>
            <a:xfrm>
              <a:off x="5535775" y="2082975"/>
              <a:ext cx="338575" cy="274675"/>
            </a:xfrm>
            <a:custGeom>
              <a:avLst/>
              <a:gdLst/>
              <a:ahLst/>
              <a:cxnLst/>
              <a:rect l="l" t="t" r="r" b="b"/>
              <a:pathLst>
                <a:path w="13543" h="10987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"/>
                    <a:pt x="11" y="2"/>
                    <a:pt x="11" y="2"/>
                  </a:cubicBezTo>
                  <a:lnTo>
                    <a:pt x="11" y="2"/>
                  </a:lnTo>
                  <a:lnTo>
                    <a:pt x="11" y="1"/>
                  </a:lnTo>
                  <a:close/>
                  <a:moveTo>
                    <a:pt x="11" y="2"/>
                  </a:moveTo>
                  <a:lnTo>
                    <a:pt x="1" y="1350"/>
                  </a:lnTo>
                  <a:cubicBezTo>
                    <a:pt x="1" y="2388"/>
                    <a:pt x="4368" y="6413"/>
                    <a:pt x="7676" y="8864"/>
                  </a:cubicBezTo>
                  <a:cubicBezTo>
                    <a:pt x="8104" y="9175"/>
                    <a:pt x="8554" y="9475"/>
                    <a:pt x="8993" y="9721"/>
                  </a:cubicBezTo>
                  <a:cubicBezTo>
                    <a:pt x="10363" y="10518"/>
                    <a:pt x="11721" y="10987"/>
                    <a:pt x="12631" y="10987"/>
                  </a:cubicBezTo>
                  <a:cubicBezTo>
                    <a:pt x="12893" y="10987"/>
                    <a:pt x="13119" y="10948"/>
                    <a:pt x="13296" y="10866"/>
                  </a:cubicBezTo>
                  <a:cubicBezTo>
                    <a:pt x="13457" y="10791"/>
                    <a:pt x="13542" y="10663"/>
                    <a:pt x="13542" y="10481"/>
                  </a:cubicBezTo>
                  <a:lnTo>
                    <a:pt x="13542" y="9132"/>
                  </a:lnTo>
                  <a:cubicBezTo>
                    <a:pt x="13542" y="9314"/>
                    <a:pt x="13468" y="9443"/>
                    <a:pt x="13296" y="9517"/>
                  </a:cubicBezTo>
                  <a:cubicBezTo>
                    <a:pt x="13118" y="9599"/>
                    <a:pt x="12893" y="9638"/>
                    <a:pt x="12630" y="9638"/>
                  </a:cubicBezTo>
                  <a:cubicBezTo>
                    <a:pt x="11720" y="9638"/>
                    <a:pt x="10365" y="9171"/>
                    <a:pt x="9003" y="8383"/>
                  </a:cubicBezTo>
                  <a:cubicBezTo>
                    <a:pt x="8554" y="8126"/>
                    <a:pt x="8115" y="7837"/>
                    <a:pt x="7676" y="7516"/>
                  </a:cubicBezTo>
                  <a:cubicBezTo>
                    <a:pt x="4370" y="5066"/>
                    <a:pt x="5" y="1044"/>
                    <a:pt x="1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58;p41">
              <a:extLst>
                <a:ext uri="{FF2B5EF4-FFF2-40B4-BE49-F238E27FC236}">
                  <a16:creationId xmlns:a16="http://schemas.microsoft.com/office/drawing/2014/main" id="{5C00CF09-D33C-486E-902E-0AEBD0656FFF}"/>
                </a:ext>
              </a:extLst>
            </p:cNvPr>
            <p:cNvSpPr/>
            <p:nvPr/>
          </p:nvSpPr>
          <p:spPr>
            <a:xfrm>
              <a:off x="5514375" y="2075925"/>
              <a:ext cx="378700" cy="248025"/>
            </a:xfrm>
            <a:custGeom>
              <a:avLst/>
              <a:gdLst/>
              <a:ahLst/>
              <a:cxnLst/>
              <a:rect l="l" t="t" r="r" b="b"/>
              <a:pathLst>
                <a:path w="15148" h="9921" extrusionOk="0">
                  <a:moveTo>
                    <a:pt x="1382" y="1"/>
                  </a:moveTo>
                  <a:cubicBezTo>
                    <a:pt x="1227" y="1"/>
                    <a:pt x="1097" y="23"/>
                    <a:pt x="996" y="69"/>
                  </a:cubicBezTo>
                  <a:cubicBezTo>
                    <a:pt x="0" y="518"/>
                    <a:pt x="4903" y="5111"/>
                    <a:pt x="8532" y="7798"/>
                  </a:cubicBezTo>
                  <a:cubicBezTo>
                    <a:pt x="8971" y="8119"/>
                    <a:pt x="9410" y="8408"/>
                    <a:pt x="9859" y="8665"/>
                  </a:cubicBezTo>
                  <a:cubicBezTo>
                    <a:pt x="11221" y="9453"/>
                    <a:pt x="12576" y="9920"/>
                    <a:pt x="13486" y="9920"/>
                  </a:cubicBezTo>
                  <a:cubicBezTo>
                    <a:pt x="13749" y="9920"/>
                    <a:pt x="13974" y="9881"/>
                    <a:pt x="14152" y="9799"/>
                  </a:cubicBezTo>
                  <a:cubicBezTo>
                    <a:pt x="15148" y="9350"/>
                    <a:pt x="13017" y="6802"/>
                    <a:pt x="9378" y="4115"/>
                  </a:cubicBezTo>
                  <a:cubicBezTo>
                    <a:pt x="8190" y="3237"/>
                    <a:pt x="6980" y="2445"/>
                    <a:pt x="5867" y="1803"/>
                  </a:cubicBezTo>
                  <a:cubicBezTo>
                    <a:pt x="3924" y="686"/>
                    <a:pt x="2251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5857;p64">
            <a:extLst>
              <a:ext uri="{FF2B5EF4-FFF2-40B4-BE49-F238E27FC236}">
                <a16:creationId xmlns:a16="http://schemas.microsoft.com/office/drawing/2014/main" id="{EC1A839D-CF3D-4208-A1A9-2BD915D5FF4F}"/>
              </a:ext>
            </a:extLst>
          </p:cNvPr>
          <p:cNvGrpSpPr/>
          <p:nvPr/>
        </p:nvGrpSpPr>
        <p:grpSpPr>
          <a:xfrm>
            <a:off x="2112964" y="140405"/>
            <a:ext cx="4892016" cy="5003095"/>
            <a:chOff x="936822" y="1399475"/>
            <a:chExt cx="3723035" cy="2347962"/>
          </a:xfrm>
        </p:grpSpPr>
        <p:sp>
          <p:nvSpPr>
            <p:cNvPr id="99" name="Google Shape;5858;p64">
              <a:extLst>
                <a:ext uri="{FF2B5EF4-FFF2-40B4-BE49-F238E27FC236}">
                  <a16:creationId xmlns:a16="http://schemas.microsoft.com/office/drawing/2014/main" id="{5379A91D-3340-4C13-AF4F-1D855F76DA9C}"/>
                </a:ext>
              </a:extLst>
            </p:cNvPr>
            <p:cNvSpPr/>
            <p:nvPr/>
          </p:nvSpPr>
          <p:spPr>
            <a:xfrm>
              <a:off x="936822" y="1399475"/>
              <a:ext cx="3723035" cy="2347962"/>
            </a:xfrm>
            <a:custGeom>
              <a:avLst/>
              <a:gdLst/>
              <a:ahLst/>
              <a:cxnLst/>
              <a:rect l="l" t="t" r="r" b="b"/>
              <a:pathLst>
                <a:path w="285017" h="160902" extrusionOk="0">
                  <a:moveTo>
                    <a:pt x="0" y="0"/>
                  </a:moveTo>
                  <a:lnTo>
                    <a:pt x="0" y="160902"/>
                  </a:lnTo>
                  <a:lnTo>
                    <a:pt x="285017" y="160902"/>
                  </a:lnTo>
                  <a:lnTo>
                    <a:pt x="2850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endParaRPr>
            </a:p>
          </p:txBody>
        </p:sp>
        <p:grpSp>
          <p:nvGrpSpPr>
            <p:cNvPr id="100" name="Google Shape;5859;p64">
              <a:extLst>
                <a:ext uri="{FF2B5EF4-FFF2-40B4-BE49-F238E27FC236}">
                  <a16:creationId xmlns:a16="http://schemas.microsoft.com/office/drawing/2014/main" id="{44C9EF72-7477-4212-9402-00F60A74BC5D}"/>
                </a:ext>
              </a:extLst>
            </p:cNvPr>
            <p:cNvGrpSpPr/>
            <p:nvPr/>
          </p:nvGrpSpPr>
          <p:grpSpPr>
            <a:xfrm>
              <a:off x="1046143" y="3572584"/>
              <a:ext cx="529675" cy="104213"/>
              <a:chOff x="912891" y="3985001"/>
              <a:chExt cx="385050" cy="75753"/>
            </a:xfrm>
          </p:grpSpPr>
          <p:sp>
            <p:nvSpPr>
              <p:cNvPr id="115" name="Google Shape;5860;p64">
                <a:extLst>
                  <a:ext uri="{FF2B5EF4-FFF2-40B4-BE49-F238E27FC236}">
                    <a16:creationId xmlns:a16="http://schemas.microsoft.com/office/drawing/2014/main" id="{1434D05A-812D-4F7E-BBBC-B80B0B2F4451}"/>
                  </a:ext>
                </a:extLst>
              </p:cNvPr>
              <p:cNvSpPr/>
              <p:nvPr/>
            </p:nvSpPr>
            <p:spPr>
              <a:xfrm>
                <a:off x="912891" y="3988644"/>
                <a:ext cx="67540" cy="6754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4523" extrusionOk="0">
                    <a:moveTo>
                      <a:pt x="0" y="1"/>
                    </a:moveTo>
                    <a:lnTo>
                      <a:pt x="0" y="4523"/>
                    </a:lnTo>
                    <a:lnTo>
                      <a:pt x="4522" y="22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5861;p64">
                <a:extLst>
                  <a:ext uri="{FF2B5EF4-FFF2-40B4-BE49-F238E27FC236}">
                    <a16:creationId xmlns:a16="http://schemas.microsoft.com/office/drawing/2014/main" id="{C3003868-0A25-4853-8D63-AEEF19BD92E6}"/>
                  </a:ext>
                </a:extLst>
              </p:cNvPr>
              <p:cNvSpPr/>
              <p:nvPr/>
            </p:nvSpPr>
            <p:spPr>
              <a:xfrm>
                <a:off x="1066169" y="3997767"/>
                <a:ext cx="49292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3300" y="16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5862;p64">
                <a:extLst>
                  <a:ext uri="{FF2B5EF4-FFF2-40B4-BE49-F238E27FC236}">
                    <a16:creationId xmlns:a16="http://schemas.microsoft.com/office/drawing/2014/main" id="{E9CD333E-ADA2-4DEC-AF76-DA63D8E4EFEA}"/>
                  </a:ext>
                </a:extLst>
              </p:cNvPr>
              <p:cNvSpPr/>
              <p:nvPr/>
            </p:nvSpPr>
            <p:spPr>
              <a:xfrm>
                <a:off x="1117262" y="3997767"/>
                <a:ext cx="6406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428" y="3301"/>
                    </a:lnTo>
                    <a:lnTo>
                      <a:pt x="4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5863;p64">
                <a:extLst>
                  <a:ext uri="{FF2B5EF4-FFF2-40B4-BE49-F238E27FC236}">
                    <a16:creationId xmlns:a16="http://schemas.microsoft.com/office/drawing/2014/main" id="{22A06885-845B-4A76-9A74-8E10DA6A9F96}"/>
                  </a:ext>
                </a:extLst>
              </p:cNvPr>
              <p:cNvSpPr/>
              <p:nvPr/>
            </p:nvSpPr>
            <p:spPr>
              <a:xfrm>
                <a:off x="1210324" y="3985001"/>
                <a:ext cx="51129" cy="75753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5073" extrusionOk="0">
                    <a:moveTo>
                      <a:pt x="3423" y="0"/>
                    </a:moveTo>
                    <a:lnTo>
                      <a:pt x="1" y="2506"/>
                    </a:lnTo>
                    <a:lnTo>
                      <a:pt x="3423" y="5072"/>
                    </a:lnTo>
                    <a:lnTo>
                      <a:pt x="34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5864;p64">
                <a:extLst>
                  <a:ext uri="{FF2B5EF4-FFF2-40B4-BE49-F238E27FC236}">
                    <a16:creationId xmlns:a16="http://schemas.microsoft.com/office/drawing/2014/main" id="{FD5A05C0-3DDE-4D8E-BE22-2CF73A4C3C62}"/>
                  </a:ext>
                </a:extLst>
              </p:cNvPr>
              <p:cNvSpPr/>
              <p:nvPr/>
            </p:nvSpPr>
            <p:spPr>
              <a:xfrm>
                <a:off x="1210324" y="4004157"/>
                <a:ext cx="25564" cy="37421"/>
              </a:xfrm>
              <a:custGeom>
                <a:avLst/>
                <a:gdLst/>
                <a:ahLst/>
                <a:cxnLst/>
                <a:rect l="l" t="t" r="r" b="b"/>
                <a:pathLst>
                  <a:path w="1712" h="2506" extrusionOk="0">
                    <a:moveTo>
                      <a:pt x="1" y="0"/>
                    </a:moveTo>
                    <a:lnTo>
                      <a:pt x="1" y="2506"/>
                    </a:lnTo>
                    <a:lnTo>
                      <a:pt x="1712" y="2506"/>
                    </a:lnTo>
                    <a:lnTo>
                      <a:pt x="17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865;p64">
                <a:extLst>
                  <a:ext uri="{FF2B5EF4-FFF2-40B4-BE49-F238E27FC236}">
                    <a16:creationId xmlns:a16="http://schemas.microsoft.com/office/drawing/2014/main" id="{3D84FB65-7B15-41DC-9395-24262F01E0E7}"/>
                  </a:ext>
                </a:extLst>
              </p:cNvPr>
              <p:cNvSpPr/>
              <p:nvPr/>
            </p:nvSpPr>
            <p:spPr>
              <a:xfrm>
                <a:off x="1268718" y="3986822"/>
                <a:ext cx="29223" cy="72109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4829" extrusionOk="0">
                    <a:moveTo>
                      <a:pt x="1" y="0"/>
                    </a:moveTo>
                    <a:lnTo>
                      <a:pt x="1" y="489"/>
                    </a:lnTo>
                    <a:cubicBezTo>
                      <a:pt x="856" y="734"/>
                      <a:pt x="1468" y="1528"/>
                      <a:pt x="1468" y="2384"/>
                    </a:cubicBezTo>
                    <a:cubicBezTo>
                      <a:pt x="1468" y="3300"/>
                      <a:pt x="856" y="4095"/>
                      <a:pt x="1" y="4278"/>
                    </a:cubicBezTo>
                    <a:lnTo>
                      <a:pt x="1" y="4828"/>
                    </a:lnTo>
                    <a:cubicBezTo>
                      <a:pt x="1162" y="4584"/>
                      <a:pt x="1956" y="3606"/>
                      <a:pt x="1956" y="2384"/>
                    </a:cubicBezTo>
                    <a:cubicBezTo>
                      <a:pt x="1956" y="1223"/>
                      <a:pt x="1162" y="24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866;p64">
                <a:extLst>
                  <a:ext uri="{FF2B5EF4-FFF2-40B4-BE49-F238E27FC236}">
                    <a16:creationId xmlns:a16="http://schemas.microsoft.com/office/drawing/2014/main" id="{2E1B0C79-8B83-453A-BC23-2ED6749D81CF}"/>
                  </a:ext>
                </a:extLst>
              </p:cNvPr>
              <p:cNvSpPr/>
              <p:nvPr/>
            </p:nvSpPr>
            <p:spPr>
              <a:xfrm>
                <a:off x="1268718" y="4005068"/>
                <a:ext cx="14619" cy="3559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384" extrusionOk="0">
                    <a:moveTo>
                      <a:pt x="1" y="1"/>
                    </a:moveTo>
                    <a:lnTo>
                      <a:pt x="1" y="2384"/>
                    </a:lnTo>
                    <a:cubicBezTo>
                      <a:pt x="612" y="2262"/>
                      <a:pt x="979" y="1773"/>
                      <a:pt x="979" y="1162"/>
                    </a:cubicBezTo>
                    <a:cubicBezTo>
                      <a:pt x="979" y="612"/>
                      <a:pt x="612" y="12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" name="Google Shape;5867;p64">
              <a:extLst>
                <a:ext uri="{FF2B5EF4-FFF2-40B4-BE49-F238E27FC236}">
                  <a16:creationId xmlns:a16="http://schemas.microsoft.com/office/drawing/2014/main" id="{38C6AEB4-0EA2-497B-85EB-F38F995A5F9C}"/>
                </a:ext>
              </a:extLst>
            </p:cNvPr>
            <p:cNvGrpSpPr/>
            <p:nvPr/>
          </p:nvGrpSpPr>
          <p:grpSpPr>
            <a:xfrm>
              <a:off x="3972993" y="3567573"/>
              <a:ext cx="577367" cy="114250"/>
              <a:chOff x="4349939" y="3981343"/>
              <a:chExt cx="419720" cy="83049"/>
            </a:xfrm>
          </p:grpSpPr>
          <p:sp>
            <p:nvSpPr>
              <p:cNvPr id="106" name="Google Shape;5868;p64">
                <a:extLst>
                  <a:ext uri="{FF2B5EF4-FFF2-40B4-BE49-F238E27FC236}">
                    <a16:creationId xmlns:a16="http://schemas.microsoft.com/office/drawing/2014/main" id="{1748AD74-B1FE-4564-AD6B-3BC9F9E28B40}"/>
                  </a:ext>
                </a:extLst>
              </p:cNvPr>
              <p:cNvSpPr/>
              <p:nvPr/>
            </p:nvSpPr>
            <p:spPr>
              <a:xfrm>
                <a:off x="4349939" y="3989555"/>
                <a:ext cx="104946" cy="65718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4401" extrusionOk="0">
                    <a:moveTo>
                      <a:pt x="6417" y="612"/>
                    </a:moveTo>
                    <a:lnTo>
                      <a:pt x="6417" y="3789"/>
                    </a:lnTo>
                    <a:lnTo>
                      <a:pt x="672" y="3789"/>
                    </a:lnTo>
                    <a:lnTo>
                      <a:pt x="672" y="612"/>
                    </a:lnTo>
                    <a:close/>
                    <a:moveTo>
                      <a:pt x="306" y="1"/>
                    </a:moveTo>
                    <a:cubicBezTo>
                      <a:pt x="183" y="1"/>
                      <a:pt x="0" y="123"/>
                      <a:pt x="0" y="306"/>
                    </a:cubicBezTo>
                    <a:lnTo>
                      <a:pt x="0" y="4095"/>
                    </a:lnTo>
                    <a:cubicBezTo>
                      <a:pt x="0" y="4278"/>
                      <a:pt x="183" y="4401"/>
                      <a:pt x="306" y="4401"/>
                    </a:cubicBezTo>
                    <a:lnTo>
                      <a:pt x="6722" y="4401"/>
                    </a:lnTo>
                    <a:cubicBezTo>
                      <a:pt x="6906" y="4401"/>
                      <a:pt x="7028" y="4278"/>
                      <a:pt x="7028" y="4095"/>
                    </a:cubicBezTo>
                    <a:lnTo>
                      <a:pt x="7028" y="306"/>
                    </a:lnTo>
                    <a:cubicBezTo>
                      <a:pt x="7028" y="123"/>
                      <a:pt x="6906" y="1"/>
                      <a:pt x="6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5869;p64">
                <a:extLst>
                  <a:ext uri="{FF2B5EF4-FFF2-40B4-BE49-F238E27FC236}">
                    <a16:creationId xmlns:a16="http://schemas.microsoft.com/office/drawing/2014/main" id="{5CAD1A4C-4D37-47A5-9982-416230925F48}"/>
                  </a:ext>
                </a:extLst>
              </p:cNvPr>
              <p:cNvSpPr/>
              <p:nvPr/>
            </p:nvSpPr>
            <p:spPr>
              <a:xfrm>
                <a:off x="4521462" y="3982254"/>
                <a:ext cx="101317" cy="80322"/>
              </a:xfrm>
              <a:custGeom>
                <a:avLst/>
                <a:gdLst/>
                <a:ahLst/>
                <a:cxnLst/>
                <a:rect l="l" t="t" r="r" b="b"/>
                <a:pathLst>
                  <a:path w="6785" h="5379" extrusionOk="0">
                    <a:moveTo>
                      <a:pt x="856" y="1"/>
                    </a:moveTo>
                    <a:cubicBezTo>
                      <a:pt x="367" y="1"/>
                      <a:pt x="1" y="429"/>
                      <a:pt x="1" y="917"/>
                    </a:cubicBezTo>
                    <a:lnTo>
                      <a:pt x="429" y="917"/>
                    </a:lnTo>
                    <a:cubicBezTo>
                      <a:pt x="429" y="673"/>
                      <a:pt x="612" y="429"/>
                      <a:pt x="856" y="429"/>
                    </a:cubicBezTo>
                    <a:lnTo>
                      <a:pt x="5928" y="429"/>
                    </a:lnTo>
                    <a:cubicBezTo>
                      <a:pt x="6173" y="429"/>
                      <a:pt x="6417" y="673"/>
                      <a:pt x="6417" y="917"/>
                    </a:cubicBezTo>
                    <a:lnTo>
                      <a:pt x="6417" y="4523"/>
                    </a:lnTo>
                    <a:cubicBezTo>
                      <a:pt x="6417" y="4767"/>
                      <a:pt x="6173" y="4951"/>
                      <a:pt x="5928" y="4951"/>
                    </a:cubicBezTo>
                    <a:lnTo>
                      <a:pt x="4706" y="4951"/>
                    </a:lnTo>
                    <a:lnTo>
                      <a:pt x="4706" y="5378"/>
                    </a:lnTo>
                    <a:lnTo>
                      <a:pt x="5928" y="5378"/>
                    </a:lnTo>
                    <a:cubicBezTo>
                      <a:pt x="6417" y="5378"/>
                      <a:pt x="6784" y="5012"/>
                      <a:pt x="6784" y="4523"/>
                    </a:cubicBezTo>
                    <a:lnTo>
                      <a:pt x="6784" y="917"/>
                    </a:lnTo>
                    <a:cubicBezTo>
                      <a:pt x="6784" y="429"/>
                      <a:pt x="6417" y="1"/>
                      <a:pt x="59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5870;p64">
                <a:extLst>
                  <a:ext uri="{FF2B5EF4-FFF2-40B4-BE49-F238E27FC236}">
                    <a16:creationId xmlns:a16="http://schemas.microsoft.com/office/drawing/2014/main" id="{A03C4C30-DEF2-433B-AB6F-6155B99F7329}"/>
                  </a:ext>
                </a:extLst>
              </p:cNvPr>
              <p:cNvSpPr/>
              <p:nvPr/>
            </p:nvSpPr>
            <p:spPr>
              <a:xfrm>
                <a:off x="4521462" y="4002335"/>
                <a:ext cx="59327" cy="59327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3973" extrusionOk="0">
                    <a:moveTo>
                      <a:pt x="1" y="0"/>
                    </a:moveTo>
                    <a:lnTo>
                      <a:pt x="1" y="611"/>
                    </a:lnTo>
                    <a:cubicBezTo>
                      <a:pt x="1834" y="611"/>
                      <a:pt x="3362" y="2078"/>
                      <a:pt x="3362" y="3972"/>
                    </a:cubicBezTo>
                    <a:lnTo>
                      <a:pt x="3973" y="3972"/>
                    </a:lnTo>
                    <a:cubicBezTo>
                      <a:pt x="3973" y="1772"/>
                      <a:pt x="2140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5871;p64">
                <a:extLst>
                  <a:ext uri="{FF2B5EF4-FFF2-40B4-BE49-F238E27FC236}">
                    <a16:creationId xmlns:a16="http://schemas.microsoft.com/office/drawing/2014/main" id="{C840D684-346E-4A96-8DC2-33CC3C6C8DC9}"/>
                  </a:ext>
                </a:extLst>
              </p:cNvPr>
              <p:cNvSpPr/>
              <p:nvPr/>
            </p:nvSpPr>
            <p:spPr>
              <a:xfrm>
                <a:off x="4521462" y="4022402"/>
                <a:ext cx="39258" cy="39258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629" extrusionOk="0">
                    <a:moveTo>
                      <a:pt x="1" y="1"/>
                    </a:moveTo>
                    <a:lnTo>
                      <a:pt x="1" y="612"/>
                    </a:lnTo>
                    <a:cubicBezTo>
                      <a:pt x="1101" y="612"/>
                      <a:pt x="2017" y="1528"/>
                      <a:pt x="2017" y="2628"/>
                    </a:cubicBezTo>
                    <a:lnTo>
                      <a:pt x="2629" y="2628"/>
                    </a:lnTo>
                    <a:cubicBezTo>
                      <a:pt x="2629" y="1162"/>
                      <a:pt x="1406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5872;p64">
                <a:extLst>
                  <a:ext uri="{FF2B5EF4-FFF2-40B4-BE49-F238E27FC236}">
                    <a16:creationId xmlns:a16="http://schemas.microsoft.com/office/drawing/2014/main" id="{7E72C72D-C96A-4133-9BF1-8F43C6599461}"/>
                  </a:ext>
                </a:extLst>
              </p:cNvPr>
              <p:cNvSpPr/>
              <p:nvPr/>
            </p:nvSpPr>
            <p:spPr>
              <a:xfrm>
                <a:off x="4521462" y="4044305"/>
                <a:ext cx="16441" cy="17352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162" extrusionOk="0">
                    <a:moveTo>
                      <a:pt x="1" y="0"/>
                    </a:moveTo>
                    <a:lnTo>
                      <a:pt x="1" y="1161"/>
                    </a:lnTo>
                    <a:lnTo>
                      <a:pt x="1101" y="1161"/>
                    </a:lnTo>
                    <a:cubicBezTo>
                      <a:pt x="1101" y="550"/>
                      <a:pt x="612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5873;p64">
                <a:extLst>
                  <a:ext uri="{FF2B5EF4-FFF2-40B4-BE49-F238E27FC236}">
                    <a16:creationId xmlns:a16="http://schemas.microsoft.com/office/drawing/2014/main" id="{FF4902AE-1627-4D41-AD12-C7FBDAADB122}"/>
                  </a:ext>
                </a:extLst>
              </p:cNvPr>
              <p:cNvSpPr/>
              <p:nvPr/>
            </p:nvSpPr>
            <p:spPr>
              <a:xfrm>
                <a:off x="4689357" y="3981343"/>
                <a:ext cx="3651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6" extrusionOk="0">
                    <a:moveTo>
                      <a:pt x="306" y="1"/>
                    </a:moveTo>
                    <a:cubicBezTo>
                      <a:pt x="122" y="1"/>
                      <a:pt x="0" y="123"/>
                      <a:pt x="0" y="306"/>
                    </a:cubicBezTo>
                    <a:lnTo>
                      <a:pt x="0" y="2140"/>
                    </a:lnTo>
                    <a:cubicBezTo>
                      <a:pt x="0" y="2323"/>
                      <a:pt x="122" y="2445"/>
                      <a:pt x="306" y="2445"/>
                    </a:cubicBezTo>
                    <a:cubicBezTo>
                      <a:pt x="489" y="2445"/>
                      <a:pt x="611" y="2323"/>
                      <a:pt x="611" y="2140"/>
                    </a:cubicBezTo>
                    <a:lnTo>
                      <a:pt x="611" y="612"/>
                    </a:lnTo>
                    <a:lnTo>
                      <a:pt x="2139" y="612"/>
                    </a:lnTo>
                    <a:cubicBezTo>
                      <a:pt x="2322" y="612"/>
                      <a:pt x="2444" y="490"/>
                      <a:pt x="2444" y="306"/>
                    </a:cubicBezTo>
                    <a:cubicBezTo>
                      <a:pt x="2444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5874;p64">
                <a:extLst>
                  <a:ext uri="{FF2B5EF4-FFF2-40B4-BE49-F238E27FC236}">
                    <a16:creationId xmlns:a16="http://schemas.microsoft.com/office/drawing/2014/main" id="{1FA877FD-37A3-4A1A-97FD-0ED8CA3C83A8}"/>
                  </a:ext>
                </a:extLst>
              </p:cNvPr>
              <p:cNvSpPr/>
              <p:nvPr/>
            </p:nvSpPr>
            <p:spPr>
              <a:xfrm>
                <a:off x="4732238" y="3981343"/>
                <a:ext cx="37421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6" extrusionOk="0">
                    <a:moveTo>
                      <a:pt x="367" y="1"/>
                    </a:moveTo>
                    <a:cubicBezTo>
                      <a:pt x="184" y="1"/>
                      <a:pt x="0" y="123"/>
                      <a:pt x="0" y="306"/>
                    </a:cubicBezTo>
                    <a:cubicBezTo>
                      <a:pt x="0" y="490"/>
                      <a:pt x="184" y="612"/>
                      <a:pt x="367" y="612"/>
                    </a:cubicBezTo>
                    <a:lnTo>
                      <a:pt x="1834" y="612"/>
                    </a:lnTo>
                    <a:lnTo>
                      <a:pt x="1834" y="2140"/>
                    </a:lnTo>
                    <a:cubicBezTo>
                      <a:pt x="1834" y="2323"/>
                      <a:pt x="2017" y="2445"/>
                      <a:pt x="2139" y="2445"/>
                    </a:cubicBezTo>
                    <a:cubicBezTo>
                      <a:pt x="2322" y="2445"/>
                      <a:pt x="2506" y="2323"/>
                      <a:pt x="2506" y="2140"/>
                    </a:cubicBezTo>
                    <a:lnTo>
                      <a:pt x="2506" y="306"/>
                    </a:lnTo>
                    <a:cubicBezTo>
                      <a:pt x="2506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5875;p64">
                <a:extLst>
                  <a:ext uri="{FF2B5EF4-FFF2-40B4-BE49-F238E27FC236}">
                    <a16:creationId xmlns:a16="http://schemas.microsoft.com/office/drawing/2014/main" id="{370AB414-7BE5-447B-8206-CDEC962C86CB}"/>
                  </a:ext>
                </a:extLst>
              </p:cNvPr>
              <p:cNvSpPr/>
              <p:nvPr/>
            </p:nvSpPr>
            <p:spPr>
              <a:xfrm>
                <a:off x="4732238" y="4027882"/>
                <a:ext cx="37421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5" extrusionOk="0">
                    <a:moveTo>
                      <a:pt x="2139" y="0"/>
                    </a:moveTo>
                    <a:cubicBezTo>
                      <a:pt x="2017" y="0"/>
                      <a:pt x="1834" y="123"/>
                      <a:pt x="1834" y="306"/>
                    </a:cubicBezTo>
                    <a:lnTo>
                      <a:pt x="1834" y="1834"/>
                    </a:lnTo>
                    <a:lnTo>
                      <a:pt x="367" y="1834"/>
                    </a:lnTo>
                    <a:cubicBezTo>
                      <a:pt x="184" y="1834"/>
                      <a:pt x="0" y="1956"/>
                      <a:pt x="0" y="2139"/>
                    </a:cubicBezTo>
                    <a:cubicBezTo>
                      <a:pt x="0" y="2322"/>
                      <a:pt x="184" y="2445"/>
                      <a:pt x="367" y="2445"/>
                    </a:cubicBezTo>
                    <a:lnTo>
                      <a:pt x="2139" y="2445"/>
                    </a:lnTo>
                    <a:cubicBezTo>
                      <a:pt x="2322" y="2445"/>
                      <a:pt x="2506" y="2322"/>
                      <a:pt x="2445" y="2139"/>
                    </a:cubicBezTo>
                    <a:lnTo>
                      <a:pt x="2445" y="306"/>
                    </a:lnTo>
                    <a:cubicBezTo>
                      <a:pt x="2445" y="123"/>
                      <a:pt x="2322" y="0"/>
                      <a:pt x="2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5876;p64">
                <a:extLst>
                  <a:ext uri="{FF2B5EF4-FFF2-40B4-BE49-F238E27FC236}">
                    <a16:creationId xmlns:a16="http://schemas.microsoft.com/office/drawing/2014/main" id="{5234557B-66E1-4484-94B4-5B450A4BB2D8}"/>
                  </a:ext>
                </a:extLst>
              </p:cNvPr>
              <p:cNvSpPr/>
              <p:nvPr/>
            </p:nvSpPr>
            <p:spPr>
              <a:xfrm>
                <a:off x="4689357" y="4027882"/>
                <a:ext cx="36510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5" extrusionOk="0">
                    <a:moveTo>
                      <a:pt x="306" y="0"/>
                    </a:moveTo>
                    <a:cubicBezTo>
                      <a:pt x="122" y="0"/>
                      <a:pt x="0" y="123"/>
                      <a:pt x="0" y="306"/>
                    </a:cubicBezTo>
                    <a:lnTo>
                      <a:pt x="0" y="2139"/>
                    </a:lnTo>
                    <a:cubicBezTo>
                      <a:pt x="0" y="2322"/>
                      <a:pt x="122" y="2445"/>
                      <a:pt x="306" y="2445"/>
                    </a:cubicBezTo>
                    <a:lnTo>
                      <a:pt x="2139" y="2445"/>
                    </a:lnTo>
                    <a:cubicBezTo>
                      <a:pt x="2322" y="2445"/>
                      <a:pt x="2444" y="2322"/>
                      <a:pt x="2444" y="2139"/>
                    </a:cubicBezTo>
                    <a:cubicBezTo>
                      <a:pt x="2444" y="1956"/>
                      <a:pt x="2322" y="1834"/>
                      <a:pt x="2139" y="1834"/>
                    </a:cubicBezTo>
                    <a:lnTo>
                      <a:pt x="611" y="1834"/>
                    </a:lnTo>
                    <a:lnTo>
                      <a:pt x="611" y="306"/>
                    </a:lnTo>
                    <a:cubicBezTo>
                      <a:pt x="611" y="123"/>
                      <a:pt x="489" y="0"/>
                      <a:pt x="3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" name="Google Shape;5877;p64">
              <a:extLst>
                <a:ext uri="{FF2B5EF4-FFF2-40B4-BE49-F238E27FC236}">
                  <a16:creationId xmlns:a16="http://schemas.microsoft.com/office/drawing/2014/main" id="{424779E8-ED58-4E7C-8271-04110E2914E0}"/>
                </a:ext>
              </a:extLst>
            </p:cNvPr>
            <p:cNvGrpSpPr/>
            <p:nvPr/>
          </p:nvGrpSpPr>
          <p:grpSpPr>
            <a:xfrm>
              <a:off x="1046154" y="3467868"/>
              <a:ext cx="3504437" cy="52696"/>
              <a:chOff x="838074" y="3747922"/>
              <a:chExt cx="4005987" cy="60238"/>
            </a:xfrm>
          </p:grpSpPr>
          <p:sp>
            <p:nvSpPr>
              <p:cNvPr id="103" name="Google Shape;5878;p64">
                <a:extLst>
                  <a:ext uri="{FF2B5EF4-FFF2-40B4-BE49-F238E27FC236}">
                    <a16:creationId xmlns:a16="http://schemas.microsoft.com/office/drawing/2014/main" id="{F31B6723-D131-4F10-9C72-DAED89DFD82A}"/>
                  </a:ext>
                </a:extLst>
              </p:cNvPr>
              <p:cNvSpPr/>
              <p:nvPr/>
            </p:nvSpPr>
            <p:spPr>
              <a:xfrm>
                <a:off x="838074" y="3767078"/>
                <a:ext cx="4005987" cy="21921"/>
              </a:xfrm>
              <a:custGeom>
                <a:avLst/>
                <a:gdLst/>
                <a:ahLst/>
                <a:cxnLst/>
                <a:rect l="l" t="t" r="r" b="b"/>
                <a:pathLst>
                  <a:path w="268273" h="1468" extrusionOk="0">
                    <a:moveTo>
                      <a:pt x="0" y="1"/>
                    </a:moveTo>
                    <a:lnTo>
                      <a:pt x="0" y="1468"/>
                    </a:lnTo>
                    <a:lnTo>
                      <a:pt x="268273" y="1468"/>
                    </a:lnTo>
                    <a:lnTo>
                      <a:pt x="2682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5879;p64">
                <a:extLst>
                  <a:ext uri="{FF2B5EF4-FFF2-40B4-BE49-F238E27FC236}">
                    <a16:creationId xmlns:a16="http://schemas.microsoft.com/office/drawing/2014/main" id="{07A70B3B-8611-41A2-BCED-7318D41642A2}"/>
                  </a:ext>
                </a:extLst>
              </p:cNvPr>
              <p:cNvSpPr/>
              <p:nvPr/>
            </p:nvSpPr>
            <p:spPr>
              <a:xfrm>
                <a:off x="1795250" y="3747922"/>
                <a:ext cx="61149" cy="60238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4034" extrusionOk="0">
                    <a:moveTo>
                      <a:pt x="2078" y="1"/>
                    </a:moveTo>
                    <a:cubicBezTo>
                      <a:pt x="917" y="1"/>
                      <a:pt x="0" y="917"/>
                      <a:pt x="0" y="2017"/>
                    </a:cubicBezTo>
                    <a:cubicBezTo>
                      <a:pt x="0" y="3117"/>
                      <a:pt x="917" y="4034"/>
                      <a:pt x="2078" y="4034"/>
                    </a:cubicBezTo>
                    <a:cubicBezTo>
                      <a:pt x="3178" y="4034"/>
                      <a:pt x="4094" y="3117"/>
                      <a:pt x="4094" y="2017"/>
                    </a:cubicBezTo>
                    <a:cubicBezTo>
                      <a:pt x="4094" y="917"/>
                      <a:pt x="3178" y="1"/>
                      <a:pt x="2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5880;p64">
                <a:extLst>
                  <a:ext uri="{FF2B5EF4-FFF2-40B4-BE49-F238E27FC236}">
                    <a16:creationId xmlns:a16="http://schemas.microsoft.com/office/drawing/2014/main" id="{756B8F36-CC6F-4DB8-B944-DCE6F4CB5285}"/>
                  </a:ext>
                </a:extLst>
              </p:cNvPr>
              <p:cNvSpPr/>
              <p:nvPr/>
            </p:nvSpPr>
            <p:spPr>
              <a:xfrm>
                <a:off x="838074" y="3767075"/>
                <a:ext cx="989927" cy="21925"/>
              </a:xfrm>
              <a:custGeom>
                <a:avLst/>
                <a:gdLst/>
                <a:ahLst/>
                <a:cxnLst/>
                <a:rect l="l" t="t" r="r" b="b"/>
                <a:pathLst>
                  <a:path w="268273" h="1468" extrusionOk="0">
                    <a:moveTo>
                      <a:pt x="0" y="1"/>
                    </a:moveTo>
                    <a:lnTo>
                      <a:pt x="0" y="1468"/>
                    </a:lnTo>
                    <a:lnTo>
                      <a:pt x="268273" y="1468"/>
                    </a:lnTo>
                    <a:lnTo>
                      <a:pt x="2682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2" name="Google Shape;2914;p43">
            <a:extLst>
              <a:ext uri="{FF2B5EF4-FFF2-40B4-BE49-F238E27FC236}">
                <a16:creationId xmlns:a16="http://schemas.microsoft.com/office/drawing/2014/main" id="{CAC5C561-57F6-4830-BE95-E4FE27E9F4BE}"/>
              </a:ext>
            </a:extLst>
          </p:cNvPr>
          <p:cNvSpPr/>
          <p:nvPr/>
        </p:nvSpPr>
        <p:spPr>
          <a:xfrm>
            <a:off x="287785" y="271780"/>
            <a:ext cx="1499920" cy="1008604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AE41665-D0DD-4A3C-A8A9-9AC6B3444BAA}"/>
              </a:ext>
            </a:extLst>
          </p:cNvPr>
          <p:cNvSpPr txBox="1"/>
          <p:nvPr/>
        </p:nvSpPr>
        <p:spPr>
          <a:xfrm>
            <a:off x="473219" y="333342"/>
            <a:ext cx="13756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5400" b="0" i="0" u="none" strike="noStrike" kern="0" cap="none" spc="0" normalizeH="0" baseline="0" noProof="0" dirty="0">
                <a:ln>
                  <a:noFill/>
                </a:ln>
                <a:solidFill>
                  <a:srgbClr val="3A2214"/>
                </a:solidFill>
                <a:effectLst/>
                <a:uLnTx/>
                <a:uFillTx/>
                <a:latin typeface="Orbitron SemiBold"/>
                <a:sym typeface="Orbitron SemiBold"/>
              </a:rPr>
              <a:t>0</a:t>
            </a:r>
            <a:r>
              <a:rPr kumimoji="0" lang="ru-RU" sz="5400" b="0" i="0" u="none" strike="noStrike" kern="0" cap="none" spc="0" normalizeH="0" baseline="0" noProof="0" dirty="0">
                <a:ln>
                  <a:noFill/>
                </a:ln>
                <a:solidFill>
                  <a:srgbClr val="3A2214"/>
                </a:solidFill>
                <a:effectLst/>
                <a:uLnTx/>
                <a:uFillTx/>
                <a:latin typeface="Orbitron SemiBold"/>
                <a:sym typeface="Orbitron SemiBold"/>
              </a:rPr>
              <a:t>4</a:t>
            </a:r>
            <a:endParaRPr lang="ru-RU" sz="3200" dirty="0"/>
          </a:p>
        </p:txBody>
      </p:sp>
      <p:pic>
        <p:nvPicPr>
          <p:cNvPr id="3" name="Новый проект4">
            <a:hlinkClick r:id="" action="ppaction://media"/>
            <a:extLst>
              <a:ext uri="{FF2B5EF4-FFF2-40B4-BE49-F238E27FC236}">
                <a16:creationId xmlns:a16="http://schemas.microsoft.com/office/drawing/2014/main" id="{2DBECF6E-2285-4D81-8D03-5066F4D3BD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1815" r="22283"/>
          <a:stretch/>
        </p:blipFill>
        <p:spPr>
          <a:xfrm>
            <a:off x="2501148" y="333342"/>
            <a:ext cx="4108239" cy="4133812"/>
          </a:xfrm>
          <a:prstGeom prst="rect">
            <a:avLst/>
          </a:prstGeom>
        </p:spPr>
      </p:pic>
      <p:grpSp>
        <p:nvGrpSpPr>
          <p:cNvPr id="133" name="Google Shape;9233;p78">
            <a:extLst>
              <a:ext uri="{FF2B5EF4-FFF2-40B4-BE49-F238E27FC236}">
                <a16:creationId xmlns:a16="http://schemas.microsoft.com/office/drawing/2014/main" id="{0458A464-D6EF-4914-8FEB-A9E4B6C373D8}"/>
              </a:ext>
            </a:extLst>
          </p:cNvPr>
          <p:cNvGrpSpPr/>
          <p:nvPr/>
        </p:nvGrpSpPr>
        <p:grpSpPr>
          <a:xfrm>
            <a:off x="826036" y="3041976"/>
            <a:ext cx="1170118" cy="1869872"/>
            <a:chOff x="7383089" y="2923612"/>
            <a:chExt cx="1236586" cy="2018599"/>
          </a:xfrm>
        </p:grpSpPr>
        <p:grpSp>
          <p:nvGrpSpPr>
            <p:cNvPr id="134" name="Google Shape;9234;p78">
              <a:extLst>
                <a:ext uri="{FF2B5EF4-FFF2-40B4-BE49-F238E27FC236}">
                  <a16:creationId xmlns:a16="http://schemas.microsoft.com/office/drawing/2014/main" id="{A5514922-37CA-48F1-8AFE-94A6CB09E721}"/>
                </a:ext>
              </a:extLst>
            </p:cNvPr>
            <p:cNvGrpSpPr/>
            <p:nvPr/>
          </p:nvGrpSpPr>
          <p:grpSpPr>
            <a:xfrm>
              <a:off x="7383089" y="4182060"/>
              <a:ext cx="1236586" cy="760151"/>
              <a:chOff x="4216423" y="4198544"/>
              <a:chExt cx="1104292" cy="678949"/>
            </a:xfrm>
          </p:grpSpPr>
          <p:sp>
            <p:nvSpPr>
              <p:cNvPr id="147" name="Google Shape;9235;p78">
                <a:extLst>
                  <a:ext uri="{FF2B5EF4-FFF2-40B4-BE49-F238E27FC236}">
                    <a16:creationId xmlns:a16="http://schemas.microsoft.com/office/drawing/2014/main" id="{AFAF9B56-0C08-443F-AF18-B45031B3A4AD}"/>
                  </a:ext>
                </a:extLst>
              </p:cNvPr>
              <p:cNvSpPr/>
              <p:nvPr/>
            </p:nvSpPr>
            <p:spPr>
              <a:xfrm flipH="1">
                <a:off x="4216423" y="4518272"/>
                <a:ext cx="550187" cy="359221"/>
              </a:xfrm>
              <a:custGeom>
                <a:avLst/>
                <a:gdLst/>
                <a:ahLst/>
                <a:cxnLst/>
                <a:rect l="l" t="t" r="r" b="b"/>
                <a:pathLst>
                  <a:path w="43796" h="28589" extrusionOk="0">
                    <a:moveTo>
                      <a:pt x="43796" y="0"/>
                    </a:moveTo>
                    <a:lnTo>
                      <a:pt x="0" y="25480"/>
                    </a:lnTo>
                    <a:lnTo>
                      <a:pt x="0" y="28589"/>
                    </a:lnTo>
                    <a:lnTo>
                      <a:pt x="43796" y="3109"/>
                    </a:lnTo>
                    <a:lnTo>
                      <a:pt x="437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9236;p78">
                <a:extLst>
                  <a:ext uri="{FF2B5EF4-FFF2-40B4-BE49-F238E27FC236}">
                    <a16:creationId xmlns:a16="http://schemas.microsoft.com/office/drawing/2014/main" id="{BA5C3779-A433-42D0-8FDB-35B3FFD1C135}"/>
                  </a:ext>
                </a:extLst>
              </p:cNvPr>
              <p:cNvSpPr/>
              <p:nvPr/>
            </p:nvSpPr>
            <p:spPr>
              <a:xfrm flipH="1">
                <a:off x="4766709" y="4518272"/>
                <a:ext cx="554006" cy="359221"/>
              </a:xfrm>
              <a:custGeom>
                <a:avLst/>
                <a:gdLst/>
                <a:ahLst/>
                <a:cxnLst/>
                <a:rect l="l" t="t" r="r" b="b"/>
                <a:pathLst>
                  <a:path w="44100" h="28589" extrusionOk="0">
                    <a:moveTo>
                      <a:pt x="0" y="0"/>
                    </a:moveTo>
                    <a:lnTo>
                      <a:pt x="0" y="3109"/>
                    </a:lnTo>
                    <a:lnTo>
                      <a:pt x="44099" y="28589"/>
                    </a:lnTo>
                    <a:lnTo>
                      <a:pt x="44099" y="254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9237;p78">
                <a:extLst>
                  <a:ext uri="{FF2B5EF4-FFF2-40B4-BE49-F238E27FC236}">
                    <a16:creationId xmlns:a16="http://schemas.microsoft.com/office/drawing/2014/main" id="{2FD3C502-4587-4671-B958-0ECE89B90B9F}"/>
                  </a:ext>
                </a:extLst>
              </p:cNvPr>
              <p:cNvSpPr/>
              <p:nvPr/>
            </p:nvSpPr>
            <p:spPr>
              <a:xfrm flipH="1">
                <a:off x="4216535" y="4198544"/>
                <a:ext cx="1104181" cy="639885"/>
              </a:xfrm>
              <a:custGeom>
                <a:avLst/>
                <a:gdLst/>
                <a:ahLst/>
                <a:cxnLst/>
                <a:rect l="l" t="t" r="r" b="b"/>
                <a:pathLst>
                  <a:path w="87895" h="50926" extrusionOk="0">
                    <a:moveTo>
                      <a:pt x="43795" y="0"/>
                    </a:moveTo>
                    <a:lnTo>
                      <a:pt x="0" y="25446"/>
                    </a:lnTo>
                    <a:lnTo>
                      <a:pt x="44099" y="50926"/>
                    </a:lnTo>
                    <a:lnTo>
                      <a:pt x="87895" y="25446"/>
                    </a:lnTo>
                    <a:lnTo>
                      <a:pt x="4379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" name="Google Shape;9238;p78">
              <a:extLst>
                <a:ext uri="{FF2B5EF4-FFF2-40B4-BE49-F238E27FC236}">
                  <a16:creationId xmlns:a16="http://schemas.microsoft.com/office/drawing/2014/main" id="{306DBDC1-83A8-4D84-83B3-2F487E763282}"/>
                </a:ext>
              </a:extLst>
            </p:cNvPr>
            <p:cNvGrpSpPr/>
            <p:nvPr/>
          </p:nvGrpSpPr>
          <p:grpSpPr>
            <a:xfrm>
              <a:off x="7612486" y="2923612"/>
              <a:ext cx="813419" cy="1788846"/>
              <a:chOff x="7256192" y="2494364"/>
              <a:chExt cx="162453" cy="357269"/>
            </a:xfrm>
          </p:grpSpPr>
          <p:sp>
            <p:nvSpPr>
              <p:cNvPr id="137" name="Google Shape;9239;p78">
                <a:extLst>
                  <a:ext uri="{FF2B5EF4-FFF2-40B4-BE49-F238E27FC236}">
                    <a16:creationId xmlns:a16="http://schemas.microsoft.com/office/drawing/2014/main" id="{828873C7-CD51-4767-8C46-3792359A5061}"/>
                  </a:ext>
                </a:extLst>
              </p:cNvPr>
              <p:cNvSpPr/>
              <p:nvPr/>
            </p:nvSpPr>
            <p:spPr>
              <a:xfrm>
                <a:off x="7262113" y="2698884"/>
                <a:ext cx="149897" cy="152749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4927" extrusionOk="0">
                    <a:moveTo>
                      <a:pt x="167" y="1596"/>
                    </a:moveTo>
                    <a:cubicBezTo>
                      <a:pt x="167" y="1596"/>
                      <a:pt x="167" y="1605"/>
                      <a:pt x="172" y="1612"/>
                    </a:cubicBezTo>
                    <a:lnTo>
                      <a:pt x="172" y="1612"/>
                    </a:lnTo>
                    <a:lnTo>
                      <a:pt x="167" y="1596"/>
                    </a:lnTo>
                    <a:close/>
                    <a:moveTo>
                      <a:pt x="2422" y="0"/>
                    </a:moveTo>
                    <a:cubicBezTo>
                      <a:pt x="1849" y="0"/>
                      <a:pt x="1276" y="125"/>
                      <a:pt x="834" y="381"/>
                    </a:cubicBezTo>
                    <a:cubicBezTo>
                      <a:pt x="214" y="715"/>
                      <a:pt x="0" y="1191"/>
                      <a:pt x="191" y="1620"/>
                    </a:cubicBezTo>
                    <a:cubicBezTo>
                      <a:pt x="181" y="1620"/>
                      <a:pt x="176" y="1616"/>
                      <a:pt x="172" y="1612"/>
                    </a:cubicBezTo>
                    <a:lnTo>
                      <a:pt x="172" y="1612"/>
                    </a:lnTo>
                    <a:lnTo>
                      <a:pt x="619" y="2929"/>
                    </a:lnTo>
                    <a:lnTo>
                      <a:pt x="1072" y="4287"/>
                    </a:lnTo>
                    <a:cubicBezTo>
                      <a:pt x="1119" y="4430"/>
                      <a:pt x="1238" y="4573"/>
                      <a:pt x="1429" y="4692"/>
                    </a:cubicBezTo>
                    <a:cubicBezTo>
                      <a:pt x="1696" y="4850"/>
                      <a:pt x="2056" y="4927"/>
                      <a:pt x="2418" y="4927"/>
                    </a:cubicBezTo>
                    <a:cubicBezTo>
                      <a:pt x="2765" y="4927"/>
                      <a:pt x="3113" y="4856"/>
                      <a:pt x="3382" y="4716"/>
                    </a:cubicBezTo>
                    <a:cubicBezTo>
                      <a:pt x="3596" y="4596"/>
                      <a:pt x="3739" y="4430"/>
                      <a:pt x="3787" y="4287"/>
                    </a:cubicBezTo>
                    <a:cubicBezTo>
                      <a:pt x="4096" y="3382"/>
                      <a:pt x="4382" y="2501"/>
                      <a:pt x="4692" y="1596"/>
                    </a:cubicBezTo>
                    <a:cubicBezTo>
                      <a:pt x="4834" y="1191"/>
                      <a:pt x="4644" y="739"/>
                      <a:pt x="4072" y="405"/>
                    </a:cubicBezTo>
                    <a:cubicBezTo>
                      <a:pt x="3622" y="137"/>
                      <a:pt x="3022" y="0"/>
                      <a:pt x="2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9240;p78">
                <a:extLst>
                  <a:ext uri="{FF2B5EF4-FFF2-40B4-BE49-F238E27FC236}">
                    <a16:creationId xmlns:a16="http://schemas.microsoft.com/office/drawing/2014/main" id="{2FA7103F-12D4-4BAC-BF75-1D437FF97EE5}"/>
                  </a:ext>
                </a:extLst>
              </p:cNvPr>
              <p:cNvSpPr/>
              <p:nvPr/>
            </p:nvSpPr>
            <p:spPr>
              <a:xfrm>
                <a:off x="7263571" y="2670641"/>
                <a:ext cx="148440" cy="119267"/>
              </a:xfrm>
              <a:custGeom>
                <a:avLst/>
                <a:gdLst/>
                <a:ahLst/>
                <a:cxnLst/>
                <a:rect l="l" t="t" r="r" b="b"/>
                <a:pathLst>
                  <a:path w="4788" h="3847" extrusionOk="0">
                    <a:moveTo>
                      <a:pt x="2382" y="0"/>
                    </a:moveTo>
                    <a:cubicBezTo>
                      <a:pt x="1769" y="0"/>
                      <a:pt x="1156" y="137"/>
                      <a:pt x="691" y="411"/>
                    </a:cubicBezTo>
                    <a:cubicBezTo>
                      <a:pt x="215" y="673"/>
                      <a:pt x="1" y="1030"/>
                      <a:pt x="1" y="1388"/>
                    </a:cubicBezTo>
                    <a:lnTo>
                      <a:pt x="1" y="2459"/>
                    </a:lnTo>
                    <a:cubicBezTo>
                      <a:pt x="1" y="2816"/>
                      <a:pt x="215" y="3174"/>
                      <a:pt x="691" y="3436"/>
                    </a:cubicBezTo>
                    <a:cubicBezTo>
                      <a:pt x="1156" y="3709"/>
                      <a:pt x="1769" y="3846"/>
                      <a:pt x="2382" y="3846"/>
                    </a:cubicBezTo>
                    <a:cubicBezTo>
                      <a:pt x="2995" y="3846"/>
                      <a:pt x="3609" y="3709"/>
                      <a:pt x="4073" y="3436"/>
                    </a:cubicBezTo>
                    <a:cubicBezTo>
                      <a:pt x="4549" y="3174"/>
                      <a:pt x="4764" y="2816"/>
                      <a:pt x="4764" y="2459"/>
                    </a:cubicBezTo>
                    <a:lnTo>
                      <a:pt x="4764" y="1411"/>
                    </a:lnTo>
                    <a:cubicBezTo>
                      <a:pt x="4787" y="1054"/>
                      <a:pt x="4549" y="697"/>
                      <a:pt x="4073" y="411"/>
                    </a:cubicBezTo>
                    <a:cubicBezTo>
                      <a:pt x="3609" y="137"/>
                      <a:pt x="2995" y="0"/>
                      <a:pt x="23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9241;p78">
                <a:extLst>
                  <a:ext uri="{FF2B5EF4-FFF2-40B4-BE49-F238E27FC236}">
                    <a16:creationId xmlns:a16="http://schemas.microsoft.com/office/drawing/2014/main" id="{E82BD949-BBF0-410E-A040-4646040076AD}"/>
                  </a:ext>
                </a:extLst>
              </p:cNvPr>
              <p:cNvSpPr/>
              <p:nvPr/>
            </p:nvSpPr>
            <p:spPr>
              <a:xfrm>
                <a:off x="7261369" y="2673215"/>
                <a:ext cx="152129" cy="80141"/>
              </a:xfrm>
              <a:custGeom>
                <a:avLst/>
                <a:gdLst/>
                <a:ahLst/>
                <a:cxnLst/>
                <a:rect l="l" t="t" r="r" b="b"/>
                <a:pathLst>
                  <a:path w="4907" h="2585" extrusionOk="0">
                    <a:moveTo>
                      <a:pt x="2444" y="1"/>
                    </a:moveTo>
                    <a:cubicBezTo>
                      <a:pt x="1876" y="1"/>
                      <a:pt x="1310" y="126"/>
                      <a:pt x="881" y="376"/>
                    </a:cubicBezTo>
                    <a:cubicBezTo>
                      <a:pt x="0" y="900"/>
                      <a:pt x="0" y="1709"/>
                      <a:pt x="881" y="2210"/>
                    </a:cubicBezTo>
                    <a:cubicBezTo>
                      <a:pt x="1322" y="2460"/>
                      <a:pt x="1894" y="2585"/>
                      <a:pt x="2462" y="2585"/>
                    </a:cubicBezTo>
                    <a:cubicBezTo>
                      <a:pt x="3031" y="2585"/>
                      <a:pt x="3596" y="2460"/>
                      <a:pt x="4025" y="2210"/>
                    </a:cubicBezTo>
                    <a:cubicBezTo>
                      <a:pt x="4906" y="1709"/>
                      <a:pt x="4906" y="900"/>
                      <a:pt x="4025" y="376"/>
                    </a:cubicBezTo>
                    <a:cubicBezTo>
                      <a:pt x="3584" y="126"/>
                      <a:pt x="3013" y="1"/>
                      <a:pt x="24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9242;p78">
                <a:extLst>
                  <a:ext uri="{FF2B5EF4-FFF2-40B4-BE49-F238E27FC236}">
                    <a16:creationId xmlns:a16="http://schemas.microsoft.com/office/drawing/2014/main" id="{D22EB47B-7D6E-42D3-A81C-90C8A094AF47}"/>
                  </a:ext>
                </a:extLst>
              </p:cNvPr>
              <p:cNvSpPr/>
              <p:nvPr/>
            </p:nvSpPr>
            <p:spPr>
              <a:xfrm>
                <a:off x="7279816" y="2680066"/>
                <a:ext cx="115205" cy="66841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2156" extrusionOk="0">
                    <a:moveTo>
                      <a:pt x="1858" y="0"/>
                    </a:moveTo>
                    <a:cubicBezTo>
                      <a:pt x="1382" y="0"/>
                      <a:pt x="906" y="107"/>
                      <a:pt x="548" y="322"/>
                    </a:cubicBezTo>
                    <a:cubicBezTo>
                      <a:pt x="167" y="536"/>
                      <a:pt x="1" y="798"/>
                      <a:pt x="1" y="1084"/>
                    </a:cubicBezTo>
                    <a:lnTo>
                      <a:pt x="1" y="2155"/>
                    </a:lnTo>
                    <a:cubicBezTo>
                      <a:pt x="1" y="1869"/>
                      <a:pt x="167" y="1608"/>
                      <a:pt x="525" y="1393"/>
                    </a:cubicBezTo>
                    <a:cubicBezTo>
                      <a:pt x="894" y="1179"/>
                      <a:pt x="1370" y="1072"/>
                      <a:pt x="1846" y="1072"/>
                    </a:cubicBezTo>
                    <a:cubicBezTo>
                      <a:pt x="2323" y="1072"/>
                      <a:pt x="2799" y="1179"/>
                      <a:pt x="3168" y="1393"/>
                    </a:cubicBezTo>
                    <a:cubicBezTo>
                      <a:pt x="3549" y="1608"/>
                      <a:pt x="3716" y="1869"/>
                      <a:pt x="3716" y="2155"/>
                    </a:cubicBezTo>
                    <a:lnTo>
                      <a:pt x="3716" y="1084"/>
                    </a:lnTo>
                    <a:cubicBezTo>
                      <a:pt x="3716" y="798"/>
                      <a:pt x="3549" y="536"/>
                      <a:pt x="3168" y="322"/>
                    </a:cubicBezTo>
                    <a:cubicBezTo>
                      <a:pt x="2811" y="107"/>
                      <a:pt x="2334" y="0"/>
                      <a:pt x="1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9243;p78">
                <a:extLst>
                  <a:ext uri="{FF2B5EF4-FFF2-40B4-BE49-F238E27FC236}">
                    <a16:creationId xmlns:a16="http://schemas.microsoft.com/office/drawing/2014/main" id="{AD52BBEA-3A4A-4DEB-A047-AED3BA85E775}"/>
                  </a:ext>
                </a:extLst>
              </p:cNvPr>
              <p:cNvSpPr/>
              <p:nvPr/>
            </p:nvSpPr>
            <p:spPr>
              <a:xfrm>
                <a:off x="7256192" y="2670641"/>
                <a:ext cx="162453" cy="86032"/>
              </a:xfrm>
              <a:custGeom>
                <a:avLst/>
                <a:gdLst/>
                <a:ahLst/>
                <a:cxnLst/>
                <a:rect l="l" t="t" r="r" b="b"/>
                <a:pathLst>
                  <a:path w="5240" h="2775" extrusionOk="0">
                    <a:moveTo>
                      <a:pt x="2617" y="304"/>
                    </a:moveTo>
                    <a:cubicBezTo>
                      <a:pt x="3096" y="304"/>
                      <a:pt x="3573" y="411"/>
                      <a:pt x="3930" y="626"/>
                    </a:cubicBezTo>
                    <a:cubicBezTo>
                      <a:pt x="4668" y="1030"/>
                      <a:pt x="4668" y="1721"/>
                      <a:pt x="3954" y="2150"/>
                    </a:cubicBezTo>
                    <a:cubicBezTo>
                      <a:pt x="3585" y="2364"/>
                      <a:pt x="3102" y="2471"/>
                      <a:pt x="2623" y="2471"/>
                    </a:cubicBezTo>
                    <a:cubicBezTo>
                      <a:pt x="2144" y="2471"/>
                      <a:pt x="1668" y="2364"/>
                      <a:pt x="1310" y="2150"/>
                    </a:cubicBezTo>
                    <a:cubicBezTo>
                      <a:pt x="572" y="1721"/>
                      <a:pt x="572" y="1030"/>
                      <a:pt x="1287" y="626"/>
                    </a:cubicBezTo>
                    <a:cubicBezTo>
                      <a:pt x="1656" y="411"/>
                      <a:pt x="2138" y="304"/>
                      <a:pt x="2617" y="304"/>
                    </a:cubicBezTo>
                    <a:close/>
                    <a:moveTo>
                      <a:pt x="2611" y="0"/>
                    </a:moveTo>
                    <a:cubicBezTo>
                      <a:pt x="2001" y="0"/>
                      <a:pt x="1394" y="137"/>
                      <a:pt x="929" y="411"/>
                    </a:cubicBezTo>
                    <a:cubicBezTo>
                      <a:pt x="1" y="935"/>
                      <a:pt x="1" y="1816"/>
                      <a:pt x="929" y="2364"/>
                    </a:cubicBezTo>
                    <a:cubicBezTo>
                      <a:pt x="1406" y="2638"/>
                      <a:pt x="2019" y="2775"/>
                      <a:pt x="2629" y="2775"/>
                    </a:cubicBezTo>
                    <a:cubicBezTo>
                      <a:pt x="3239" y="2775"/>
                      <a:pt x="3847" y="2638"/>
                      <a:pt x="4311" y="2364"/>
                    </a:cubicBezTo>
                    <a:cubicBezTo>
                      <a:pt x="5240" y="1816"/>
                      <a:pt x="5240" y="935"/>
                      <a:pt x="4311" y="411"/>
                    </a:cubicBezTo>
                    <a:cubicBezTo>
                      <a:pt x="3835" y="137"/>
                      <a:pt x="3222" y="0"/>
                      <a:pt x="26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9244;p78">
                <a:extLst>
                  <a:ext uri="{FF2B5EF4-FFF2-40B4-BE49-F238E27FC236}">
                    <a16:creationId xmlns:a16="http://schemas.microsoft.com/office/drawing/2014/main" id="{75CB2EFE-15C7-43CD-BB60-EB7428587D22}"/>
                  </a:ext>
                </a:extLst>
              </p:cNvPr>
              <p:cNvSpPr/>
              <p:nvPr/>
            </p:nvSpPr>
            <p:spPr>
              <a:xfrm>
                <a:off x="7332240" y="2564708"/>
                <a:ext cx="9642" cy="173707"/>
              </a:xfrm>
              <a:custGeom>
                <a:avLst/>
                <a:gdLst/>
                <a:ahLst/>
                <a:cxnLst/>
                <a:rect l="l" t="t" r="r" b="b"/>
                <a:pathLst>
                  <a:path w="311" h="5603" extrusionOk="0">
                    <a:moveTo>
                      <a:pt x="143" y="0"/>
                    </a:moveTo>
                    <a:cubicBezTo>
                      <a:pt x="102" y="0"/>
                      <a:pt x="60" y="6"/>
                      <a:pt x="24" y="18"/>
                    </a:cubicBezTo>
                    <a:cubicBezTo>
                      <a:pt x="0" y="42"/>
                      <a:pt x="0" y="66"/>
                      <a:pt x="0" y="89"/>
                    </a:cubicBezTo>
                    <a:lnTo>
                      <a:pt x="0" y="5495"/>
                    </a:lnTo>
                    <a:cubicBezTo>
                      <a:pt x="0" y="5519"/>
                      <a:pt x="0" y="5543"/>
                      <a:pt x="24" y="5567"/>
                    </a:cubicBezTo>
                    <a:cubicBezTo>
                      <a:pt x="60" y="5590"/>
                      <a:pt x="102" y="5602"/>
                      <a:pt x="143" y="5602"/>
                    </a:cubicBezTo>
                    <a:cubicBezTo>
                      <a:pt x="185" y="5602"/>
                      <a:pt x="227" y="5590"/>
                      <a:pt x="262" y="5567"/>
                    </a:cubicBezTo>
                    <a:cubicBezTo>
                      <a:pt x="286" y="5543"/>
                      <a:pt x="310" y="5543"/>
                      <a:pt x="310" y="5519"/>
                    </a:cubicBezTo>
                    <a:lnTo>
                      <a:pt x="310" y="89"/>
                    </a:lnTo>
                    <a:cubicBezTo>
                      <a:pt x="310" y="66"/>
                      <a:pt x="286" y="42"/>
                      <a:pt x="262" y="18"/>
                    </a:cubicBezTo>
                    <a:cubicBezTo>
                      <a:pt x="227" y="6"/>
                      <a:pt x="185" y="0"/>
                      <a:pt x="143" y="0"/>
                    </a:cubicBezTo>
                    <a:close/>
                  </a:path>
                </a:pathLst>
              </a:custGeom>
              <a:solidFill>
                <a:srgbClr val="9577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9245;p78">
                <a:extLst>
                  <a:ext uri="{FF2B5EF4-FFF2-40B4-BE49-F238E27FC236}">
                    <a16:creationId xmlns:a16="http://schemas.microsoft.com/office/drawing/2014/main" id="{B518B362-B7AC-45AB-B18A-33EBF7279D66}"/>
                  </a:ext>
                </a:extLst>
              </p:cNvPr>
              <p:cNvSpPr/>
              <p:nvPr/>
            </p:nvSpPr>
            <p:spPr>
              <a:xfrm>
                <a:off x="7331496" y="2564708"/>
                <a:ext cx="10386" cy="5363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73" extrusionOk="0">
                    <a:moveTo>
                      <a:pt x="167" y="0"/>
                    </a:moveTo>
                    <a:cubicBezTo>
                      <a:pt x="126" y="0"/>
                      <a:pt x="84" y="6"/>
                      <a:pt x="48" y="18"/>
                    </a:cubicBezTo>
                    <a:cubicBezTo>
                      <a:pt x="1" y="66"/>
                      <a:pt x="1" y="113"/>
                      <a:pt x="48" y="137"/>
                    </a:cubicBezTo>
                    <a:cubicBezTo>
                      <a:pt x="84" y="161"/>
                      <a:pt x="126" y="173"/>
                      <a:pt x="167" y="173"/>
                    </a:cubicBezTo>
                    <a:cubicBezTo>
                      <a:pt x="209" y="173"/>
                      <a:pt x="251" y="161"/>
                      <a:pt x="286" y="137"/>
                    </a:cubicBezTo>
                    <a:cubicBezTo>
                      <a:pt x="334" y="113"/>
                      <a:pt x="334" y="66"/>
                      <a:pt x="286" y="18"/>
                    </a:cubicBezTo>
                    <a:cubicBezTo>
                      <a:pt x="251" y="6"/>
                      <a:pt x="209" y="0"/>
                      <a:pt x="167" y="0"/>
                    </a:cubicBezTo>
                    <a:close/>
                  </a:path>
                </a:pathLst>
              </a:custGeom>
              <a:solidFill>
                <a:srgbClr val="A789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9246;p78">
                <a:extLst>
                  <a:ext uri="{FF2B5EF4-FFF2-40B4-BE49-F238E27FC236}">
                    <a16:creationId xmlns:a16="http://schemas.microsoft.com/office/drawing/2014/main" id="{F839DDAC-F1C8-418F-95FE-A80701D67262}"/>
                  </a:ext>
                </a:extLst>
              </p:cNvPr>
              <p:cNvSpPr/>
              <p:nvPr/>
            </p:nvSpPr>
            <p:spPr>
              <a:xfrm>
                <a:off x="7332240" y="2567467"/>
                <a:ext cx="9642" cy="170948"/>
              </a:xfrm>
              <a:custGeom>
                <a:avLst/>
                <a:gdLst/>
                <a:ahLst/>
                <a:cxnLst/>
                <a:rect l="l" t="t" r="r" b="b"/>
                <a:pathLst>
                  <a:path w="311" h="5514" extrusionOk="0">
                    <a:moveTo>
                      <a:pt x="0" y="0"/>
                    </a:moveTo>
                    <a:lnTo>
                      <a:pt x="0" y="5406"/>
                    </a:lnTo>
                    <a:cubicBezTo>
                      <a:pt x="0" y="5430"/>
                      <a:pt x="0" y="5454"/>
                      <a:pt x="24" y="5478"/>
                    </a:cubicBezTo>
                    <a:cubicBezTo>
                      <a:pt x="60" y="5501"/>
                      <a:pt x="102" y="5513"/>
                      <a:pt x="143" y="5513"/>
                    </a:cubicBezTo>
                    <a:cubicBezTo>
                      <a:pt x="185" y="5513"/>
                      <a:pt x="227" y="5501"/>
                      <a:pt x="262" y="5478"/>
                    </a:cubicBezTo>
                    <a:cubicBezTo>
                      <a:pt x="286" y="5454"/>
                      <a:pt x="310" y="5430"/>
                      <a:pt x="310" y="5430"/>
                    </a:cubicBezTo>
                    <a:lnTo>
                      <a:pt x="310" y="0"/>
                    </a:lnTo>
                    <a:cubicBezTo>
                      <a:pt x="310" y="24"/>
                      <a:pt x="286" y="48"/>
                      <a:pt x="262" y="48"/>
                    </a:cubicBezTo>
                    <a:cubicBezTo>
                      <a:pt x="227" y="72"/>
                      <a:pt x="185" y="84"/>
                      <a:pt x="143" y="84"/>
                    </a:cubicBezTo>
                    <a:cubicBezTo>
                      <a:pt x="102" y="84"/>
                      <a:pt x="60" y="72"/>
                      <a:pt x="24" y="48"/>
                    </a:cubicBezTo>
                    <a:cubicBezTo>
                      <a:pt x="0" y="48"/>
                      <a:pt x="0" y="24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9247;p78">
                <a:extLst>
                  <a:ext uri="{FF2B5EF4-FFF2-40B4-BE49-F238E27FC236}">
                    <a16:creationId xmlns:a16="http://schemas.microsoft.com/office/drawing/2014/main" id="{C72D3412-4B18-4911-9841-4490E769A0C1}"/>
                  </a:ext>
                </a:extLst>
              </p:cNvPr>
              <p:cNvSpPr/>
              <p:nvPr/>
            </p:nvSpPr>
            <p:spPr>
              <a:xfrm>
                <a:off x="7279816" y="2494364"/>
                <a:ext cx="115205" cy="193487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6241" extrusionOk="0">
                    <a:moveTo>
                      <a:pt x="1849" y="0"/>
                    </a:moveTo>
                    <a:cubicBezTo>
                      <a:pt x="1391" y="0"/>
                      <a:pt x="931" y="102"/>
                      <a:pt x="572" y="310"/>
                    </a:cubicBezTo>
                    <a:cubicBezTo>
                      <a:pt x="191" y="525"/>
                      <a:pt x="1" y="810"/>
                      <a:pt x="24" y="1096"/>
                    </a:cubicBezTo>
                    <a:cubicBezTo>
                      <a:pt x="48" y="1477"/>
                      <a:pt x="72" y="1858"/>
                      <a:pt x="72" y="1858"/>
                    </a:cubicBezTo>
                    <a:cubicBezTo>
                      <a:pt x="96" y="2168"/>
                      <a:pt x="96" y="2168"/>
                      <a:pt x="144" y="2501"/>
                    </a:cubicBezTo>
                    <a:cubicBezTo>
                      <a:pt x="144" y="2596"/>
                      <a:pt x="167" y="2739"/>
                      <a:pt x="191" y="2858"/>
                    </a:cubicBezTo>
                    <a:cubicBezTo>
                      <a:pt x="239" y="3263"/>
                      <a:pt x="286" y="3501"/>
                      <a:pt x="310" y="3621"/>
                    </a:cubicBezTo>
                    <a:cubicBezTo>
                      <a:pt x="334" y="3740"/>
                      <a:pt x="358" y="3882"/>
                      <a:pt x="382" y="3978"/>
                    </a:cubicBezTo>
                    <a:cubicBezTo>
                      <a:pt x="406" y="4121"/>
                      <a:pt x="453" y="4287"/>
                      <a:pt x="501" y="4430"/>
                    </a:cubicBezTo>
                    <a:cubicBezTo>
                      <a:pt x="548" y="4621"/>
                      <a:pt x="620" y="4883"/>
                      <a:pt x="691" y="5073"/>
                    </a:cubicBezTo>
                    <a:cubicBezTo>
                      <a:pt x="739" y="5192"/>
                      <a:pt x="834" y="5359"/>
                      <a:pt x="882" y="5478"/>
                    </a:cubicBezTo>
                    <a:cubicBezTo>
                      <a:pt x="929" y="5526"/>
                      <a:pt x="977" y="5621"/>
                      <a:pt x="1001" y="5669"/>
                    </a:cubicBezTo>
                    <a:cubicBezTo>
                      <a:pt x="1049" y="5716"/>
                      <a:pt x="1096" y="5788"/>
                      <a:pt x="1120" y="5835"/>
                    </a:cubicBezTo>
                    <a:cubicBezTo>
                      <a:pt x="1168" y="5883"/>
                      <a:pt x="1239" y="5954"/>
                      <a:pt x="1287" y="6002"/>
                    </a:cubicBezTo>
                    <a:cubicBezTo>
                      <a:pt x="1334" y="6050"/>
                      <a:pt x="1406" y="6097"/>
                      <a:pt x="1453" y="6121"/>
                    </a:cubicBezTo>
                    <a:cubicBezTo>
                      <a:pt x="1453" y="6121"/>
                      <a:pt x="1549" y="6192"/>
                      <a:pt x="1644" y="6216"/>
                    </a:cubicBezTo>
                    <a:cubicBezTo>
                      <a:pt x="1715" y="6240"/>
                      <a:pt x="1763" y="6240"/>
                      <a:pt x="1834" y="6240"/>
                    </a:cubicBezTo>
                    <a:cubicBezTo>
                      <a:pt x="1930" y="6240"/>
                      <a:pt x="2001" y="6216"/>
                      <a:pt x="2049" y="6216"/>
                    </a:cubicBezTo>
                    <a:cubicBezTo>
                      <a:pt x="2073" y="6216"/>
                      <a:pt x="2144" y="6192"/>
                      <a:pt x="2215" y="6145"/>
                    </a:cubicBezTo>
                    <a:cubicBezTo>
                      <a:pt x="2263" y="6121"/>
                      <a:pt x="2311" y="6073"/>
                      <a:pt x="2358" y="6050"/>
                    </a:cubicBezTo>
                    <a:cubicBezTo>
                      <a:pt x="2382" y="6026"/>
                      <a:pt x="2406" y="6002"/>
                      <a:pt x="2430" y="5978"/>
                    </a:cubicBezTo>
                    <a:cubicBezTo>
                      <a:pt x="2477" y="5931"/>
                      <a:pt x="2549" y="5859"/>
                      <a:pt x="2596" y="5811"/>
                    </a:cubicBezTo>
                    <a:cubicBezTo>
                      <a:pt x="2644" y="5740"/>
                      <a:pt x="2716" y="5621"/>
                      <a:pt x="2763" y="5549"/>
                    </a:cubicBezTo>
                    <a:cubicBezTo>
                      <a:pt x="2787" y="5502"/>
                      <a:pt x="2835" y="5407"/>
                      <a:pt x="2882" y="5335"/>
                    </a:cubicBezTo>
                    <a:cubicBezTo>
                      <a:pt x="2906" y="5240"/>
                      <a:pt x="2977" y="5121"/>
                      <a:pt x="3001" y="5026"/>
                    </a:cubicBezTo>
                    <a:cubicBezTo>
                      <a:pt x="3049" y="4930"/>
                      <a:pt x="3097" y="4811"/>
                      <a:pt x="3120" y="4716"/>
                    </a:cubicBezTo>
                    <a:cubicBezTo>
                      <a:pt x="3144" y="4597"/>
                      <a:pt x="3192" y="4454"/>
                      <a:pt x="3216" y="4359"/>
                    </a:cubicBezTo>
                    <a:cubicBezTo>
                      <a:pt x="3263" y="4240"/>
                      <a:pt x="3287" y="4097"/>
                      <a:pt x="3311" y="3978"/>
                    </a:cubicBezTo>
                    <a:cubicBezTo>
                      <a:pt x="3335" y="3882"/>
                      <a:pt x="3382" y="3716"/>
                      <a:pt x="3406" y="3597"/>
                    </a:cubicBezTo>
                    <a:cubicBezTo>
                      <a:pt x="3430" y="3501"/>
                      <a:pt x="3454" y="3359"/>
                      <a:pt x="3454" y="3239"/>
                    </a:cubicBezTo>
                    <a:cubicBezTo>
                      <a:pt x="3525" y="2835"/>
                      <a:pt x="3549" y="2739"/>
                      <a:pt x="3573" y="2525"/>
                    </a:cubicBezTo>
                    <a:cubicBezTo>
                      <a:pt x="3597" y="2239"/>
                      <a:pt x="3620" y="2096"/>
                      <a:pt x="3644" y="1882"/>
                    </a:cubicBezTo>
                    <a:cubicBezTo>
                      <a:pt x="3668" y="1644"/>
                      <a:pt x="3668" y="1430"/>
                      <a:pt x="3692" y="1096"/>
                    </a:cubicBezTo>
                    <a:cubicBezTo>
                      <a:pt x="3692" y="1096"/>
                      <a:pt x="3692" y="1120"/>
                      <a:pt x="3692" y="1120"/>
                    </a:cubicBezTo>
                    <a:cubicBezTo>
                      <a:pt x="3716" y="834"/>
                      <a:pt x="3549" y="548"/>
                      <a:pt x="3168" y="334"/>
                    </a:cubicBezTo>
                    <a:cubicBezTo>
                      <a:pt x="2813" y="114"/>
                      <a:pt x="2332" y="0"/>
                      <a:pt x="184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9248;p78">
                <a:extLst>
                  <a:ext uri="{FF2B5EF4-FFF2-40B4-BE49-F238E27FC236}">
                    <a16:creationId xmlns:a16="http://schemas.microsoft.com/office/drawing/2014/main" id="{52642DAD-985C-4B97-A1E5-C35AD7E075BB}"/>
                  </a:ext>
                </a:extLst>
              </p:cNvPr>
              <p:cNvSpPr/>
              <p:nvPr/>
            </p:nvSpPr>
            <p:spPr>
              <a:xfrm>
                <a:off x="7274638" y="2494364"/>
                <a:ext cx="125560" cy="65942"/>
              </a:xfrm>
              <a:custGeom>
                <a:avLst/>
                <a:gdLst/>
                <a:ahLst/>
                <a:cxnLst/>
                <a:rect l="l" t="t" r="r" b="b"/>
                <a:pathLst>
                  <a:path w="4050" h="2127" extrusionOk="0">
                    <a:moveTo>
                      <a:pt x="2016" y="0"/>
                    </a:moveTo>
                    <a:cubicBezTo>
                      <a:pt x="1558" y="0"/>
                      <a:pt x="1098" y="102"/>
                      <a:pt x="739" y="310"/>
                    </a:cubicBezTo>
                    <a:cubicBezTo>
                      <a:pt x="25" y="715"/>
                      <a:pt x="1" y="1382"/>
                      <a:pt x="715" y="1811"/>
                    </a:cubicBezTo>
                    <a:cubicBezTo>
                      <a:pt x="1071" y="2019"/>
                      <a:pt x="1552" y="2126"/>
                      <a:pt x="2037" y="2126"/>
                    </a:cubicBezTo>
                    <a:cubicBezTo>
                      <a:pt x="2494" y="2126"/>
                      <a:pt x="2953" y="2031"/>
                      <a:pt x="3311" y="1834"/>
                    </a:cubicBezTo>
                    <a:cubicBezTo>
                      <a:pt x="4026" y="1430"/>
                      <a:pt x="4049" y="739"/>
                      <a:pt x="3335" y="334"/>
                    </a:cubicBezTo>
                    <a:cubicBezTo>
                      <a:pt x="2980" y="114"/>
                      <a:pt x="2499" y="0"/>
                      <a:pt x="20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" name="Google Shape;7528;p75">
            <a:extLst>
              <a:ext uri="{FF2B5EF4-FFF2-40B4-BE49-F238E27FC236}">
                <a16:creationId xmlns:a16="http://schemas.microsoft.com/office/drawing/2014/main" id="{08493328-5F5F-45D9-87BF-18D6EBB42F3F}"/>
              </a:ext>
            </a:extLst>
          </p:cNvPr>
          <p:cNvGrpSpPr/>
          <p:nvPr/>
        </p:nvGrpSpPr>
        <p:grpSpPr>
          <a:xfrm>
            <a:off x="7645173" y="2821265"/>
            <a:ext cx="889588" cy="2059322"/>
            <a:chOff x="6655964" y="2494364"/>
            <a:chExt cx="162453" cy="357269"/>
          </a:xfrm>
        </p:grpSpPr>
        <p:sp>
          <p:nvSpPr>
            <p:cNvPr id="151" name="Google Shape;7529;p75">
              <a:extLst>
                <a:ext uri="{FF2B5EF4-FFF2-40B4-BE49-F238E27FC236}">
                  <a16:creationId xmlns:a16="http://schemas.microsoft.com/office/drawing/2014/main" id="{731AC9E6-802E-40ED-A3DF-52CE60294A01}"/>
                </a:ext>
              </a:extLst>
            </p:cNvPr>
            <p:cNvSpPr/>
            <p:nvPr/>
          </p:nvSpPr>
          <p:spPr>
            <a:xfrm>
              <a:off x="6661855" y="2698884"/>
              <a:ext cx="149928" cy="152749"/>
            </a:xfrm>
            <a:custGeom>
              <a:avLst/>
              <a:gdLst/>
              <a:ahLst/>
              <a:cxnLst/>
              <a:rect l="l" t="t" r="r" b="b"/>
              <a:pathLst>
                <a:path w="4836" h="4927" extrusionOk="0">
                  <a:moveTo>
                    <a:pt x="168" y="1572"/>
                  </a:moveTo>
                  <a:cubicBezTo>
                    <a:pt x="168" y="1592"/>
                    <a:pt x="168" y="1613"/>
                    <a:pt x="182" y="1618"/>
                  </a:cubicBezTo>
                  <a:lnTo>
                    <a:pt x="182" y="1618"/>
                  </a:lnTo>
                  <a:cubicBezTo>
                    <a:pt x="177" y="1603"/>
                    <a:pt x="172" y="1587"/>
                    <a:pt x="168" y="1572"/>
                  </a:cubicBezTo>
                  <a:close/>
                  <a:moveTo>
                    <a:pt x="2426" y="0"/>
                  </a:moveTo>
                  <a:cubicBezTo>
                    <a:pt x="1850" y="0"/>
                    <a:pt x="1277" y="125"/>
                    <a:pt x="834" y="381"/>
                  </a:cubicBezTo>
                  <a:cubicBezTo>
                    <a:pt x="215" y="715"/>
                    <a:pt x="1" y="1191"/>
                    <a:pt x="191" y="1620"/>
                  </a:cubicBezTo>
                  <a:cubicBezTo>
                    <a:pt x="188" y="1620"/>
                    <a:pt x="185" y="1619"/>
                    <a:pt x="182" y="1618"/>
                  </a:cubicBezTo>
                  <a:lnTo>
                    <a:pt x="182" y="1618"/>
                  </a:lnTo>
                  <a:cubicBezTo>
                    <a:pt x="322" y="2055"/>
                    <a:pt x="482" y="2492"/>
                    <a:pt x="620" y="2929"/>
                  </a:cubicBezTo>
                  <a:cubicBezTo>
                    <a:pt x="763" y="3382"/>
                    <a:pt x="906" y="3834"/>
                    <a:pt x="1073" y="4287"/>
                  </a:cubicBezTo>
                  <a:cubicBezTo>
                    <a:pt x="1120" y="4430"/>
                    <a:pt x="1239" y="4573"/>
                    <a:pt x="1430" y="4692"/>
                  </a:cubicBezTo>
                  <a:cubicBezTo>
                    <a:pt x="1697" y="4850"/>
                    <a:pt x="2057" y="4927"/>
                    <a:pt x="2419" y="4927"/>
                  </a:cubicBezTo>
                  <a:cubicBezTo>
                    <a:pt x="2766" y="4927"/>
                    <a:pt x="3114" y="4856"/>
                    <a:pt x="3383" y="4716"/>
                  </a:cubicBezTo>
                  <a:cubicBezTo>
                    <a:pt x="3597" y="4596"/>
                    <a:pt x="3740" y="4430"/>
                    <a:pt x="3787" y="4287"/>
                  </a:cubicBezTo>
                  <a:lnTo>
                    <a:pt x="4692" y="1596"/>
                  </a:lnTo>
                  <a:cubicBezTo>
                    <a:pt x="4835" y="1191"/>
                    <a:pt x="4645" y="739"/>
                    <a:pt x="4097" y="405"/>
                  </a:cubicBezTo>
                  <a:cubicBezTo>
                    <a:pt x="3634" y="137"/>
                    <a:pt x="3028" y="0"/>
                    <a:pt x="2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530;p75">
              <a:extLst>
                <a:ext uri="{FF2B5EF4-FFF2-40B4-BE49-F238E27FC236}">
                  <a16:creationId xmlns:a16="http://schemas.microsoft.com/office/drawing/2014/main" id="{EAA8FE68-56C1-4E2B-A27E-7B66E8223A30}"/>
                </a:ext>
              </a:extLst>
            </p:cNvPr>
            <p:cNvSpPr/>
            <p:nvPr/>
          </p:nvSpPr>
          <p:spPr>
            <a:xfrm>
              <a:off x="6661118" y="2681716"/>
              <a:ext cx="148440" cy="119267"/>
            </a:xfrm>
            <a:custGeom>
              <a:avLst/>
              <a:gdLst/>
              <a:ahLst/>
              <a:cxnLst/>
              <a:rect l="l" t="t" r="r" b="b"/>
              <a:pathLst>
                <a:path w="4788" h="3847" extrusionOk="0">
                  <a:moveTo>
                    <a:pt x="2382" y="0"/>
                  </a:moveTo>
                  <a:cubicBezTo>
                    <a:pt x="1769" y="0"/>
                    <a:pt x="1156" y="137"/>
                    <a:pt x="691" y="411"/>
                  </a:cubicBezTo>
                  <a:cubicBezTo>
                    <a:pt x="239" y="673"/>
                    <a:pt x="1" y="1030"/>
                    <a:pt x="1" y="1388"/>
                  </a:cubicBezTo>
                  <a:lnTo>
                    <a:pt x="1" y="2435"/>
                  </a:lnTo>
                  <a:cubicBezTo>
                    <a:pt x="1" y="2793"/>
                    <a:pt x="239" y="3150"/>
                    <a:pt x="691" y="3436"/>
                  </a:cubicBezTo>
                  <a:cubicBezTo>
                    <a:pt x="1167" y="3709"/>
                    <a:pt x="1781" y="3846"/>
                    <a:pt x="2391" y="3846"/>
                  </a:cubicBezTo>
                  <a:cubicBezTo>
                    <a:pt x="3001" y="3846"/>
                    <a:pt x="3608" y="3709"/>
                    <a:pt x="4073" y="3436"/>
                  </a:cubicBezTo>
                  <a:cubicBezTo>
                    <a:pt x="4549" y="3174"/>
                    <a:pt x="4763" y="2816"/>
                    <a:pt x="4763" y="2459"/>
                  </a:cubicBezTo>
                  <a:lnTo>
                    <a:pt x="4787" y="1395"/>
                  </a:lnTo>
                  <a:lnTo>
                    <a:pt x="4787" y="1395"/>
                  </a:lnTo>
                  <a:cubicBezTo>
                    <a:pt x="4787" y="1401"/>
                    <a:pt x="4787" y="1406"/>
                    <a:pt x="4787" y="1411"/>
                  </a:cubicBezTo>
                  <a:cubicBezTo>
                    <a:pt x="4787" y="1411"/>
                    <a:pt x="4787" y="1388"/>
                    <a:pt x="4787" y="1388"/>
                  </a:cubicBezTo>
                  <a:lnTo>
                    <a:pt x="4787" y="1395"/>
                  </a:lnTo>
                  <a:lnTo>
                    <a:pt x="4787" y="1395"/>
                  </a:lnTo>
                  <a:cubicBezTo>
                    <a:pt x="4780" y="1043"/>
                    <a:pt x="4542" y="669"/>
                    <a:pt x="4073" y="411"/>
                  </a:cubicBezTo>
                  <a:cubicBezTo>
                    <a:pt x="3608" y="137"/>
                    <a:pt x="2995" y="0"/>
                    <a:pt x="2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531;p75">
              <a:extLst>
                <a:ext uri="{FF2B5EF4-FFF2-40B4-BE49-F238E27FC236}">
                  <a16:creationId xmlns:a16="http://schemas.microsoft.com/office/drawing/2014/main" id="{7A5DCA98-8F1C-4BBC-870F-760D02C00F4B}"/>
                </a:ext>
              </a:extLst>
            </p:cNvPr>
            <p:cNvSpPr/>
            <p:nvPr/>
          </p:nvSpPr>
          <p:spPr>
            <a:xfrm>
              <a:off x="6661142" y="2673215"/>
              <a:ext cx="152098" cy="80141"/>
            </a:xfrm>
            <a:custGeom>
              <a:avLst/>
              <a:gdLst/>
              <a:ahLst/>
              <a:cxnLst/>
              <a:rect l="l" t="t" r="r" b="b"/>
              <a:pathLst>
                <a:path w="4906" h="2585" extrusionOk="0">
                  <a:moveTo>
                    <a:pt x="2453" y="1"/>
                  </a:moveTo>
                  <a:cubicBezTo>
                    <a:pt x="1881" y="1"/>
                    <a:pt x="1310" y="126"/>
                    <a:pt x="881" y="376"/>
                  </a:cubicBezTo>
                  <a:cubicBezTo>
                    <a:pt x="0" y="876"/>
                    <a:pt x="0" y="1709"/>
                    <a:pt x="881" y="2210"/>
                  </a:cubicBezTo>
                  <a:cubicBezTo>
                    <a:pt x="1322" y="2460"/>
                    <a:pt x="1893" y="2585"/>
                    <a:pt x="2465" y="2585"/>
                  </a:cubicBezTo>
                  <a:cubicBezTo>
                    <a:pt x="3036" y="2585"/>
                    <a:pt x="3608" y="2460"/>
                    <a:pt x="4049" y="2210"/>
                  </a:cubicBezTo>
                  <a:cubicBezTo>
                    <a:pt x="4906" y="1709"/>
                    <a:pt x="4906" y="876"/>
                    <a:pt x="4025" y="376"/>
                  </a:cubicBezTo>
                  <a:cubicBezTo>
                    <a:pt x="3596" y="126"/>
                    <a:pt x="3025" y="1"/>
                    <a:pt x="2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532;p75">
              <a:extLst>
                <a:ext uri="{FF2B5EF4-FFF2-40B4-BE49-F238E27FC236}">
                  <a16:creationId xmlns:a16="http://schemas.microsoft.com/office/drawing/2014/main" id="{A521685C-7AF7-434B-8625-CCD688CB23BA}"/>
                </a:ext>
              </a:extLst>
            </p:cNvPr>
            <p:cNvSpPr/>
            <p:nvPr/>
          </p:nvSpPr>
          <p:spPr>
            <a:xfrm>
              <a:off x="6679588" y="2680066"/>
              <a:ext cx="115949" cy="66841"/>
            </a:xfrm>
            <a:custGeom>
              <a:avLst/>
              <a:gdLst/>
              <a:ahLst/>
              <a:cxnLst/>
              <a:rect l="l" t="t" r="r" b="b"/>
              <a:pathLst>
                <a:path w="3740" h="2156" extrusionOk="0">
                  <a:moveTo>
                    <a:pt x="1858" y="0"/>
                  </a:moveTo>
                  <a:cubicBezTo>
                    <a:pt x="1382" y="0"/>
                    <a:pt x="905" y="107"/>
                    <a:pt x="548" y="322"/>
                  </a:cubicBezTo>
                  <a:cubicBezTo>
                    <a:pt x="191" y="512"/>
                    <a:pt x="0" y="798"/>
                    <a:pt x="0" y="1084"/>
                  </a:cubicBezTo>
                  <a:lnTo>
                    <a:pt x="0" y="2131"/>
                  </a:lnTo>
                  <a:cubicBezTo>
                    <a:pt x="0" y="1869"/>
                    <a:pt x="167" y="1584"/>
                    <a:pt x="548" y="1393"/>
                  </a:cubicBezTo>
                  <a:cubicBezTo>
                    <a:pt x="905" y="1179"/>
                    <a:pt x="1382" y="1072"/>
                    <a:pt x="1858" y="1072"/>
                  </a:cubicBezTo>
                  <a:cubicBezTo>
                    <a:pt x="2334" y="1072"/>
                    <a:pt x="2811" y="1179"/>
                    <a:pt x="3168" y="1393"/>
                  </a:cubicBezTo>
                  <a:cubicBezTo>
                    <a:pt x="3549" y="1608"/>
                    <a:pt x="3716" y="1869"/>
                    <a:pt x="3716" y="2155"/>
                  </a:cubicBezTo>
                  <a:lnTo>
                    <a:pt x="3739" y="1084"/>
                  </a:lnTo>
                  <a:cubicBezTo>
                    <a:pt x="3739" y="798"/>
                    <a:pt x="3549" y="536"/>
                    <a:pt x="3168" y="322"/>
                  </a:cubicBezTo>
                  <a:cubicBezTo>
                    <a:pt x="2811" y="107"/>
                    <a:pt x="2334" y="0"/>
                    <a:pt x="1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533;p75">
              <a:extLst>
                <a:ext uri="{FF2B5EF4-FFF2-40B4-BE49-F238E27FC236}">
                  <a16:creationId xmlns:a16="http://schemas.microsoft.com/office/drawing/2014/main" id="{4B95FA5B-D890-4426-877D-AA5ECB7E5C54}"/>
                </a:ext>
              </a:extLst>
            </p:cNvPr>
            <p:cNvSpPr/>
            <p:nvPr/>
          </p:nvSpPr>
          <p:spPr>
            <a:xfrm>
              <a:off x="6655964" y="2670641"/>
              <a:ext cx="162453" cy="86032"/>
            </a:xfrm>
            <a:custGeom>
              <a:avLst/>
              <a:gdLst/>
              <a:ahLst/>
              <a:cxnLst/>
              <a:rect l="l" t="t" r="r" b="b"/>
              <a:pathLst>
                <a:path w="5240" h="2775" extrusionOk="0">
                  <a:moveTo>
                    <a:pt x="2620" y="304"/>
                  </a:moveTo>
                  <a:cubicBezTo>
                    <a:pt x="3096" y="304"/>
                    <a:pt x="3573" y="411"/>
                    <a:pt x="3930" y="626"/>
                  </a:cubicBezTo>
                  <a:cubicBezTo>
                    <a:pt x="4668" y="1030"/>
                    <a:pt x="4668" y="1721"/>
                    <a:pt x="3954" y="2150"/>
                  </a:cubicBezTo>
                  <a:cubicBezTo>
                    <a:pt x="3585" y="2364"/>
                    <a:pt x="3108" y="2471"/>
                    <a:pt x="2632" y="2471"/>
                  </a:cubicBezTo>
                  <a:cubicBezTo>
                    <a:pt x="2156" y="2471"/>
                    <a:pt x="1679" y="2364"/>
                    <a:pt x="1310" y="2150"/>
                  </a:cubicBezTo>
                  <a:cubicBezTo>
                    <a:pt x="572" y="1721"/>
                    <a:pt x="572" y="1030"/>
                    <a:pt x="1310" y="626"/>
                  </a:cubicBezTo>
                  <a:cubicBezTo>
                    <a:pt x="1667" y="411"/>
                    <a:pt x="2144" y="304"/>
                    <a:pt x="2620" y="304"/>
                  </a:cubicBezTo>
                  <a:close/>
                  <a:moveTo>
                    <a:pt x="2620" y="0"/>
                  </a:moveTo>
                  <a:cubicBezTo>
                    <a:pt x="2007" y="0"/>
                    <a:pt x="1394" y="137"/>
                    <a:pt x="929" y="411"/>
                  </a:cubicBezTo>
                  <a:cubicBezTo>
                    <a:pt x="0" y="935"/>
                    <a:pt x="0" y="1816"/>
                    <a:pt x="929" y="2364"/>
                  </a:cubicBezTo>
                  <a:cubicBezTo>
                    <a:pt x="1405" y="2638"/>
                    <a:pt x="2019" y="2775"/>
                    <a:pt x="2629" y="2775"/>
                  </a:cubicBezTo>
                  <a:cubicBezTo>
                    <a:pt x="3239" y="2775"/>
                    <a:pt x="3846" y="2638"/>
                    <a:pt x="4311" y="2364"/>
                  </a:cubicBezTo>
                  <a:cubicBezTo>
                    <a:pt x="5240" y="1816"/>
                    <a:pt x="5240" y="935"/>
                    <a:pt x="4311" y="411"/>
                  </a:cubicBezTo>
                  <a:cubicBezTo>
                    <a:pt x="3846" y="137"/>
                    <a:pt x="3233" y="0"/>
                    <a:pt x="2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534;p75">
              <a:extLst>
                <a:ext uri="{FF2B5EF4-FFF2-40B4-BE49-F238E27FC236}">
                  <a16:creationId xmlns:a16="http://schemas.microsoft.com/office/drawing/2014/main" id="{19E52FEB-613A-4F87-A2C0-872CD1802136}"/>
                </a:ext>
              </a:extLst>
            </p:cNvPr>
            <p:cNvSpPr/>
            <p:nvPr/>
          </p:nvSpPr>
          <p:spPr>
            <a:xfrm>
              <a:off x="6732012" y="2564150"/>
              <a:ext cx="9611" cy="174265"/>
            </a:xfrm>
            <a:custGeom>
              <a:avLst/>
              <a:gdLst/>
              <a:ahLst/>
              <a:cxnLst/>
              <a:rect l="l" t="t" r="r" b="b"/>
              <a:pathLst>
                <a:path w="310" h="5621" extrusionOk="0">
                  <a:moveTo>
                    <a:pt x="146" y="0"/>
                  </a:moveTo>
                  <a:cubicBezTo>
                    <a:pt x="107" y="0"/>
                    <a:pt x="72" y="12"/>
                    <a:pt x="48" y="36"/>
                  </a:cubicBezTo>
                  <a:cubicBezTo>
                    <a:pt x="0" y="36"/>
                    <a:pt x="0" y="60"/>
                    <a:pt x="0" y="84"/>
                  </a:cubicBezTo>
                  <a:lnTo>
                    <a:pt x="0" y="5513"/>
                  </a:lnTo>
                  <a:cubicBezTo>
                    <a:pt x="0" y="5537"/>
                    <a:pt x="0" y="5561"/>
                    <a:pt x="48" y="5585"/>
                  </a:cubicBezTo>
                  <a:cubicBezTo>
                    <a:pt x="72" y="5608"/>
                    <a:pt x="107" y="5620"/>
                    <a:pt x="146" y="5620"/>
                  </a:cubicBezTo>
                  <a:cubicBezTo>
                    <a:pt x="185" y="5620"/>
                    <a:pt x="227" y="5608"/>
                    <a:pt x="262" y="5585"/>
                  </a:cubicBezTo>
                  <a:cubicBezTo>
                    <a:pt x="286" y="5561"/>
                    <a:pt x="310" y="5537"/>
                    <a:pt x="310" y="5513"/>
                  </a:cubicBezTo>
                  <a:lnTo>
                    <a:pt x="310" y="107"/>
                  </a:lnTo>
                  <a:cubicBezTo>
                    <a:pt x="310" y="84"/>
                    <a:pt x="286" y="36"/>
                    <a:pt x="262" y="36"/>
                  </a:cubicBezTo>
                  <a:cubicBezTo>
                    <a:pt x="227" y="12"/>
                    <a:pt x="185" y="0"/>
                    <a:pt x="146" y="0"/>
                  </a:cubicBezTo>
                  <a:close/>
                </a:path>
              </a:pathLst>
            </a:custGeom>
            <a:solidFill>
              <a:srgbClr val="9577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535;p75">
              <a:extLst>
                <a:ext uri="{FF2B5EF4-FFF2-40B4-BE49-F238E27FC236}">
                  <a16:creationId xmlns:a16="http://schemas.microsoft.com/office/drawing/2014/main" id="{8246BF46-E11D-4A23-9449-95526537DAAD}"/>
                </a:ext>
              </a:extLst>
            </p:cNvPr>
            <p:cNvSpPr/>
            <p:nvPr/>
          </p:nvSpPr>
          <p:spPr>
            <a:xfrm>
              <a:off x="6731268" y="2564150"/>
              <a:ext cx="11099" cy="5921"/>
            </a:xfrm>
            <a:custGeom>
              <a:avLst/>
              <a:gdLst/>
              <a:ahLst/>
              <a:cxnLst/>
              <a:rect l="l" t="t" r="r" b="b"/>
              <a:pathLst>
                <a:path w="358" h="191" extrusionOk="0">
                  <a:moveTo>
                    <a:pt x="170" y="0"/>
                  </a:moveTo>
                  <a:cubicBezTo>
                    <a:pt x="131" y="0"/>
                    <a:pt x="96" y="12"/>
                    <a:pt x="72" y="36"/>
                  </a:cubicBezTo>
                  <a:cubicBezTo>
                    <a:pt x="1" y="60"/>
                    <a:pt x="1" y="131"/>
                    <a:pt x="72" y="155"/>
                  </a:cubicBezTo>
                  <a:cubicBezTo>
                    <a:pt x="96" y="179"/>
                    <a:pt x="131" y="191"/>
                    <a:pt x="170" y="191"/>
                  </a:cubicBezTo>
                  <a:cubicBezTo>
                    <a:pt x="209" y="191"/>
                    <a:pt x="251" y="179"/>
                    <a:pt x="286" y="155"/>
                  </a:cubicBezTo>
                  <a:cubicBezTo>
                    <a:pt x="358" y="131"/>
                    <a:pt x="358" y="60"/>
                    <a:pt x="286" y="36"/>
                  </a:cubicBezTo>
                  <a:cubicBezTo>
                    <a:pt x="251" y="12"/>
                    <a:pt x="209" y="0"/>
                    <a:pt x="170" y="0"/>
                  </a:cubicBezTo>
                  <a:close/>
                </a:path>
              </a:pathLst>
            </a:custGeom>
            <a:solidFill>
              <a:srgbClr val="A789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536;p75">
              <a:extLst>
                <a:ext uri="{FF2B5EF4-FFF2-40B4-BE49-F238E27FC236}">
                  <a16:creationId xmlns:a16="http://schemas.microsoft.com/office/drawing/2014/main" id="{36BDC433-439E-4B8C-A852-F4CD429290EC}"/>
                </a:ext>
              </a:extLst>
            </p:cNvPr>
            <p:cNvSpPr/>
            <p:nvPr/>
          </p:nvSpPr>
          <p:spPr>
            <a:xfrm>
              <a:off x="6732012" y="2566723"/>
              <a:ext cx="9611" cy="171692"/>
            </a:xfrm>
            <a:custGeom>
              <a:avLst/>
              <a:gdLst/>
              <a:ahLst/>
              <a:cxnLst/>
              <a:rect l="l" t="t" r="r" b="b"/>
              <a:pathLst>
                <a:path w="310" h="5538" extrusionOk="0">
                  <a:moveTo>
                    <a:pt x="0" y="1"/>
                  </a:moveTo>
                  <a:lnTo>
                    <a:pt x="0" y="5430"/>
                  </a:lnTo>
                  <a:cubicBezTo>
                    <a:pt x="0" y="5454"/>
                    <a:pt x="0" y="5478"/>
                    <a:pt x="48" y="5502"/>
                  </a:cubicBezTo>
                  <a:cubicBezTo>
                    <a:pt x="72" y="5525"/>
                    <a:pt x="107" y="5537"/>
                    <a:pt x="146" y="5537"/>
                  </a:cubicBezTo>
                  <a:cubicBezTo>
                    <a:pt x="185" y="5537"/>
                    <a:pt x="227" y="5525"/>
                    <a:pt x="262" y="5502"/>
                  </a:cubicBezTo>
                  <a:cubicBezTo>
                    <a:pt x="286" y="5478"/>
                    <a:pt x="310" y="5454"/>
                    <a:pt x="310" y="5430"/>
                  </a:cubicBezTo>
                  <a:lnTo>
                    <a:pt x="310" y="1"/>
                  </a:lnTo>
                  <a:cubicBezTo>
                    <a:pt x="310" y="24"/>
                    <a:pt x="286" y="48"/>
                    <a:pt x="262" y="72"/>
                  </a:cubicBezTo>
                  <a:cubicBezTo>
                    <a:pt x="227" y="96"/>
                    <a:pt x="185" y="108"/>
                    <a:pt x="146" y="108"/>
                  </a:cubicBezTo>
                  <a:cubicBezTo>
                    <a:pt x="107" y="108"/>
                    <a:pt x="72" y="96"/>
                    <a:pt x="48" y="72"/>
                  </a:cubicBezTo>
                  <a:cubicBezTo>
                    <a:pt x="0" y="48"/>
                    <a:pt x="0" y="24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537;p75">
              <a:extLst>
                <a:ext uri="{FF2B5EF4-FFF2-40B4-BE49-F238E27FC236}">
                  <a16:creationId xmlns:a16="http://schemas.microsoft.com/office/drawing/2014/main" id="{F29595B0-6E2F-407A-BE75-DF60B320DA5C}"/>
                </a:ext>
              </a:extLst>
            </p:cNvPr>
            <p:cNvSpPr/>
            <p:nvPr/>
          </p:nvSpPr>
          <p:spPr>
            <a:xfrm>
              <a:off x="6663343" y="2536465"/>
              <a:ext cx="6666" cy="5177"/>
            </a:xfrm>
            <a:custGeom>
              <a:avLst/>
              <a:gdLst/>
              <a:ahLst/>
              <a:cxnLst/>
              <a:rect l="l" t="t" r="r" b="b"/>
              <a:pathLst>
                <a:path w="215" h="167" extrusionOk="0">
                  <a:moveTo>
                    <a:pt x="215" y="167"/>
                  </a:moveTo>
                  <a:lnTo>
                    <a:pt x="1" y="2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24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538;p75">
              <a:extLst>
                <a:ext uri="{FF2B5EF4-FFF2-40B4-BE49-F238E27FC236}">
                  <a16:creationId xmlns:a16="http://schemas.microsoft.com/office/drawing/2014/main" id="{290A2C45-4DC2-4E4C-ACB4-A382B3E12459}"/>
                </a:ext>
              </a:extLst>
            </p:cNvPr>
            <p:cNvSpPr/>
            <p:nvPr/>
          </p:nvSpPr>
          <p:spPr>
            <a:xfrm>
              <a:off x="6679588" y="2540898"/>
              <a:ext cx="4464" cy="7410"/>
            </a:xfrm>
            <a:custGeom>
              <a:avLst/>
              <a:gdLst/>
              <a:ahLst/>
              <a:cxnLst/>
              <a:rect l="l" t="t" r="r" b="b"/>
              <a:pathLst>
                <a:path w="144" h="239" extrusionOk="0">
                  <a:moveTo>
                    <a:pt x="0" y="0"/>
                  </a:moveTo>
                  <a:lnTo>
                    <a:pt x="143" y="238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539;p75">
              <a:extLst>
                <a:ext uri="{FF2B5EF4-FFF2-40B4-BE49-F238E27FC236}">
                  <a16:creationId xmlns:a16="http://schemas.microsoft.com/office/drawing/2014/main" id="{25FA60BD-F7BD-4E69-8B93-1A31FACCD735}"/>
                </a:ext>
              </a:extLst>
            </p:cNvPr>
            <p:cNvSpPr/>
            <p:nvPr/>
          </p:nvSpPr>
          <p:spPr>
            <a:xfrm>
              <a:off x="6698778" y="2553423"/>
              <a:ext cx="19222" cy="12587"/>
            </a:xfrm>
            <a:custGeom>
              <a:avLst/>
              <a:gdLst/>
              <a:ahLst/>
              <a:cxnLst/>
              <a:rect l="l" t="t" r="r" b="b"/>
              <a:pathLst>
                <a:path w="620" h="406" extrusionOk="0">
                  <a:moveTo>
                    <a:pt x="215" y="96"/>
                  </a:moveTo>
                  <a:lnTo>
                    <a:pt x="1" y="1"/>
                  </a:lnTo>
                  <a:lnTo>
                    <a:pt x="215" y="96"/>
                  </a:lnTo>
                  <a:lnTo>
                    <a:pt x="429" y="215"/>
                  </a:lnTo>
                  <a:lnTo>
                    <a:pt x="620" y="406"/>
                  </a:lnTo>
                  <a:lnTo>
                    <a:pt x="429" y="215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7540;p75">
              <a:extLst>
                <a:ext uri="{FF2B5EF4-FFF2-40B4-BE49-F238E27FC236}">
                  <a16:creationId xmlns:a16="http://schemas.microsoft.com/office/drawing/2014/main" id="{EAABF398-08C6-40DA-A4D4-C5A8A9A9E345}"/>
                </a:ext>
              </a:extLst>
            </p:cNvPr>
            <p:cNvSpPr/>
            <p:nvPr/>
          </p:nvSpPr>
          <p:spPr>
            <a:xfrm>
              <a:off x="6731268" y="2573357"/>
              <a:ext cx="5952" cy="4464"/>
            </a:xfrm>
            <a:custGeom>
              <a:avLst/>
              <a:gdLst/>
              <a:ahLst/>
              <a:cxnLst/>
              <a:rect l="l" t="t" r="r" b="b"/>
              <a:pathLst>
                <a:path w="192" h="144" extrusionOk="0">
                  <a:moveTo>
                    <a:pt x="191" y="144"/>
                  </a:moveTo>
                  <a:lnTo>
                    <a:pt x="191" y="1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7541;p75">
              <a:extLst>
                <a:ext uri="{FF2B5EF4-FFF2-40B4-BE49-F238E27FC236}">
                  <a16:creationId xmlns:a16="http://schemas.microsoft.com/office/drawing/2014/main" id="{305663C8-B1F3-4592-A9F2-E4FA5FEC3166}"/>
                </a:ext>
              </a:extLst>
            </p:cNvPr>
            <p:cNvSpPr/>
            <p:nvPr/>
          </p:nvSpPr>
          <p:spPr>
            <a:xfrm>
              <a:off x="6737189" y="2571900"/>
              <a:ext cx="5921" cy="5921"/>
            </a:xfrm>
            <a:custGeom>
              <a:avLst/>
              <a:gdLst/>
              <a:ahLst/>
              <a:cxnLst/>
              <a:rect l="l" t="t" r="r" b="b"/>
              <a:pathLst>
                <a:path w="191" h="191" extrusionOk="0">
                  <a:moveTo>
                    <a:pt x="0" y="191"/>
                  </a:moveTo>
                  <a:lnTo>
                    <a:pt x="191" y="0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7542;p75">
              <a:extLst>
                <a:ext uri="{FF2B5EF4-FFF2-40B4-BE49-F238E27FC236}">
                  <a16:creationId xmlns:a16="http://schemas.microsoft.com/office/drawing/2014/main" id="{AEDCDF22-F74A-4300-8432-46E368BF57CD}"/>
                </a:ext>
              </a:extLst>
            </p:cNvPr>
            <p:cNvSpPr/>
            <p:nvPr/>
          </p:nvSpPr>
          <p:spPr>
            <a:xfrm>
              <a:off x="6764502" y="2556399"/>
              <a:ext cx="13300" cy="7410"/>
            </a:xfrm>
            <a:custGeom>
              <a:avLst/>
              <a:gdLst/>
              <a:ahLst/>
              <a:cxnLst/>
              <a:rect l="l" t="t" r="r" b="b"/>
              <a:pathLst>
                <a:path w="429" h="239" extrusionOk="0">
                  <a:moveTo>
                    <a:pt x="0" y="238"/>
                  </a:moveTo>
                  <a:lnTo>
                    <a:pt x="214" y="143"/>
                  </a:lnTo>
                  <a:lnTo>
                    <a:pt x="429" y="0"/>
                  </a:lnTo>
                  <a:lnTo>
                    <a:pt x="214" y="143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7543;p75">
              <a:extLst>
                <a:ext uri="{FF2B5EF4-FFF2-40B4-BE49-F238E27FC236}">
                  <a16:creationId xmlns:a16="http://schemas.microsoft.com/office/drawing/2014/main" id="{3329037C-1E80-4AA3-AC60-A694E2EFB34B}"/>
                </a:ext>
              </a:extLst>
            </p:cNvPr>
            <p:cNvSpPr/>
            <p:nvPr/>
          </p:nvSpPr>
          <p:spPr>
            <a:xfrm>
              <a:off x="6745281" y="2568211"/>
              <a:ext cx="4464" cy="2232"/>
            </a:xfrm>
            <a:custGeom>
              <a:avLst/>
              <a:gdLst/>
              <a:ahLst/>
              <a:cxnLst/>
              <a:rect l="l" t="t" r="r" b="b"/>
              <a:pathLst>
                <a:path w="144" h="72" extrusionOk="0">
                  <a:moveTo>
                    <a:pt x="144" y="0"/>
                  </a:moveTo>
                  <a:lnTo>
                    <a:pt x="1" y="72"/>
                  </a:lnTo>
                  <a:lnTo>
                    <a:pt x="72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7544;p75">
              <a:extLst>
                <a:ext uri="{FF2B5EF4-FFF2-40B4-BE49-F238E27FC236}">
                  <a16:creationId xmlns:a16="http://schemas.microsoft.com/office/drawing/2014/main" id="{A1AD17F6-23FE-429C-AE76-9055A428ED3F}"/>
                </a:ext>
              </a:extLst>
            </p:cNvPr>
            <p:cNvSpPr/>
            <p:nvPr/>
          </p:nvSpPr>
          <p:spPr>
            <a:xfrm>
              <a:off x="6799193" y="2532776"/>
              <a:ext cx="12587" cy="8154"/>
            </a:xfrm>
            <a:custGeom>
              <a:avLst/>
              <a:gdLst/>
              <a:ahLst/>
              <a:cxnLst/>
              <a:rect l="l" t="t" r="r" b="b"/>
              <a:pathLst>
                <a:path w="406" h="263" extrusionOk="0">
                  <a:moveTo>
                    <a:pt x="310" y="24"/>
                  </a:moveTo>
                  <a:lnTo>
                    <a:pt x="96" y="167"/>
                  </a:lnTo>
                  <a:lnTo>
                    <a:pt x="0" y="262"/>
                  </a:lnTo>
                  <a:lnTo>
                    <a:pt x="96" y="167"/>
                  </a:lnTo>
                  <a:lnTo>
                    <a:pt x="310" y="24"/>
                  </a:lnTo>
                  <a:lnTo>
                    <a:pt x="405" y="0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7545;p75">
              <a:extLst>
                <a:ext uri="{FF2B5EF4-FFF2-40B4-BE49-F238E27FC236}">
                  <a16:creationId xmlns:a16="http://schemas.microsoft.com/office/drawing/2014/main" id="{44CFCB30-F987-45D3-A1A3-989F8F2A2042}"/>
                </a:ext>
              </a:extLst>
            </p:cNvPr>
            <p:cNvSpPr/>
            <p:nvPr/>
          </p:nvSpPr>
          <p:spPr>
            <a:xfrm>
              <a:off x="6661855" y="2494364"/>
              <a:ext cx="149928" cy="83459"/>
            </a:xfrm>
            <a:custGeom>
              <a:avLst/>
              <a:gdLst/>
              <a:ahLst/>
              <a:cxnLst/>
              <a:rect l="l" t="t" r="r" b="b"/>
              <a:pathLst>
                <a:path w="4836" h="2692" extrusionOk="0">
                  <a:moveTo>
                    <a:pt x="2644" y="1"/>
                  </a:moveTo>
                  <a:lnTo>
                    <a:pt x="2430" y="25"/>
                  </a:lnTo>
                  <a:lnTo>
                    <a:pt x="2263" y="96"/>
                  </a:lnTo>
                  <a:lnTo>
                    <a:pt x="2025" y="167"/>
                  </a:lnTo>
                  <a:lnTo>
                    <a:pt x="1787" y="191"/>
                  </a:lnTo>
                  <a:lnTo>
                    <a:pt x="1644" y="382"/>
                  </a:lnTo>
                  <a:lnTo>
                    <a:pt x="1454" y="525"/>
                  </a:lnTo>
                  <a:lnTo>
                    <a:pt x="1263" y="668"/>
                  </a:lnTo>
                  <a:lnTo>
                    <a:pt x="1001" y="668"/>
                  </a:lnTo>
                  <a:lnTo>
                    <a:pt x="787" y="763"/>
                  </a:lnTo>
                  <a:lnTo>
                    <a:pt x="644" y="977"/>
                  </a:lnTo>
                  <a:lnTo>
                    <a:pt x="430" y="1072"/>
                  </a:lnTo>
                  <a:lnTo>
                    <a:pt x="191" y="1120"/>
                  </a:lnTo>
                  <a:lnTo>
                    <a:pt x="1" y="1287"/>
                  </a:lnTo>
                  <a:lnTo>
                    <a:pt x="49" y="1358"/>
                  </a:lnTo>
                  <a:lnTo>
                    <a:pt x="49" y="1382"/>
                  </a:lnTo>
                  <a:lnTo>
                    <a:pt x="263" y="1525"/>
                  </a:lnTo>
                  <a:lnTo>
                    <a:pt x="572" y="1501"/>
                  </a:lnTo>
                  <a:lnTo>
                    <a:pt x="715" y="1739"/>
                  </a:lnTo>
                  <a:lnTo>
                    <a:pt x="977" y="1763"/>
                  </a:lnTo>
                  <a:lnTo>
                    <a:pt x="1192" y="1906"/>
                  </a:lnTo>
                  <a:lnTo>
                    <a:pt x="1406" y="2001"/>
                  </a:lnTo>
                  <a:lnTo>
                    <a:pt x="1620" y="2120"/>
                  </a:lnTo>
                  <a:lnTo>
                    <a:pt x="1811" y="2311"/>
                  </a:lnTo>
                  <a:lnTo>
                    <a:pt x="2001" y="2454"/>
                  </a:lnTo>
                  <a:lnTo>
                    <a:pt x="2240" y="2549"/>
                  </a:lnTo>
                  <a:lnTo>
                    <a:pt x="2430" y="2692"/>
                  </a:lnTo>
                  <a:lnTo>
                    <a:pt x="2621" y="2501"/>
                  </a:lnTo>
                  <a:lnTo>
                    <a:pt x="2692" y="2454"/>
                  </a:lnTo>
                  <a:lnTo>
                    <a:pt x="2835" y="2382"/>
                  </a:lnTo>
                  <a:lnTo>
                    <a:pt x="3097" y="2358"/>
                  </a:lnTo>
                  <a:lnTo>
                    <a:pt x="3311" y="2239"/>
                  </a:lnTo>
                  <a:lnTo>
                    <a:pt x="3525" y="2144"/>
                  </a:lnTo>
                  <a:lnTo>
                    <a:pt x="3740" y="2001"/>
                  </a:lnTo>
                  <a:lnTo>
                    <a:pt x="3978" y="1906"/>
                  </a:lnTo>
                  <a:lnTo>
                    <a:pt x="4121" y="1692"/>
                  </a:lnTo>
                  <a:lnTo>
                    <a:pt x="4359" y="1572"/>
                  </a:lnTo>
                  <a:lnTo>
                    <a:pt x="4430" y="1501"/>
                  </a:lnTo>
                  <a:lnTo>
                    <a:pt x="4526" y="1406"/>
                  </a:lnTo>
                  <a:lnTo>
                    <a:pt x="4740" y="1263"/>
                  </a:lnTo>
                  <a:lnTo>
                    <a:pt x="4835" y="1239"/>
                  </a:lnTo>
                  <a:lnTo>
                    <a:pt x="4621" y="1215"/>
                  </a:lnTo>
                  <a:lnTo>
                    <a:pt x="4430" y="1072"/>
                  </a:lnTo>
                  <a:lnTo>
                    <a:pt x="4216" y="977"/>
                  </a:lnTo>
                  <a:lnTo>
                    <a:pt x="4026" y="810"/>
                  </a:lnTo>
                  <a:lnTo>
                    <a:pt x="3811" y="763"/>
                  </a:lnTo>
                  <a:lnTo>
                    <a:pt x="3597" y="668"/>
                  </a:lnTo>
                  <a:lnTo>
                    <a:pt x="3478" y="406"/>
                  </a:lnTo>
                  <a:lnTo>
                    <a:pt x="3192" y="406"/>
                  </a:lnTo>
                  <a:lnTo>
                    <a:pt x="3073" y="191"/>
                  </a:lnTo>
                  <a:lnTo>
                    <a:pt x="2811" y="167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7546;p75">
              <a:extLst>
                <a:ext uri="{FF2B5EF4-FFF2-40B4-BE49-F238E27FC236}">
                  <a16:creationId xmlns:a16="http://schemas.microsoft.com/office/drawing/2014/main" id="{39DEAB8D-9CA2-4BD0-9187-62CD14E07DC6}"/>
                </a:ext>
              </a:extLst>
            </p:cNvPr>
            <p:cNvSpPr/>
            <p:nvPr/>
          </p:nvSpPr>
          <p:spPr>
            <a:xfrm>
              <a:off x="6734213" y="2532776"/>
              <a:ext cx="79769" cy="139542"/>
            </a:xfrm>
            <a:custGeom>
              <a:avLst/>
              <a:gdLst/>
              <a:ahLst/>
              <a:cxnLst/>
              <a:rect l="l" t="t" r="r" b="b"/>
              <a:pathLst>
                <a:path w="2573" h="4501" extrusionOk="0">
                  <a:moveTo>
                    <a:pt x="2501" y="0"/>
                  </a:moveTo>
                  <a:lnTo>
                    <a:pt x="2406" y="24"/>
                  </a:lnTo>
                  <a:lnTo>
                    <a:pt x="2192" y="167"/>
                  </a:lnTo>
                  <a:lnTo>
                    <a:pt x="2096" y="262"/>
                  </a:lnTo>
                  <a:lnTo>
                    <a:pt x="2025" y="333"/>
                  </a:lnTo>
                  <a:lnTo>
                    <a:pt x="1787" y="453"/>
                  </a:lnTo>
                  <a:lnTo>
                    <a:pt x="1644" y="667"/>
                  </a:lnTo>
                  <a:lnTo>
                    <a:pt x="1406" y="762"/>
                  </a:lnTo>
                  <a:lnTo>
                    <a:pt x="1191" y="905"/>
                  </a:lnTo>
                  <a:lnTo>
                    <a:pt x="977" y="1000"/>
                  </a:lnTo>
                  <a:lnTo>
                    <a:pt x="763" y="1119"/>
                  </a:lnTo>
                  <a:lnTo>
                    <a:pt x="501" y="1143"/>
                  </a:lnTo>
                  <a:lnTo>
                    <a:pt x="429" y="1215"/>
                  </a:lnTo>
                  <a:lnTo>
                    <a:pt x="358" y="1215"/>
                  </a:lnTo>
                  <a:lnTo>
                    <a:pt x="287" y="1262"/>
                  </a:lnTo>
                  <a:lnTo>
                    <a:pt x="96" y="1453"/>
                  </a:lnTo>
                  <a:lnTo>
                    <a:pt x="96" y="1477"/>
                  </a:lnTo>
                  <a:lnTo>
                    <a:pt x="72" y="1739"/>
                  </a:lnTo>
                  <a:lnTo>
                    <a:pt x="72" y="1977"/>
                  </a:lnTo>
                  <a:lnTo>
                    <a:pt x="96" y="2215"/>
                  </a:lnTo>
                  <a:lnTo>
                    <a:pt x="144" y="2453"/>
                  </a:lnTo>
                  <a:lnTo>
                    <a:pt x="1" y="2691"/>
                  </a:lnTo>
                  <a:lnTo>
                    <a:pt x="167" y="2929"/>
                  </a:lnTo>
                  <a:lnTo>
                    <a:pt x="167" y="3167"/>
                  </a:lnTo>
                  <a:lnTo>
                    <a:pt x="25" y="3406"/>
                  </a:lnTo>
                  <a:lnTo>
                    <a:pt x="191" y="3644"/>
                  </a:lnTo>
                  <a:lnTo>
                    <a:pt x="1" y="3906"/>
                  </a:lnTo>
                  <a:lnTo>
                    <a:pt x="167" y="4144"/>
                  </a:lnTo>
                  <a:lnTo>
                    <a:pt x="191" y="4382"/>
                  </a:lnTo>
                  <a:lnTo>
                    <a:pt x="167" y="4501"/>
                  </a:lnTo>
                  <a:lnTo>
                    <a:pt x="334" y="4406"/>
                  </a:lnTo>
                  <a:lnTo>
                    <a:pt x="501" y="4239"/>
                  </a:lnTo>
                  <a:lnTo>
                    <a:pt x="763" y="4239"/>
                  </a:lnTo>
                  <a:lnTo>
                    <a:pt x="953" y="4120"/>
                  </a:lnTo>
                  <a:lnTo>
                    <a:pt x="1096" y="3906"/>
                  </a:lnTo>
                  <a:lnTo>
                    <a:pt x="1334" y="3858"/>
                  </a:lnTo>
                  <a:lnTo>
                    <a:pt x="1453" y="3620"/>
                  </a:lnTo>
                  <a:lnTo>
                    <a:pt x="1739" y="3644"/>
                  </a:lnTo>
                  <a:lnTo>
                    <a:pt x="1954" y="3548"/>
                  </a:lnTo>
                  <a:lnTo>
                    <a:pt x="2096" y="3334"/>
                  </a:lnTo>
                  <a:lnTo>
                    <a:pt x="2311" y="3239"/>
                  </a:lnTo>
                  <a:lnTo>
                    <a:pt x="2430" y="3072"/>
                  </a:lnTo>
                  <a:lnTo>
                    <a:pt x="2525" y="2905"/>
                  </a:lnTo>
                  <a:lnTo>
                    <a:pt x="2549" y="2691"/>
                  </a:lnTo>
                  <a:lnTo>
                    <a:pt x="2430" y="2477"/>
                  </a:lnTo>
                  <a:lnTo>
                    <a:pt x="2549" y="2239"/>
                  </a:lnTo>
                  <a:lnTo>
                    <a:pt x="2525" y="2024"/>
                  </a:lnTo>
                  <a:lnTo>
                    <a:pt x="2477" y="1810"/>
                  </a:lnTo>
                  <a:lnTo>
                    <a:pt x="2549" y="1596"/>
                  </a:lnTo>
                  <a:lnTo>
                    <a:pt x="2573" y="1381"/>
                  </a:lnTo>
                  <a:lnTo>
                    <a:pt x="2382" y="1167"/>
                  </a:lnTo>
                  <a:lnTo>
                    <a:pt x="2430" y="929"/>
                  </a:lnTo>
                  <a:lnTo>
                    <a:pt x="2430" y="715"/>
                  </a:lnTo>
                  <a:lnTo>
                    <a:pt x="2382" y="500"/>
                  </a:lnTo>
                  <a:lnTo>
                    <a:pt x="2549" y="286"/>
                  </a:lnTo>
                  <a:lnTo>
                    <a:pt x="2573" y="24"/>
                  </a:lnTo>
                  <a:lnTo>
                    <a:pt x="25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7547;p75">
              <a:extLst>
                <a:ext uri="{FF2B5EF4-FFF2-40B4-BE49-F238E27FC236}">
                  <a16:creationId xmlns:a16="http://schemas.microsoft.com/office/drawing/2014/main" id="{5DB32E3D-B7B6-428C-BF4D-A8447A31B9A7}"/>
                </a:ext>
              </a:extLst>
            </p:cNvPr>
            <p:cNvSpPr/>
            <p:nvPr/>
          </p:nvSpPr>
          <p:spPr>
            <a:xfrm>
              <a:off x="6813950" y="2531288"/>
              <a:ext cx="1519" cy="775"/>
            </a:xfrm>
            <a:custGeom>
              <a:avLst/>
              <a:gdLst/>
              <a:ahLst/>
              <a:cxnLst/>
              <a:rect l="l" t="t" r="r" b="b"/>
              <a:pathLst>
                <a:path w="49" h="25" extrusionOk="0">
                  <a:moveTo>
                    <a:pt x="48" y="2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7548;p75">
              <a:extLst>
                <a:ext uri="{FF2B5EF4-FFF2-40B4-BE49-F238E27FC236}">
                  <a16:creationId xmlns:a16="http://schemas.microsoft.com/office/drawing/2014/main" id="{47F69918-2874-4A56-9CB1-925201F38717}"/>
                </a:ext>
              </a:extLst>
            </p:cNvPr>
            <p:cNvSpPr/>
            <p:nvPr/>
          </p:nvSpPr>
          <p:spPr>
            <a:xfrm>
              <a:off x="6737189" y="2577791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7549;p75">
              <a:extLst>
                <a:ext uri="{FF2B5EF4-FFF2-40B4-BE49-F238E27FC236}">
                  <a16:creationId xmlns:a16="http://schemas.microsoft.com/office/drawing/2014/main" id="{6E694FD3-F465-4011-B73E-7DC9E1E68A71}"/>
                </a:ext>
              </a:extLst>
            </p:cNvPr>
            <p:cNvSpPr/>
            <p:nvPr/>
          </p:nvSpPr>
          <p:spPr>
            <a:xfrm>
              <a:off x="6789583" y="2540898"/>
              <a:ext cx="9642" cy="5921"/>
            </a:xfrm>
            <a:custGeom>
              <a:avLst/>
              <a:gdLst/>
              <a:ahLst/>
              <a:cxnLst/>
              <a:rect l="l" t="t" r="r" b="b"/>
              <a:pathLst>
                <a:path w="311" h="191" extrusionOk="0">
                  <a:moveTo>
                    <a:pt x="1" y="191"/>
                  </a:moveTo>
                  <a:lnTo>
                    <a:pt x="239" y="71"/>
                  </a:lnTo>
                  <a:lnTo>
                    <a:pt x="310" y="0"/>
                  </a:lnTo>
                  <a:lnTo>
                    <a:pt x="239" y="71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7550;p75">
              <a:extLst>
                <a:ext uri="{FF2B5EF4-FFF2-40B4-BE49-F238E27FC236}">
                  <a16:creationId xmlns:a16="http://schemas.microsoft.com/office/drawing/2014/main" id="{334ABD9A-F98C-4F45-9865-87B150C30432}"/>
                </a:ext>
              </a:extLst>
            </p:cNvPr>
            <p:cNvSpPr/>
            <p:nvPr/>
          </p:nvSpPr>
          <p:spPr>
            <a:xfrm>
              <a:off x="6749714" y="2567467"/>
              <a:ext cx="8154" cy="775"/>
            </a:xfrm>
            <a:custGeom>
              <a:avLst/>
              <a:gdLst/>
              <a:ahLst/>
              <a:cxnLst/>
              <a:rect l="l" t="t" r="r" b="b"/>
              <a:pathLst>
                <a:path w="263" h="25" extrusionOk="0">
                  <a:moveTo>
                    <a:pt x="1" y="24"/>
                  </a:moveTo>
                  <a:lnTo>
                    <a:pt x="263" y="0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7551;p75">
              <a:extLst>
                <a:ext uri="{FF2B5EF4-FFF2-40B4-BE49-F238E27FC236}">
                  <a16:creationId xmlns:a16="http://schemas.microsoft.com/office/drawing/2014/main" id="{CBF9C732-32E6-490A-96EE-E6CE2CCC1CEE}"/>
                </a:ext>
              </a:extLst>
            </p:cNvPr>
            <p:cNvSpPr/>
            <p:nvPr/>
          </p:nvSpPr>
          <p:spPr>
            <a:xfrm>
              <a:off x="6743080" y="2570412"/>
              <a:ext cx="2232" cy="1519"/>
            </a:xfrm>
            <a:custGeom>
              <a:avLst/>
              <a:gdLst/>
              <a:ahLst/>
              <a:cxnLst/>
              <a:rect l="l" t="t" r="r" b="b"/>
              <a:pathLst>
                <a:path w="72" h="49" extrusionOk="0">
                  <a:moveTo>
                    <a:pt x="1" y="48"/>
                  </a:moveTo>
                  <a:lnTo>
                    <a:pt x="72" y="1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7552;p75">
              <a:extLst>
                <a:ext uri="{FF2B5EF4-FFF2-40B4-BE49-F238E27FC236}">
                  <a16:creationId xmlns:a16="http://schemas.microsoft.com/office/drawing/2014/main" id="{34519092-EC73-4FDE-83D5-92676D0DD369}"/>
                </a:ext>
              </a:extLst>
            </p:cNvPr>
            <p:cNvSpPr/>
            <p:nvPr/>
          </p:nvSpPr>
          <p:spPr>
            <a:xfrm>
              <a:off x="6659654" y="2536465"/>
              <a:ext cx="80513" cy="136597"/>
            </a:xfrm>
            <a:custGeom>
              <a:avLst/>
              <a:gdLst/>
              <a:ahLst/>
              <a:cxnLst/>
              <a:rect l="l" t="t" r="r" b="b"/>
              <a:pathLst>
                <a:path w="2597" h="4406" extrusionOk="0">
                  <a:moveTo>
                    <a:pt x="120" y="0"/>
                  </a:moveTo>
                  <a:lnTo>
                    <a:pt x="120" y="24"/>
                  </a:lnTo>
                  <a:lnTo>
                    <a:pt x="134" y="33"/>
                  </a:lnTo>
                  <a:lnTo>
                    <a:pt x="134" y="33"/>
                  </a:lnTo>
                  <a:lnTo>
                    <a:pt x="120" y="0"/>
                  </a:lnTo>
                  <a:close/>
                  <a:moveTo>
                    <a:pt x="134" y="33"/>
                  </a:moveTo>
                  <a:lnTo>
                    <a:pt x="191" y="167"/>
                  </a:lnTo>
                  <a:lnTo>
                    <a:pt x="167" y="381"/>
                  </a:lnTo>
                  <a:lnTo>
                    <a:pt x="191" y="596"/>
                  </a:lnTo>
                  <a:lnTo>
                    <a:pt x="215" y="810"/>
                  </a:lnTo>
                  <a:lnTo>
                    <a:pt x="72" y="1048"/>
                  </a:lnTo>
                  <a:lnTo>
                    <a:pt x="0" y="1262"/>
                  </a:lnTo>
                  <a:lnTo>
                    <a:pt x="143" y="1477"/>
                  </a:lnTo>
                  <a:lnTo>
                    <a:pt x="191" y="1691"/>
                  </a:lnTo>
                  <a:lnTo>
                    <a:pt x="24" y="1905"/>
                  </a:lnTo>
                  <a:lnTo>
                    <a:pt x="72" y="2120"/>
                  </a:lnTo>
                  <a:lnTo>
                    <a:pt x="215" y="2358"/>
                  </a:lnTo>
                  <a:lnTo>
                    <a:pt x="0" y="2572"/>
                  </a:lnTo>
                  <a:lnTo>
                    <a:pt x="167" y="2786"/>
                  </a:lnTo>
                  <a:lnTo>
                    <a:pt x="191" y="2953"/>
                  </a:lnTo>
                  <a:lnTo>
                    <a:pt x="334" y="3096"/>
                  </a:lnTo>
                  <a:lnTo>
                    <a:pt x="501" y="3287"/>
                  </a:lnTo>
                  <a:lnTo>
                    <a:pt x="715" y="3358"/>
                  </a:lnTo>
                  <a:lnTo>
                    <a:pt x="905" y="3501"/>
                  </a:lnTo>
                  <a:lnTo>
                    <a:pt x="1120" y="3596"/>
                  </a:lnTo>
                  <a:lnTo>
                    <a:pt x="1286" y="3763"/>
                  </a:lnTo>
                  <a:lnTo>
                    <a:pt x="1525" y="3810"/>
                  </a:lnTo>
                  <a:lnTo>
                    <a:pt x="1715" y="3930"/>
                  </a:lnTo>
                  <a:lnTo>
                    <a:pt x="1929" y="4025"/>
                  </a:lnTo>
                  <a:lnTo>
                    <a:pt x="2072" y="4239"/>
                  </a:lnTo>
                  <a:lnTo>
                    <a:pt x="2263" y="4358"/>
                  </a:lnTo>
                  <a:lnTo>
                    <a:pt x="2525" y="4406"/>
                  </a:lnTo>
                  <a:lnTo>
                    <a:pt x="2572" y="4382"/>
                  </a:lnTo>
                  <a:lnTo>
                    <a:pt x="2596" y="4263"/>
                  </a:lnTo>
                  <a:lnTo>
                    <a:pt x="2572" y="4025"/>
                  </a:lnTo>
                  <a:lnTo>
                    <a:pt x="2406" y="3787"/>
                  </a:lnTo>
                  <a:lnTo>
                    <a:pt x="2596" y="3525"/>
                  </a:lnTo>
                  <a:lnTo>
                    <a:pt x="2430" y="3287"/>
                  </a:lnTo>
                  <a:lnTo>
                    <a:pt x="2572" y="3048"/>
                  </a:lnTo>
                  <a:lnTo>
                    <a:pt x="2572" y="2810"/>
                  </a:lnTo>
                  <a:lnTo>
                    <a:pt x="2406" y="2572"/>
                  </a:lnTo>
                  <a:lnTo>
                    <a:pt x="2549" y="2334"/>
                  </a:lnTo>
                  <a:lnTo>
                    <a:pt x="2501" y="2096"/>
                  </a:lnTo>
                  <a:lnTo>
                    <a:pt x="2477" y="1858"/>
                  </a:lnTo>
                  <a:lnTo>
                    <a:pt x="2477" y="1620"/>
                  </a:lnTo>
                  <a:lnTo>
                    <a:pt x="2501" y="1358"/>
                  </a:lnTo>
                  <a:lnTo>
                    <a:pt x="2501" y="1334"/>
                  </a:lnTo>
                  <a:lnTo>
                    <a:pt x="2311" y="1191"/>
                  </a:lnTo>
                  <a:lnTo>
                    <a:pt x="2072" y="1096"/>
                  </a:lnTo>
                  <a:lnTo>
                    <a:pt x="1882" y="953"/>
                  </a:lnTo>
                  <a:lnTo>
                    <a:pt x="1691" y="762"/>
                  </a:lnTo>
                  <a:lnTo>
                    <a:pt x="1477" y="643"/>
                  </a:lnTo>
                  <a:lnTo>
                    <a:pt x="1263" y="548"/>
                  </a:lnTo>
                  <a:lnTo>
                    <a:pt x="1048" y="405"/>
                  </a:lnTo>
                  <a:lnTo>
                    <a:pt x="786" y="381"/>
                  </a:lnTo>
                  <a:lnTo>
                    <a:pt x="643" y="143"/>
                  </a:lnTo>
                  <a:lnTo>
                    <a:pt x="334" y="167"/>
                  </a:lnTo>
                  <a:lnTo>
                    <a:pt x="134" y="3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7553;p75">
              <a:extLst>
                <a:ext uri="{FF2B5EF4-FFF2-40B4-BE49-F238E27FC236}">
                  <a16:creationId xmlns:a16="http://schemas.microsoft.com/office/drawing/2014/main" id="{DB86B763-201E-4642-AFAE-C901890F1A88}"/>
                </a:ext>
              </a:extLst>
            </p:cNvPr>
            <p:cNvSpPr/>
            <p:nvPr/>
          </p:nvSpPr>
          <p:spPr>
            <a:xfrm>
              <a:off x="6717968" y="2565979"/>
              <a:ext cx="13331" cy="7410"/>
            </a:xfrm>
            <a:custGeom>
              <a:avLst/>
              <a:gdLst/>
              <a:ahLst/>
              <a:cxnLst/>
              <a:rect l="l" t="t" r="r" b="b"/>
              <a:pathLst>
                <a:path w="430" h="239" extrusionOk="0">
                  <a:moveTo>
                    <a:pt x="1" y="1"/>
                  </a:moveTo>
                  <a:lnTo>
                    <a:pt x="191" y="144"/>
                  </a:lnTo>
                  <a:lnTo>
                    <a:pt x="430" y="239"/>
                  </a:lnTo>
                  <a:lnTo>
                    <a:pt x="191" y="144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7554;p75">
              <a:extLst>
                <a:ext uri="{FF2B5EF4-FFF2-40B4-BE49-F238E27FC236}">
                  <a16:creationId xmlns:a16="http://schemas.microsoft.com/office/drawing/2014/main" id="{32C0F452-C195-49C2-8B81-33030343A2E9}"/>
                </a:ext>
              </a:extLst>
            </p:cNvPr>
            <p:cNvSpPr/>
            <p:nvPr/>
          </p:nvSpPr>
          <p:spPr>
            <a:xfrm>
              <a:off x="6669977" y="2540898"/>
              <a:ext cx="9642" cy="744"/>
            </a:xfrm>
            <a:custGeom>
              <a:avLst/>
              <a:gdLst/>
              <a:ahLst/>
              <a:cxnLst/>
              <a:rect l="l" t="t" r="r" b="b"/>
              <a:pathLst>
                <a:path w="311" h="24" extrusionOk="0">
                  <a:moveTo>
                    <a:pt x="1" y="24"/>
                  </a:moveTo>
                  <a:lnTo>
                    <a:pt x="310" y="0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7555;p75">
              <a:extLst>
                <a:ext uri="{FF2B5EF4-FFF2-40B4-BE49-F238E27FC236}">
                  <a16:creationId xmlns:a16="http://schemas.microsoft.com/office/drawing/2014/main" id="{964E51AD-2879-4F5A-92D8-52299C7A9CD7}"/>
                </a:ext>
              </a:extLst>
            </p:cNvPr>
            <p:cNvSpPr/>
            <p:nvPr/>
          </p:nvSpPr>
          <p:spPr>
            <a:xfrm>
              <a:off x="6684021" y="2548277"/>
              <a:ext cx="14788" cy="5177"/>
            </a:xfrm>
            <a:custGeom>
              <a:avLst/>
              <a:gdLst/>
              <a:ahLst/>
              <a:cxnLst/>
              <a:rect l="l" t="t" r="r" b="b"/>
              <a:pathLst>
                <a:path w="477" h="167" extrusionOk="0">
                  <a:moveTo>
                    <a:pt x="0" y="0"/>
                  </a:moveTo>
                  <a:lnTo>
                    <a:pt x="262" y="24"/>
                  </a:lnTo>
                  <a:lnTo>
                    <a:pt x="477" y="167"/>
                  </a:lnTo>
                  <a:lnTo>
                    <a:pt x="262" y="24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2631;p40">
            <a:extLst>
              <a:ext uri="{FF2B5EF4-FFF2-40B4-BE49-F238E27FC236}">
                <a16:creationId xmlns:a16="http://schemas.microsoft.com/office/drawing/2014/main" id="{996BCE40-9914-40CC-940F-8189D93CD50C}"/>
              </a:ext>
            </a:extLst>
          </p:cNvPr>
          <p:cNvGrpSpPr/>
          <p:nvPr/>
        </p:nvGrpSpPr>
        <p:grpSpPr>
          <a:xfrm>
            <a:off x="7911054" y="3131141"/>
            <a:ext cx="243972" cy="161330"/>
            <a:chOff x="2472236" y="4329463"/>
            <a:chExt cx="646284" cy="427478"/>
          </a:xfrm>
        </p:grpSpPr>
        <p:sp>
          <p:nvSpPr>
            <p:cNvPr id="179" name="Google Shape;2632;p40">
              <a:extLst>
                <a:ext uri="{FF2B5EF4-FFF2-40B4-BE49-F238E27FC236}">
                  <a16:creationId xmlns:a16="http://schemas.microsoft.com/office/drawing/2014/main" id="{19137857-E0BC-47A2-BDAB-85146227E07B}"/>
                </a:ext>
              </a:extLst>
            </p:cNvPr>
            <p:cNvSpPr/>
            <p:nvPr/>
          </p:nvSpPr>
          <p:spPr>
            <a:xfrm>
              <a:off x="2935691" y="4400177"/>
              <a:ext cx="121388" cy="121285"/>
            </a:xfrm>
            <a:custGeom>
              <a:avLst/>
              <a:gdLst/>
              <a:ahLst/>
              <a:cxnLst/>
              <a:rect l="l" t="t" r="r" b="b"/>
              <a:pathLst>
                <a:path w="7107" h="7101" extrusionOk="0">
                  <a:moveTo>
                    <a:pt x="3551" y="1"/>
                  </a:moveTo>
                  <a:cubicBezTo>
                    <a:pt x="1596" y="1"/>
                    <a:pt x="1" y="1590"/>
                    <a:pt x="1" y="3551"/>
                  </a:cubicBezTo>
                  <a:cubicBezTo>
                    <a:pt x="1" y="5512"/>
                    <a:pt x="1596" y="7100"/>
                    <a:pt x="3551" y="7100"/>
                  </a:cubicBezTo>
                  <a:cubicBezTo>
                    <a:pt x="5511" y="7100"/>
                    <a:pt x="7106" y="5512"/>
                    <a:pt x="7106" y="3551"/>
                  </a:cubicBezTo>
                  <a:cubicBezTo>
                    <a:pt x="7106" y="1590"/>
                    <a:pt x="5511" y="1"/>
                    <a:pt x="3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633;p40">
              <a:extLst>
                <a:ext uri="{FF2B5EF4-FFF2-40B4-BE49-F238E27FC236}">
                  <a16:creationId xmlns:a16="http://schemas.microsoft.com/office/drawing/2014/main" id="{576EE141-9CF8-4A9D-B323-CD3795001DE5}"/>
                </a:ext>
              </a:extLst>
            </p:cNvPr>
            <p:cNvSpPr/>
            <p:nvPr/>
          </p:nvSpPr>
          <p:spPr>
            <a:xfrm>
              <a:off x="3026083" y="4521451"/>
              <a:ext cx="3758" cy="41880"/>
            </a:xfrm>
            <a:custGeom>
              <a:avLst/>
              <a:gdLst/>
              <a:ahLst/>
              <a:cxnLst/>
              <a:rect l="l" t="t" r="r" b="b"/>
              <a:pathLst>
                <a:path w="220" h="2452" extrusionOk="0">
                  <a:moveTo>
                    <a:pt x="1" y="0"/>
                  </a:moveTo>
                  <a:lnTo>
                    <a:pt x="219" y="2452"/>
                  </a:lnTo>
                  <a:cubicBezTo>
                    <a:pt x="213" y="2227"/>
                    <a:pt x="213" y="1920"/>
                    <a:pt x="202" y="1695"/>
                  </a:cubicBezTo>
                  <a:cubicBezTo>
                    <a:pt x="178" y="1388"/>
                    <a:pt x="143" y="981"/>
                    <a:pt x="107" y="674"/>
                  </a:cubicBezTo>
                  <a:cubicBezTo>
                    <a:pt x="84" y="473"/>
                    <a:pt x="36" y="201"/>
                    <a:pt x="1" y="0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634;p40">
              <a:extLst>
                <a:ext uri="{FF2B5EF4-FFF2-40B4-BE49-F238E27FC236}">
                  <a16:creationId xmlns:a16="http://schemas.microsoft.com/office/drawing/2014/main" id="{ADB0D9DA-32E6-4DD3-8369-501578A98238}"/>
                </a:ext>
              </a:extLst>
            </p:cNvPr>
            <p:cNvSpPr/>
            <p:nvPr/>
          </p:nvSpPr>
          <p:spPr>
            <a:xfrm>
              <a:off x="2809190" y="4337337"/>
              <a:ext cx="220639" cy="275517"/>
            </a:xfrm>
            <a:custGeom>
              <a:avLst/>
              <a:gdLst/>
              <a:ahLst/>
              <a:cxnLst/>
              <a:rect l="l" t="t" r="r" b="b"/>
              <a:pathLst>
                <a:path w="12918" h="16131" extrusionOk="0">
                  <a:moveTo>
                    <a:pt x="0" y="0"/>
                  </a:moveTo>
                  <a:lnTo>
                    <a:pt x="0" y="0"/>
                  </a:lnTo>
                  <a:cubicBezTo>
                    <a:pt x="106" y="10"/>
                    <a:pt x="220" y="22"/>
                    <a:pt x="338" y="35"/>
                  </a:cubicBezTo>
                  <a:lnTo>
                    <a:pt x="338" y="35"/>
                  </a:lnTo>
                  <a:cubicBezTo>
                    <a:pt x="224" y="20"/>
                    <a:pt x="112" y="8"/>
                    <a:pt x="0" y="0"/>
                  </a:cubicBezTo>
                  <a:close/>
                  <a:moveTo>
                    <a:pt x="338" y="35"/>
                  </a:moveTo>
                  <a:lnTo>
                    <a:pt x="338" y="35"/>
                  </a:lnTo>
                  <a:cubicBezTo>
                    <a:pt x="1304" y="160"/>
                    <a:pt x="2350" y="529"/>
                    <a:pt x="3444" y="1158"/>
                  </a:cubicBezTo>
                  <a:cubicBezTo>
                    <a:pt x="8240" y="3904"/>
                    <a:pt x="12132" y="10608"/>
                    <a:pt x="12132" y="16131"/>
                  </a:cubicBezTo>
                  <a:cubicBezTo>
                    <a:pt x="12658" y="15162"/>
                    <a:pt x="12917" y="14187"/>
                    <a:pt x="12917" y="13231"/>
                  </a:cubicBezTo>
                  <a:cubicBezTo>
                    <a:pt x="12917" y="12912"/>
                    <a:pt x="12906" y="12486"/>
                    <a:pt x="12876" y="12167"/>
                  </a:cubicBezTo>
                  <a:cubicBezTo>
                    <a:pt x="12858" y="11955"/>
                    <a:pt x="12835" y="11671"/>
                    <a:pt x="12805" y="11453"/>
                  </a:cubicBezTo>
                  <a:cubicBezTo>
                    <a:pt x="12770" y="11211"/>
                    <a:pt x="12717" y="10886"/>
                    <a:pt x="12669" y="10644"/>
                  </a:cubicBezTo>
                  <a:cubicBezTo>
                    <a:pt x="12634" y="10455"/>
                    <a:pt x="12575" y="10195"/>
                    <a:pt x="12528" y="10006"/>
                  </a:cubicBezTo>
                  <a:cubicBezTo>
                    <a:pt x="12480" y="9805"/>
                    <a:pt x="12409" y="9545"/>
                    <a:pt x="12350" y="9350"/>
                  </a:cubicBezTo>
                  <a:cubicBezTo>
                    <a:pt x="12297" y="9173"/>
                    <a:pt x="12220" y="8943"/>
                    <a:pt x="12155" y="8771"/>
                  </a:cubicBezTo>
                  <a:cubicBezTo>
                    <a:pt x="12096" y="8600"/>
                    <a:pt x="12008" y="8376"/>
                    <a:pt x="11937" y="8204"/>
                  </a:cubicBezTo>
                  <a:cubicBezTo>
                    <a:pt x="11937" y="8198"/>
                    <a:pt x="11760" y="7749"/>
                    <a:pt x="11453" y="7165"/>
                  </a:cubicBezTo>
                  <a:cubicBezTo>
                    <a:pt x="11205" y="6692"/>
                    <a:pt x="10974" y="6320"/>
                    <a:pt x="10886" y="6184"/>
                  </a:cubicBezTo>
                  <a:cubicBezTo>
                    <a:pt x="10791" y="6043"/>
                    <a:pt x="10661" y="5848"/>
                    <a:pt x="10561" y="5706"/>
                  </a:cubicBezTo>
                  <a:cubicBezTo>
                    <a:pt x="10460" y="5564"/>
                    <a:pt x="10325" y="5375"/>
                    <a:pt x="10218" y="5239"/>
                  </a:cubicBezTo>
                  <a:cubicBezTo>
                    <a:pt x="9787" y="4696"/>
                    <a:pt x="9462" y="4353"/>
                    <a:pt x="9403" y="4294"/>
                  </a:cubicBezTo>
                  <a:cubicBezTo>
                    <a:pt x="8937" y="3816"/>
                    <a:pt x="8877" y="3763"/>
                    <a:pt x="8375" y="3320"/>
                  </a:cubicBezTo>
                  <a:cubicBezTo>
                    <a:pt x="8151" y="3125"/>
                    <a:pt x="7844" y="2889"/>
                    <a:pt x="7608" y="2717"/>
                  </a:cubicBezTo>
                  <a:cubicBezTo>
                    <a:pt x="7247" y="2457"/>
                    <a:pt x="6745" y="2138"/>
                    <a:pt x="6361" y="1914"/>
                  </a:cubicBezTo>
                  <a:cubicBezTo>
                    <a:pt x="6084" y="1749"/>
                    <a:pt x="5706" y="1548"/>
                    <a:pt x="5416" y="1418"/>
                  </a:cubicBezTo>
                  <a:cubicBezTo>
                    <a:pt x="4979" y="1217"/>
                    <a:pt x="4383" y="969"/>
                    <a:pt x="3928" y="804"/>
                  </a:cubicBezTo>
                  <a:cubicBezTo>
                    <a:pt x="3585" y="680"/>
                    <a:pt x="3119" y="550"/>
                    <a:pt x="2770" y="455"/>
                  </a:cubicBezTo>
                  <a:cubicBezTo>
                    <a:pt x="2446" y="372"/>
                    <a:pt x="2008" y="266"/>
                    <a:pt x="1678" y="213"/>
                  </a:cubicBezTo>
                  <a:cubicBezTo>
                    <a:pt x="1282" y="148"/>
                    <a:pt x="779" y="83"/>
                    <a:pt x="338" y="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635;p40">
              <a:extLst>
                <a:ext uri="{FF2B5EF4-FFF2-40B4-BE49-F238E27FC236}">
                  <a16:creationId xmlns:a16="http://schemas.microsoft.com/office/drawing/2014/main" id="{0C30629E-DE53-4AD4-99A2-022659B52805}"/>
                </a:ext>
              </a:extLst>
            </p:cNvPr>
            <p:cNvSpPr/>
            <p:nvPr/>
          </p:nvSpPr>
          <p:spPr>
            <a:xfrm>
              <a:off x="2472236" y="4329463"/>
              <a:ext cx="546680" cy="427478"/>
            </a:xfrm>
            <a:custGeom>
              <a:avLst/>
              <a:gdLst/>
              <a:ahLst/>
              <a:cxnLst/>
              <a:rect l="l" t="t" r="r" b="b"/>
              <a:pathLst>
                <a:path w="32007" h="25028" extrusionOk="0">
                  <a:moveTo>
                    <a:pt x="18192" y="1"/>
                  </a:moveTo>
                  <a:cubicBezTo>
                    <a:pt x="18038" y="1"/>
                    <a:pt x="17831" y="7"/>
                    <a:pt x="17672" y="12"/>
                  </a:cubicBezTo>
                  <a:cubicBezTo>
                    <a:pt x="17530" y="18"/>
                    <a:pt x="17335" y="30"/>
                    <a:pt x="17188" y="36"/>
                  </a:cubicBezTo>
                  <a:cubicBezTo>
                    <a:pt x="17034" y="48"/>
                    <a:pt x="16827" y="60"/>
                    <a:pt x="16674" y="77"/>
                  </a:cubicBezTo>
                  <a:cubicBezTo>
                    <a:pt x="16384" y="107"/>
                    <a:pt x="15995" y="154"/>
                    <a:pt x="15705" y="196"/>
                  </a:cubicBezTo>
                  <a:cubicBezTo>
                    <a:pt x="15552" y="219"/>
                    <a:pt x="15351" y="249"/>
                    <a:pt x="15197" y="278"/>
                  </a:cubicBezTo>
                  <a:cubicBezTo>
                    <a:pt x="15050" y="308"/>
                    <a:pt x="14843" y="343"/>
                    <a:pt x="14695" y="379"/>
                  </a:cubicBezTo>
                  <a:cubicBezTo>
                    <a:pt x="14406" y="438"/>
                    <a:pt x="14022" y="532"/>
                    <a:pt x="13732" y="603"/>
                  </a:cubicBezTo>
                  <a:cubicBezTo>
                    <a:pt x="13727" y="603"/>
                    <a:pt x="13289" y="715"/>
                    <a:pt x="12734" y="893"/>
                  </a:cubicBezTo>
                  <a:cubicBezTo>
                    <a:pt x="12451" y="987"/>
                    <a:pt x="12073" y="1123"/>
                    <a:pt x="11795" y="1229"/>
                  </a:cubicBezTo>
                  <a:cubicBezTo>
                    <a:pt x="11648" y="1282"/>
                    <a:pt x="11453" y="1365"/>
                    <a:pt x="11305" y="1424"/>
                  </a:cubicBezTo>
                  <a:cubicBezTo>
                    <a:pt x="11098" y="1507"/>
                    <a:pt x="10590" y="1731"/>
                    <a:pt x="10366" y="1843"/>
                  </a:cubicBezTo>
                  <a:cubicBezTo>
                    <a:pt x="9775" y="2133"/>
                    <a:pt x="9775" y="2133"/>
                    <a:pt x="9439" y="2316"/>
                  </a:cubicBezTo>
                  <a:cubicBezTo>
                    <a:pt x="9173" y="2464"/>
                    <a:pt x="8818" y="2659"/>
                    <a:pt x="8570" y="2824"/>
                  </a:cubicBezTo>
                  <a:cubicBezTo>
                    <a:pt x="8228" y="3048"/>
                    <a:pt x="7761" y="3332"/>
                    <a:pt x="7436" y="3574"/>
                  </a:cubicBezTo>
                  <a:cubicBezTo>
                    <a:pt x="6987" y="3905"/>
                    <a:pt x="6409" y="4371"/>
                    <a:pt x="5977" y="4726"/>
                  </a:cubicBezTo>
                  <a:cubicBezTo>
                    <a:pt x="5546" y="5092"/>
                    <a:pt x="5003" y="5618"/>
                    <a:pt x="4619" y="6043"/>
                  </a:cubicBezTo>
                  <a:cubicBezTo>
                    <a:pt x="4111" y="6610"/>
                    <a:pt x="3444" y="7384"/>
                    <a:pt x="3013" y="8021"/>
                  </a:cubicBezTo>
                  <a:cubicBezTo>
                    <a:pt x="2694" y="8494"/>
                    <a:pt x="2286" y="9150"/>
                    <a:pt x="2003" y="9646"/>
                  </a:cubicBezTo>
                  <a:cubicBezTo>
                    <a:pt x="1819" y="9959"/>
                    <a:pt x="1625" y="10396"/>
                    <a:pt x="1465" y="10715"/>
                  </a:cubicBezTo>
                  <a:cubicBezTo>
                    <a:pt x="1182" y="11276"/>
                    <a:pt x="904" y="12073"/>
                    <a:pt x="709" y="12670"/>
                  </a:cubicBezTo>
                  <a:cubicBezTo>
                    <a:pt x="609" y="12983"/>
                    <a:pt x="491" y="13402"/>
                    <a:pt x="414" y="13727"/>
                  </a:cubicBezTo>
                  <a:cubicBezTo>
                    <a:pt x="313" y="14188"/>
                    <a:pt x="201" y="14814"/>
                    <a:pt x="130" y="15280"/>
                  </a:cubicBezTo>
                  <a:cubicBezTo>
                    <a:pt x="42" y="15859"/>
                    <a:pt x="18" y="16639"/>
                    <a:pt x="0" y="17218"/>
                  </a:cubicBezTo>
                  <a:cubicBezTo>
                    <a:pt x="0" y="19344"/>
                    <a:pt x="1270" y="21352"/>
                    <a:pt x="3857" y="22840"/>
                  </a:cubicBezTo>
                  <a:cubicBezTo>
                    <a:pt x="6425" y="24311"/>
                    <a:pt x="9866" y="25028"/>
                    <a:pt x="13510" y="25028"/>
                  </a:cubicBezTo>
                  <a:cubicBezTo>
                    <a:pt x="18179" y="25028"/>
                    <a:pt x="23180" y="23850"/>
                    <a:pt x="27098" y="21571"/>
                  </a:cubicBezTo>
                  <a:cubicBezTo>
                    <a:pt x="29355" y="20265"/>
                    <a:pt x="30973" y="18753"/>
                    <a:pt x="31936" y="17194"/>
                  </a:cubicBezTo>
                  <a:cubicBezTo>
                    <a:pt x="31983" y="17117"/>
                    <a:pt x="32007" y="17040"/>
                    <a:pt x="32007" y="16958"/>
                  </a:cubicBezTo>
                  <a:cubicBezTo>
                    <a:pt x="32001" y="16651"/>
                    <a:pt x="31995" y="16237"/>
                    <a:pt x="31965" y="15930"/>
                  </a:cubicBezTo>
                  <a:cubicBezTo>
                    <a:pt x="31936" y="15658"/>
                    <a:pt x="31900" y="15286"/>
                    <a:pt x="31865" y="15015"/>
                  </a:cubicBezTo>
                  <a:cubicBezTo>
                    <a:pt x="31829" y="14761"/>
                    <a:pt x="31776" y="14424"/>
                    <a:pt x="31723" y="14176"/>
                  </a:cubicBezTo>
                  <a:cubicBezTo>
                    <a:pt x="31664" y="13904"/>
                    <a:pt x="31587" y="13544"/>
                    <a:pt x="31522" y="13278"/>
                  </a:cubicBezTo>
                  <a:cubicBezTo>
                    <a:pt x="31457" y="13012"/>
                    <a:pt x="31357" y="12664"/>
                    <a:pt x="31280" y="12404"/>
                  </a:cubicBezTo>
                  <a:cubicBezTo>
                    <a:pt x="31197" y="12132"/>
                    <a:pt x="31079" y="11778"/>
                    <a:pt x="30985" y="11512"/>
                  </a:cubicBezTo>
                  <a:cubicBezTo>
                    <a:pt x="30884" y="11246"/>
                    <a:pt x="30754" y="10886"/>
                    <a:pt x="30642" y="10626"/>
                  </a:cubicBezTo>
                  <a:cubicBezTo>
                    <a:pt x="30530" y="10366"/>
                    <a:pt x="30376" y="10018"/>
                    <a:pt x="30258" y="9758"/>
                  </a:cubicBezTo>
                  <a:cubicBezTo>
                    <a:pt x="30134" y="9492"/>
                    <a:pt x="29963" y="9144"/>
                    <a:pt x="29827" y="8890"/>
                  </a:cubicBezTo>
                  <a:cubicBezTo>
                    <a:pt x="29697" y="8636"/>
                    <a:pt x="29343" y="7962"/>
                    <a:pt x="28853" y="7206"/>
                  </a:cubicBezTo>
                  <a:cubicBezTo>
                    <a:pt x="28699" y="6970"/>
                    <a:pt x="28297" y="6344"/>
                    <a:pt x="27736" y="5623"/>
                  </a:cubicBezTo>
                  <a:cubicBezTo>
                    <a:pt x="27246" y="4997"/>
                    <a:pt x="26833" y="4531"/>
                    <a:pt x="26478" y="4159"/>
                  </a:cubicBezTo>
                  <a:cubicBezTo>
                    <a:pt x="26260" y="3928"/>
                    <a:pt x="25964" y="3621"/>
                    <a:pt x="25728" y="3409"/>
                  </a:cubicBezTo>
                  <a:cubicBezTo>
                    <a:pt x="25350" y="3066"/>
                    <a:pt x="24830" y="2629"/>
                    <a:pt x="24435" y="2310"/>
                  </a:cubicBezTo>
                  <a:cubicBezTo>
                    <a:pt x="24187" y="2115"/>
                    <a:pt x="23838" y="1879"/>
                    <a:pt x="23578" y="1708"/>
                  </a:cubicBezTo>
                  <a:cubicBezTo>
                    <a:pt x="23389" y="1578"/>
                    <a:pt x="23123" y="1424"/>
                    <a:pt x="22929" y="1306"/>
                  </a:cubicBezTo>
                  <a:cubicBezTo>
                    <a:pt x="22728" y="1188"/>
                    <a:pt x="22456" y="1040"/>
                    <a:pt x="22249" y="946"/>
                  </a:cubicBezTo>
                  <a:cubicBezTo>
                    <a:pt x="21907" y="786"/>
                    <a:pt x="21446" y="591"/>
                    <a:pt x="21092" y="461"/>
                  </a:cubicBezTo>
                  <a:cubicBezTo>
                    <a:pt x="20850" y="373"/>
                    <a:pt x="20519" y="278"/>
                    <a:pt x="20265" y="213"/>
                  </a:cubicBezTo>
                  <a:cubicBezTo>
                    <a:pt x="20058" y="166"/>
                    <a:pt x="19780" y="107"/>
                    <a:pt x="19568" y="77"/>
                  </a:cubicBezTo>
                  <a:cubicBezTo>
                    <a:pt x="19314" y="42"/>
                    <a:pt x="18965" y="12"/>
                    <a:pt x="18706" y="7"/>
                  </a:cubicBezTo>
                  <a:cubicBezTo>
                    <a:pt x="18552" y="1"/>
                    <a:pt x="18345" y="1"/>
                    <a:pt x="18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636;p40">
              <a:extLst>
                <a:ext uri="{FF2B5EF4-FFF2-40B4-BE49-F238E27FC236}">
                  <a16:creationId xmlns:a16="http://schemas.microsoft.com/office/drawing/2014/main" id="{4614BE75-16C1-4754-B110-F72C8B01CF7B}"/>
                </a:ext>
              </a:extLst>
            </p:cNvPr>
            <p:cNvSpPr/>
            <p:nvPr/>
          </p:nvSpPr>
          <p:spPr>
            <a:xfrm>
              <a:off x="2675516" y="4421972"/>
              <a:ext cx="161731" cy="123881"/>
            </a:xfrm>
            <a:custGeom>
              <a:avLst/>
              <a:gdLst/>
              <a:ahLst/>
              <a:cxnLst/>
              <a:rect l="l" t="t" r="r" b="b"/>
              <a:pathLst>
                <a:path w="9469" h="7253" extrusionOk="0">
                  <a:moveTo>
                    <a:pt x="5518" y="1"/>
                  </a:moveTo>
                  <a:cubicBezTo>
                    <a:pt x="4773" y="1"/>
                    <a:pt x="3979" y="180"/>
                    <a:pt x="3219" y="556"/>
                  </a:cubicBezTo>
                  <a:cubicBezTo>
                    <a:pt x="1064" y="1619"/>
                    <a:pt x="0" y="3852"/>
                    <a:pt x="839" y="5553"/>
                  </a:cubicBezTo>
                  <a:cubicBezTo>
                    <a:pt x="1382" y="6650"/>
                    <a:pt x="2591" y="7252"/>
                    <a:pt x="3959" y="7252"/>
                  </a:cubicBezTo>
                  <a:cubicBezTo>
                    <a:pt x="4704" y="7252"/>
                    <a:pt x="5497" y="7073"/>
                    <a:pt x="6255" y="6699"/>
                  </a:cubicBezTo>
                  <a:cubicBezTo>
                    <a:pt x="8405" y="5635"/>
                    <a:pt x="9468" y="3397"/>
                    <a:pt x="8630" y="1702"/>
                  </a:cubicBezTo>
                  <a:cubicBezTo>
                    <a:pt x="8087" y="602"/>
                    <a:pt x="6883" y="1"/>
                    <a:pt x="5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637;p40">
              <a:extLst>
                <a:ext uri="{FF2B5EF4-FFF2-40B4-BE49-F238E27FC236}">
                  <a16:creationId xmlns:a16="http://schemas.microsoft.com/office/drawing/2014/main" id="{47265609-2BEF-4FE4-BE85-3EF16A675D0D}"/>
                </a:ext>
              </a:extLst>
            </p:cNvPr>
            <p:cNvSpPr/>
            <p:nvPr/>
          </p:nvSpPr>
          <p:spPr>
            <a:xfrm>
              <a:off x="2572706" y="4343793"/>
              <a:ext cx="120277" cy="72061"/>
            </a:xfrm>
            <a:custGeom>
              <a:avLst/>
              <a:gdLst/>
              <a:ahLst/>
              <a:cxnLst/>
              <a:rect l="l" t="t" r="r" b="b"/>
              <a:pathLst>
                <a:path w="7042" h="4219" extrusionOk="0">
                  <a:moveTo>
                    <a:pt x="7029" y="0"/>
                  </a:moveTo>
                  <a:cubicBezTo>
                    <a:pt x="6970" y="18"/>
                    <a:pt x="6917" y="36"/>
                    <a:pt x="6852" y="54"/>
                  </a:cubicBezTo>
                  <a:cubicBezTo>
                    <a:pt x="6569" y="148"/>
                    <a:pt x="6191" y="284"/>
                    <a:pt x="5913" y="390"/>
                  </a:cubicBezTo>
                  <a:cubicBezTo>
                    <a:pt x="5766" y="443"/>
                    <a:pt x="5571" y="526"/>
                    <a:pt x="5423" y="585"/>
                  </a:cubicBezTo>
                  <a:cubicBezTo>
                    <a:pt x="5216" y="668"/>
                    <a:pt x="4708" y="892"/>
                    <a:pt x="4484" y="1004"/>
                  </a:cubicBezTo>
                  <a:cubicBezTo>
                    <a:pt x="3893" y="1294"/>
                    <a:pt x="3893" y="1294"/>
                    <a:pt x="3557" y="1477"/>
                  </a:cubicBezTo>
                  <a:cubicBezTo>
                    <a:pt x="3291" y="1625"/>
                    <a:pt x="2936" y="1820"/>
                    <a:pt x="2688" y="1985"/>
                  </a:cubicBezTo>
                  <a:cubicBezTo>
                    <a:pt x="2346" y="2209"/>
                    <a:pt x="1879" y="2493"/>
                    <a:pt x="1548" y="2735"/>
                  </a:cubicBezTo>
                  <a:cubicBezTo>
                    <a:pt x="1105" y="3066"/>
                    <a:pt x="527" y="3532"/>
                    <a:pt x="95" y="3887"/>
                  </a:cubicBezTo>
                  <a:cubicBezTo>
                    <a:pt x="66" y="3916"/>
                    <a:pt x="36" y="3940"/>
                    <a:pt x="1" y="3969"/>
                  </a:cubicBezTo>
                  <a:cubicBezTo>
                    <a:pt x="383" y="4135"/>
                    <a:pt x="845" y="4219"/>
                    <a:pt x="1356" y="4219"/>
                  </a:cubicBezTo>
                  <a:cubicBezTo>
                    <a:pt x="2195" y="4219"/>
                    <a:pt x="3164" y="3991"/>
                    <a:pt x="4112" y="3521"/>
                  </a:cubicBezTo>
                  <a:cubicBezTo>
                    <a:pt x="5890" y="2646"/>
                    <a:pt x="7041" y="1193"/>
                    <a:pt x="7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638;p40">
              <a:extLst>
                <a:ext uri="{FF2B5EF4-FFF2-40B4-BE49-F238E27FC236}">
                  <a16:creationId xmlns:a16="http://schemas.microsoft.com/office/drawing/2014/main" id="{DDED0A6C-DA9A-4C68-9102-9244F3748A04}"/>
                </a:ext>
              </a:extLst>
            </p:cNvPr>
            <p:cNvSpPr/>
            <p:nvPr/>
          </p:nvSpPr>
          <p:spPr>
            <a:xfrm>
              <a:off x="2856197" y="4530829"/>
              <a:ext cx="117032" cy="117032"/>
            </a:xfrm>
            <a:custGeom>
              <a:avLst/>
              <a:gdLst/>
              <a:ahLst/>
              <a:cxnLst/>
              <a:rect l="l" t="t" r="r" b="b"/>
              <a:pathLst>
                <a:path w="6852" h="6852" extrusionOk="0">
                  <a:moveTo>
                    <a:pt x="3426" y="1"/>
                  </a:moveTo>
                  <a:cubicBezTo>
                    <a:pt x="1536" y="1"/>
                    <a:pt x="1" y="1530"/>
                    <a:pt x="1" y="3426"/>
                  </a:cubicBezTo>
                  <a:cubicBezTo>
                    <a:pt x="1" y="5316"/>
                    <a:pt x="1536" y="6852"/>
                    <a:pt x="3426" y="6852"/>
                  </a:cubicBezTo>
                  <a:cubicBezTo>
                    <a:pt x="5322" y="6852"/>
                    <a:pt x="6852" y="5316"/>
                    <a:pt x="6852" y="3426"/>
                  </a:cubicBezTo>
                  <a:cubicBezTo>
                    <a:pt x="6852" y="1530"/>
                    <a:pt x="5322" y="1"/>
                    <a:pt x="3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639;p40">
              <a:extLst>
                <a:ext uri="{FF2B5EF4-FFF2-40B4-BE49-F238E27FC236}">
                  <a16:creationId xmlns:a16="http://schemas.microsoft.com/office/drawing/2014/main" id="{8B4D40C9-3D2E-4C70-A9A2-0549C795E7B2}"/>
                </a:ext>
              </a:extLst>
            </p:cNvPr>
            <p:cNvSpPr/>
            <p:nvPr/>
          </p:nvSpPr>
          <p:spPr>
            <a:xfrm>
              <a:off x="2590777" y="4589348"/>
              <a:ext cx="124804" cy="118757"/>
            </a:xfrm>
            <a:custGeom>
              <a:avLst/>
              <a:gdLst/>
              <a:ahLst/>
              <a:cxnLst/>
              <a:rect l="l" t="t" r="r" b="b"/>
              <a:pathLst>
                <a:path w="7307" h="6953" extrusionOk="0">
                  <a:moveTo>
                    <a:pt x="3650" y="0"/>
                  </a:moveTo>
                  <a:cubicBezTo>
                    <a:pt x="1636" y="0"/>
                    <a:pt x="0" y="1554"/>
                    <a:pt x="0" y="3473"/>
                  </a:cubicBezTo>
                  <a:cubicBezTo>
                    <a:pt x="0" y="5399"/>
                    <a:pt x="1636" y="6952"/>
                    <a:pt x="3650" y="6952"/>
                  </a:cubicBezTo>
                  <a:cubicBezTo>
                    <a:pt x="5670" y="6952"/>
                    <a:pt x="7306" y="5399"/>
                    <a:pt x="7306" y="3473"/>
                  </a:cubicBezTo>
                  <a:cubicBezTo>
                    <a:pt x="7306" y="1554"/>
                    <a:pt x="5670" y="0"/>
                    <a:pt x="3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640;p40">
              <a:extLst>
                <a:ext uri="{FF2B5EF4-FFF2-40B4-BE49-F238E27FC236}">
                  <a16:creationId xmlns:a16="http://schemas.microsoft.com/office/drawing/2014/main" id="{22C5C926-D453-40C8-BD8A-7EC01FC628ED}"/>
                </a:ext>
              </a:extLst>
            </p:cNvPr>
            <p:cNvSpPr/>
            <p:nvPr/>
          </p:nvSpPr>
          <p:spPr>
            <a:xfrm>
              <a:off x="2494424" y="4355391"/>
              <a:ext cx="385786" cy="334631"/>
            </a:xfrm>
            <a:custGeom>
              <a:avLst/>
              <a:gdLst/>
              <a:ahLst/>
              <a:cxnLst/>
              <a:rect l="l" t="t" r="r" b="b"/>
              <a:pathLst>
                <a:path w="22587" h="19592" extrusionOk="0">
                  <a:moveTo>
                    <a:pt x="21984" y="1"/>
                  </a:moveTo>
                  <a:cubicBezTo>
                    <a:pt x="20531" y="48"/>
                    <a:pt x="17412" y="219"/>
                    <a:pt x="15605" y="822"/>
                  </a:cubicBezTo>
                  <a:cubicBezTo>
                    <a:pt x="12593" y="1820"/>
                    <a:pt x="9888" y="3444"/>
                    <a:pt x="7573" y="5641"/>
                  </a:cubicBezTo>
                  <a:cubicBezTo>
                    <a:pt x="5724" y="7401"/>
                    <a:pt x="4111" y="9527"/>
                    <a:pt x="2788" y="11967"/>
                  </a:cubicBezTo>
                  <a:cubicBezTo>
                    <a:pt x="1070" y="15121"/>
                    <a:pt x="284" y="17997"/>
                    <a:pt x="1" y="19208"/>
                  </a:cubicBezTo>
                  <a:cubicBezTo>
                    <a:pt x="101" y="19338"/>
                    <a:pt x="213" y="19468"/>
                    <a:pt x="331" y="19592"/>
                  </a:cubicBezTo>
                  <a:cubicBezTo>
                    <a:pt x="532" y="18647"/>
                    <a:pt x="1288" y="15576"/>
                    <a:pt x="3143" y="12162"/>
                  </a:cubicBezTo>
                  <a:cubicBezTo>
                    <a:pt x="5192" y="8393"/>
                    <a:pt x="9043" y="3432"/>
                    <a:pt x="15729" y="1205"/>
                  </a:cubicBezTo>
                  <a:cubicBezTo>
                    <a:pt x="17779" y="526"/>
                    <a:pt x="21700" y="414"/>
                    <a:pt x="22586" y="396"/>
                  </a:cubicBezTo>
                  <a:cubicBezTo>
                    <a:pt x="22480" y="320"/>
                    <a:pt x="22374" y="249"/>
                    <a:pt x="22279" y="190"/>
                  </a:cubicBezTo>
                  <a:cubicBezTo>
                    <a:pt x="22191" y="131"/>
                    <a:pt x="22090" y="66"/>
                    <a:pt x="2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641;p40">
              <a:extLst>
                <a:ext uri="{FF2B5EF4-FFF2-40B4-BE49-F238E27FC236}">
                  <a16:creationId xmlns:a16="http://schemas.microsoft.com/office/drawing/2014/main" id="{53851BF2-3D18-40B3-AAAD-DCC9EC8C4426}"/>
                </a:ext>
              </a:extLst>
            </p:cNvPr>
            <p:cNvSpPr/>
            <p:nvPr/>
          </p:nvSpPr>
          <p:spPr>
            <a:xfrm>
              <a:off x="3029517" y="4422177"/>
              <a:ext cx="89004" cy="16311"/>
            </a:xfrm>
            <a:custGeom>
              <a:avLst/>
              <a:gdLst/>
              <a:ahLst/>
              <a:cxnLst/>
              <a:rect l="l" t="t" r="r" b="b"/>
              <a:pathLst>
                <a:path w="5211" h="955" extrusionOk="0">
                  <a:moveTo>
                    <a:pt x="2598" y="1"/>
                  </a:moveTo>
                  <a:cubicBezTo>
                    <a:pt x="2378" y="1"/>
                    <a:pt x="2156" y="13"/>
                    <a:pt x="1938" y="36"/>
                  </a:cubicBezTo>
                  <a:cubicBezTo>
                    <a:pt x="1282" y="113"/>
                    <a:pt x="650" y="296"/>
                    <a:pt x="148" y="591"/>
                  </a:cubicBezTo>
                  <a:cubicBezTo>
                    <a:pt x="1" y="674"/>
                    <a:pt x="7" y="810"/>
                    <a:pt x="148" y="892"/>
                  </a:cubicBezTo>
                  <a:cubicBezTo>
                    <a:pt x="219" y="934"/>
                    <a:pt x="314" y="954"/>
                    <a:pt x="408" y="954"/>
                  </a:cubicBezTo>
                  <a:cubicBezTo>
                    <a:pt x="503" y="954"/>
                    <a:pt x="597" y="934"/>
                    <a:pt x="668" y="892"/>
                  </a:cubicBezTo>
                  <a:cubicBezTo>
                    <a:pt x="934" y="739"/>
                    <a:pt x="1241" y="621"/>
                    <a:pt x="1572" y="544"/>
                  </a:cubicBezTo>
                  <a:cubicBezTo>
                    <a:pt x="1902" y="465"/>
                    <a:pt x="2254" y="426"/>
                    <a:pt x="2606" y="426"/>
                  </a:cubicBezTo>
                  <a:cubicBezTo>
                    <a:pt x="2782" y="426"/>
                    <a:pt x="2958" y="436"/>
                    <a:pt x="3131" y="455"/>
                  </a:cubicBezTo>
                  <a:cubicBezTo>
                    <a:pt x="3651" y="514"/>
                    <a:pt x="4147" y="656"/>
                    <a:pt x="4549" y="892"/>
                  </a:cubicBezTo>
                  <a:cubicBezTo>
                    <a:pt x="4622" y="934"/>
                    <a:pt x="4717" y="954"/>
                    <a:pt x="4811" y="954"/>
                  </a:cubicBezTo>
                  <a:cubicBezTo>
                    <a:pt x="4904" y="954"/>
                    <a:pt x="4997" y="934"/>
                    <a:pt x="5068" y="892"/>
                  </a:cubicBezTo>
                  <a:cubicBezTo>
                    <a:pt x="5210" y="810"/>
                    <a:pt x="5210" y="674"/>
                    <a:pt x="5068" y="591"/>
                  </a:cubicBezTo>
                  <a:cubicBezTo>
                    <a:pt x="4726" y="396"/>
                    <a:pt x="4330" y="249"/>
                    <a:pt x="3911" y="148"/>
                  </a:cubicBezTo>
                  <a:cubicBezTo>
                    <a:pt x="3491" y="49"/>
                    <a:pt x="3046" y="1"/>
                    <a:pt x="2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642;p40">
              <a:extLst>
                <a:ext uri="{FF2B5EF4-FFF2-40B4-BE49-F238E27FC236}">
                  <a16:creationId xmlns:a16="http://schemas.microsoft.com/office/drawing/2014/main" id="{5486A18E-159A-4A11-AA3B-B367BD6188B6}"/>
                </a:ext>
              </a:extLst>
            </p:cNvPr>
            <p:cNvSpPr/>
            <p:nvPr/>
          </p:nvSpPr>
          <p:spPr>
            <a:xfrm>
              <a:off x="3001367" y="4371481"/>
              <a:ext cx="29890" cy="50864"/>
            </a:xfrm>
            <a:custGeom>
              <a:avLst/>
              <a:gdLst/>
              <a:ahLst/>
              <a:cxnLst/>
              <a:rect l="l" t="t" r="r" b="b"/>
              <a:pathLst>
                <a:path w="1750" h="2978" extrusionOk="0">
                  <a:moveTo>
                    <a:pt x="400" y="1"/>
                  </a:moveTo>
                  <a:cubicBezTo>
                    <a:pt x="306" y="1"/>
                    <a:pt x="213" y="21"/>
                    <a:pt x="143" y="63"/>
                  </a:cubicBezTo>
                  <a:cubicBezTo>
                    <a:pt x="1" y="145"/>
                    <a:pt x="1" y="281"/>
                    <a:pt x="143" y="364"/>
                  </a:cubicBezTo>
                  <a:cubicBezTo>
                    <a:pt x="414" y="517"/>
                    <a:pt x="615" y="701"/>
                    <a:pt x="751" y="890"/>
                  </a:cubicBezTo>
                  <a:cubicBezTo>
                    <a:pt x="952" y="1179"/>
                    <a:pt x="1005" y="1492"/>
                    <a:pt x="904" y="1793"/>
                  </a:cubicBezTo>
                  <a:cubicBezTo>
                    <a:pt x="804" y="2094"/>
                    <a:pt x="556" y="2378"/>
                    <a:pt x="154" y="2614"/>
                  </a:cubicBezTo>
                  <a:cubicBezTo>
                    <a:pt x="13" y="2697"/>
                    <a:pt x="13" y="2833"/>
                    <a:pt x="160" y="2915"/>
                  </a:cubicBezTo>
                  <a:cubicBezTo>
                    <a:pt x="231" y="2957"/>
                    <a:pt x="324" y="2977"/>
                    <a:pt x="417" y="2977"/>
                  </a:cubicBezTo>
                  <a:cubicBezTo>
                    <a:pt x="510" y="2977"/>
                    <a:pt x="603" y="2957"/>
                    <a:pt x="674" y="2915"/>
                  </a:cubicBezTo>
                  <a:cubicBezTo>
                    <a:pt x="1017" y="2715"/>
                    <a:pt x="1271" y="2490"/>
                    <a:pt x="1436" y="2248"/>
                  </a:cubicBezTo>
                  <a:cubicBezTo>
                    <a:pt x="1690" y="1882"/>
                    <a:pt x="1749" y="1486"/>
                    <a:pt x="1625" y="1102"/>
                  </a:cubicBezTo>
                  <a:cubicBezTo>
                    <a:pt x="1495" y="724"/>
                    <a:pt x="1170" y="358"/>
                    <a:pt x="662" y="63"/>
                  </a:cubicBezTo>
                  <a:cubicBezTo>
                    <a:pt x="588" y="21"/>
                    <a:pt x="49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2782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3262;p45">
            <a:extLst>
              <a:ext uri="{FF2B5EF4-FFF2-40B4-BE49-F238E27FC236}">
                <a16:creationId xmlns:a16="http://schemas.microsoft.com/office/drawing/2014/main" id="{2806A8FD-1825-4545-BAB0-084130E07C65}"/>
              </a:ext>
            </a:extLst>
          </p:cNvPr>
          <p:cNvGrpSpPr/>
          <p:nvPr/>
        </p:nvGrpSpPr>
        <p:grpSpPr>
          <a:xfrm>
            <a:off x="245393" y="3235898"/>
            <a:ext cx="509592" cy="311074"/>
            <a:chOff x="457700" y="536404"/>
            <a:chExt cx="509592" cy="311074"/>
          </a:xfrm>
        </p:grpSpPr>
        <p:sp>
          <p:nvSpPr>
            <p:cNvPr id="7" name="Google Shape;3263;p45">
              <a:extLst>
                <a:ext uri="{FF2B5EF4-FFF2-40B4-BE49-F238E27FC236}">
                  <a16:creationId xmlns:a16="http://schemas.microsoft.com/office/drawing/2014/main" id="{B80A865E-4DAD-4E3B-9712-ABAB0EEDFAEE}"/>
                </a:ext>
              </a:extLst>
            </p:cNvPr>
            <p:cNvSpPr/>
            <p:nvPr/>
          </p:nvSpPr>
          <p:spPr>
            <a:xfrm>
              <a:off x="466627" y="536404"/>
              <a:ext cx="286744" cy="207882"/>
            </a:xfrm>
            <a:custGeom>
              <a:avLst/>
              <a:gdLst/>
              <a:ahLst/>
              <a:cxnLst/>
              <a:rect l="l" t="t" r="r" b="b"/>
              <a:pathLst>
                <a:path w="23547" h="17071" extrusionOk="0">
                  <a:moveTo>
                    <a:pt x="23547" y="3827"/>
                  </a:moveTo>
                  <a:lnTo>
                    <a:pt x="23547" y="3829"/>
                  </a:lnTo>
                  <a:lnTo>
                    <a:pt x="23547" y="3829"/>
                  </a:lnTo>
                  <a:cubicBezTo>
                    <a:pt x="23547" y="3832"/>
                    <a:pt x="23547" y="3835"/>
                    <a:pt x="23547" y="3837"/>
                  </a:cubicBezTo>
                  <a:cubicBezTo>
                    <a:pt x="23547" y="3837"/>
                    <a:pt x="23547" y="3827"/>
                    <a:pt x="23547" y="3827"/>
                  </a:cubicBezTo>
                  <a:close/>
                  <a:moveTo>
                    <a:pt x="17512" y="0"/>
                  </a:moveTo>
                  <a:cubicBezTo>
                    <a:pt x="15612" y="0"/>
                    <a:pt x="13735" y="553"/>
                    <a:pt x="12671" y="1600"/>
                  </a:cubicBezTo>
                  <a:cubicBezTo>
                    <a:pt x="11498" y="2762"/>
                    <a:pt x="10919" y="4052"/>
                    <a:pt x="10926" y="5332"/>
                  </a:cubicBezTo>
                  <a:lnTo>
                    <a:pt x="10926" y="5332"/>
                  </a:lnTo>
                  <a:lnTo>
                    <a:pt x="10915" y="7252"/>
                  </a:lnTo>
                  <a:cubicBezTo>
                    <a:pt x="10915" y="8012"/>
                    <a:pt x="11108" y="8762"/>
                    <a:pt x="11504" y="9479"/>
                  </a:cubicBezTo>
                  <a:cubicBezTo>
                    <a:pt x="10284" y="9209"/>
                    <a:pt x="8991" y="9071"/>
                    <a:pt x="7693" y="9071"/>
                  </a:cubicBezTo>
                  <a:cubicBezTo>
                    <a:pt x="5848" y="9071"/>
                    <a:pt x="3995" y="9350"/>
                    <a:pt x="2330" y="9928"/>
                  </a:cubicBezTo>
                  <a:cubicBezTo>
                    <a:pt x="792" y="10451"/>
                    <a:pt x="0" y="11390"/>
                    <a:pt x="49" y="12318"/>
                  </a:cubicBezTo>
                  <a:lnTo>
                    <a:pt x="49" y="12318"/>
                  </a:lnTo>
                  <a:lnTo>
                    <a:pt x="39" y="14168"/>
                  </a:lnTo>
                  <a:cubicBezTo>
                    <a:pt x="39" y="14863"/>
                    <a:pt x="488" y="15559"/>
                    <a:pt x="1420" y="16094"/>
                  </a:cubicBezTo>
                  <a:cubicBezTo>
                    <a:pt x="2531" y="16734"/>
                    <a:pt x="4007" y="17071"/>
                    <a:pt x="5507" y="17071"/>
                  </a:cubicBezTo>
                  <a:cubicBezTo>
                    <a:pt x="6318" y="17071"/>
                    <a:pt x="7136" y="16972"/>
                    <a:pt x="7907" y="16769"/>
                  </a:cubicBezTo>
                  <a:lnTo>
                    <a:pt x="17595" y="14189"/>
                  </a:lnTo>
                  <a:lnTo>
                    <a:pt x="22915" y="7413"/>
                  </a:lnTo>
                  <a:cubicBezTo>
                    <a:pt x="23333" y="6888"/>
                    <a:pt x="23536" y="6321"/>
                    <a:pt x="23536" y="5764"/>
                  </a:cubicBezTo>
                  <a:lnTo>
                    <a:pt x="23547" y="3829"/>
                  </a:lnTo>
                  <a:lnTo>
                    <a:pt x="23547" y="3829"/>
                  </a:lnTo>
                  <a:cubicBezTo>
                    <a:pt x="23543" y="2772"/>
                    <a:pt x="22837" y="1737"/>
                    <a:pt x="21492" y="958"/>
                  </a:cubicBezTo>
                  <a:cubicBezTo>
                    <a:pt x="20373" y="311"/>
                    <a:pt x="18935" y="0"/>
                    <a:pt x="17512" y="0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64;p45">
              <a:extLst>
                <a:ext uri="{FF2B5EF4-FFF2-40B4-BE49-F238E27FC236}">
                  <a16:creationId xmlns:a16="http://schemas.microsoft.com/office/drawing/2014/main" id="{B91553E1-37B3-447A-B379-6391A0455140}"/>
                </a:ext>
              </a:extLst>
            </p:cNvPr>
            <p:cNvSpPr/>
            <p:nvPr/>
          </p:nvSpPr>
          <p:spPr>
            <a:xfrm>
              <a:off x="745674" y="582995"/>
              <a:ext cx="7696" cy="43681"/>
            </a:xfrm>
            <a:custGeom>
              <a:avLst/>
              <a:gdLst/>
              <a:ahLst/>
              <a:cxnLst/>
              <a:rect l="l" t="t" r="r" b="b"/>
              <a:pathLst>
                <a:path w="632" h="3587" extrusionOk="0">
                  <a:moveTo>
                    <a:pt x="632" y="1"/>
                  </a:moveTo>
                  <a:cubicBezTo>
                    <a:pt x="621" y="557"/>
                    <a:pt x="418" y="1125"/>
                    <a:pt x="0" y="1660"/>
                  </a:cubicBezTo>
                  <a:lnTo>
                    <a:pt x="0" y="3587"/>
                  </a:lnTo>
                  <a:cubicBezTo>
                    <a:pt x="418" y="3062"/>
                    <a:pt x="621" y="2495"/>
                    <a:pt x="621" y="1938"/>
                  </a:cubicBezTo>
                  <a:lnTo>
                    <a:pt x="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65;p45">
              <a:extLst>
                <a:ext uri="{FF2B5EF4-FFF2-40B4-BE49-F238E27FC236}">
                  <a16:creationId xmlns:a16="http://schemas.microsoft.com/office/drawing/2014/main" id="{AFE09DDF-9D84-4593-AB07-8EB71278608E}"/>
                </a:ext>
              </a:extLst>
            </p:cNvPr>
            <p:cNvSpPr/>
            <p:nvPr/>
          </p:nvSpPr>
          <p:spPr>
            <a:xfrm>
              <a:off x="599532" y="601127"/>
              <a:ext cx="45909" cy="87605"/>
            </a:xfrm>
            <a:custGeom>
              <a:avLst/>
              <a:gdLst/>
              <a:ahLst/>
              <a:cxnLst/>
              <a:rect l="l" t="t" r="r" b="b"/>
              <a:pathLst>
                <a:path w="3770" h="7194" extrusionOk="0">
                  <a:moveTo>
                    <a:pt x="12" y="0"/>
                  </a:moveTo>
                  <a:lnTo>
                    <a:pt x="1" y="1937"/>
                  </a:lnTo>
                  <a:cubicBezTo>
                    <a:pt x="1" y="3853"/>
                    <a:pt x="1286" y="5759"/>
                    <a:pt x="3758" y="7193"/>
                  </a:cubicBezTo>
                  <a:lnTo>
                    <a:pt x="3769" y="5266"/>
                  </a:lnTo>
                  <a:cubicBezTo>
                    <a:pt x="1286" y="3832"/>
                    <a:pt x="1" y="1927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66;p45">
              <a:extLst>
                <a:ext uri="{FF2B5EF4-FFF2-40B4-BE49-F238E27FC236}">
                  <a16:creationId xmlns:a16="http://schemas.microsoft.com/office/drawing/2014/main" id="{3000F24E-4B84-4406-ACB0-CF704EFB4AEA}"/>
                </a:ext>
              </a:extLst>
            </p:cNvPr>
            <p:cNvSpPr/>
            <p:nvPr/>
          </p:nvSpPr>
          <p:spPr>
            <a:xfrm>
              <a:off x="645295" y="665254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0"/>
                  </a:moveTo>
                  <a:lnTo>
                    <a:pt x="0" y="1927"/>
                  </a:lnTo>
                  <a:lnTo>
                    <a:pt x="504" y="2216"/>
                  </a:lnTo>
                  <a:lnTo>
                    <a:pt x="504" y="27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67;p45">
              <a:extLst>
                <a:ext uri="{FF2B5EF4-FFF2-40B4-BE49-F238E27FC236}">
                  <a16:creationId xmlns:a16="http://schemas.microsoft.com/office/drawing/2014/main" id="{D34ECD3D-AECA-4CEE-A23B-56C26BF4B41E}"/>
                </a:ext>
              </a:extLst>
            </p:cNvPr>
            <p:cNvSpPr/>
            <p:nvPr/>
          </p:nvSpPr>
          <p:spPr>
            <a:xfrm>
              <a:off x="585065" y="536404"/>
              <a:ext cx="175356" cy="149333"/>
            </a:xfrm>
            <a:custGeom>
              <a:avLst/>
              <a:gdLst/>
              <a:ahLst/>
              <a:cxnLst/>
              <a:rect l="l" t="t" r="r" b="b"/>
              <a:pathLst>
                <a:path w="14400" h="12263" extrusionOk="0">
                  <a:moveTo>
                    <a:pt x="7786" y="0"/>
                  </a:moveTo>
                  <a:cubicBezTo>
                    <a:pt x="5886" y="0"/>
                    <a:pt x="4009" y="553"/>
                    <a:pt x="2945" y="1600"/>
                  </a:cubicBezTo>
                  <a:cubicBezTo>
                    <a:pt x="1" y="4501"/>
                    <a:pt x="836" y="8194"/>
                    <a:pt x="4957" y="10581"/>
                  </a:cubicBezTo>
                  <a:lnTo>
                    <a:pt x="5450" y="10860"/>
                  </a:lnTo>
                  <a:lnTo>
                    <a:pt x="7869" y="12262"/>
                  </a:lnTo>
                  <a:lnTo>
                    <a:pt x="13189" y="5486"/>
                  </a:lnTo>
                  <a:cubicBezTo>
                    <a:pt x="14399" y="3955"/>
                    <a:pt x="13821" y="2146"/>
                    <a:pt x="11766" y="958"/>
                  </a:cubicBezTo>
                  <a:cubicBezTo>
                    <a:pt x="10647" y="311"/>
                    <a:pt x="9209" y="0"/>
                    <a:pt x="7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68;p45">
              <a:extLst>
                <a:ext uri="{FF2B5EF4-FFF2-40B4-BE49-F238E27FC236}">
                  <a16:creationId xmlns:a16="http://schemas.microsoft.com/office/drawing/2014/main" id="{B9CAC182-C071-4582-A6D1-18063D524783}"/>
                </a:ext>
              </a:extLst>
            </p:cNvPr>
            <p:cNvSpPr/>
            <p:nvPr/>
          </p:nvSpPr>
          <p:spPr>
            <a:xfrm>
              <a:off x="680877" y="603198"/>
              <a:ext cx="64809" cy="105993"/>
            </a:xfrm>
            <a:custGeom>
              <a:avLst/>
              <a:gdLst/>
              <a:ahLst/>
              <a:cxnLst/>
              <a:rect l="l" t="t" r="r" b="b"/>
              <a:pathLst>
                <a:path w="5322" h="8704" extrusionOk="0">
                  <a:moveTo>
                    <a:pt x="5321" y="1"/>
                  </a:moveTo>
                  <a:lnTo>
                    <a:pt x="1" y="6777"/>
                  </a:lnTo>
                  <a:lnTo>
                    <a:pt x="1" y="8704"/>
                  </a:lnTo>
                  <a:lnTo>
                    <a:pt x="5321" y="1928"/>
                  </a:lnTo>
                  <a:lnTo>
                    <a:pt x="5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69;p45">
              <a:extLst>
                <a:ext uri="{FF2B5EF4-FFF2-40B4-BE49-F238E27FC236}">
                  <a16:creationId xmlns:a16="http://schemas.microsoft.com/office/drawing/2014/main" id="{F8A60AA2-7FF2-4576-A45F-070629A2D29B}"/>
                </a:ext>
              </a:extLst>
            </p:cNvPr>
            <p:cNvSpPr/>
            <p:nvPr/>
          </p:nvSpPr>
          <p:spPr>
            <a:xfrm>
              <a:off x="651420" y="668640"/>
              <a:ext cx="29470" cy="40551"/>
            </a:xfrm>
            <a:custGeom>
              <a:avLst/>
              <a:gdLst/>
              <a:ahLst/>
              <a:cxnLst/>
              <a:rect l="l" t="t" r="r" b="b"/>
              <a:pathLst>
                <a:path w="2420" h="3330" extrusionOk="0">
                  <a:moveTo>
                    <a:pt x="1" y="1"/>
                  </a:moveTo>
                  <a:lnTo>
                    <a:pt x="1" y="1938"/>
                  </a:lnTo>
                  <a:lnTo>
                    <a:pt x="2420" y="3330"/>
                  </a:lnTo>
                  <a:lnTo>
                    <a:pt x="2420" y="14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70;p45">
              <a:extLst>
                <a:ext uri="{FF2B5EF4-FFF2-40B4-BE49-F238E27FC236}">
                  <a16:creationId xmlns:a16="http://schemas.microsoft.com/office/drawing/2014/main" id="{26EADB14-00CA-482E-9C21-E9252BC7D71C}"/>
                </a:ext>
              </a:extLst>
            </p:cNvPr>
            <p:cNvSpPr/>
            <p:nvPr/>
          </p:nvSpPr>
          <p:spPr>
            <a:xfrm>
              <a:off x="493161" y="665193"/>
              <a:ext cx="73016" cy="38457"/>
            </a:xfrm>
            <a:custGeom>
              <a:avLst/>
              <a:gdLst/>
              <a:ahLst/>
              <a:cxnLst/>
              <a:rect l="l" t="t" r="r" b="b"/>
              <a:pathLst>
                <a:path w="5996" h="3158" extrusionOk="0">
                  <a:moveTo>
                    <a:pt x="2994" y="0"/>
                  </a:moveTo>
                  <a:cubicBezTo>
                    <a:pt x="2297" y="0"/>
                    <a:pt x="1601" y="155"/>
                    <a:pt x="1071" y="466"/>
                  </a:cubicBezTo>
                  <a:cubicBezTo>
                    <a:pt x="1" y="1076"/>
                    <a:pt x="11" y="2082"/>
                    <a:pt x="1082" y="2692"/>
                  </a:cubicBezTo>
                  <a:cubicBezTo>
                    <a:pt x="1612" y="3003"/>
                    <a:pt x="2310" y="3158"/>
                    <a:pt x="3009" y="3158"/>
                  </a:cubicBezTo>
                  <a:cubicBezTo>
                    <a:pt x="3707" y="3158"/>
                    <a:pt x="4406" y="3003"/>
                    <a:pt x="4936" y="2692"/>
                  </a:cubicBezTo>
                  <a:cubicBezTo>
                    <a:pt x="5996" y="2082"/>
                    <a:pt x="5985" y="1076"/>
                    <a:pt x="4925" y="466"/>
                  </a:cubicBezTo>
                  <a:cubicBezTo>
                    <a:pt x="4390" y="155"/>
                    <a:pt x="3691" y="0"/>
                    <a:pt x="2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71;p45">
              <a:extLst>
                <a:ext uri="{FF2B5EF4-FFF2-40B4-BE49-F238E27FC236}">
                  <a16:creationId xmlns:a16="http://schemas.microsoft.com/office/drawing/2014/main" id="{F6FE2E5D-1DE4-4B63-923A-D33C021B7996}"/>
                </a:ext>
              </a:extLst>
            </p:cNvPr>
            <p:cNvSpPr/>
            <p:nvPr/>
          </p:nvSpPr>
          <p:spPr>
            <a:xfrm>
              <a:off x="562902" y="685725"/>
              <a:ext cx="117988" cy="54884"/>
            </a:xfrm>
            <a:custGeom>
              <a:avLst/>
              <a:gdLst/>
              <a:ahLst/>
              <a:cxnLst/>
              <a:rect l="l" t="t" r="r" b="b"/>
              <a:pathLst>
                <a:path w="9689" h="4507" extrusionOk="0">
                  <a:moveTo>
                    <a:pt x="9689" y="0"/>
                  </a:moveTo>
                  <a:lnTo>
                    <a:pt x="1" y="2569"/>
                  </a:lnTo>
                  <a:lnTo>
                    <a:pt x="1" y="4507"/>
                  </a:lnTo>
                  <a:lnTo>
                    <a:pt x="9689" y="1927"/>
                  </a:lnTo>
                  <a:lnTo>
                    <a:pt x="9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72;p45">
              <a:extLst>
                <a:ext uri="{FF2B5EF4-FFF2-40B4-BE49-F238E27FC236}">
                  <a16:creationId xmlns:a16="http://schemas.microsoft.com/office/drawing/2014/main" id="{1A7CF6FA-2C3E-4226-A6F2-7B1567AF4274}"/>
                </a:ext>
              </a:extLst>
            </p:cNvPr>
            <p:cNvSpPr/>
            <p:nvPr/>
          </p:nvSpPr>
          <p:spPr>
            <a:xfrm>
              <a:off x="457700" y="646891"/>
              <a:ext cx="223189" cy="73893"/>
            </a:xfrm>
            <a:custGeom>
              <a:avLst/>
              <a:gdLst/>
              <a:ahLst/>
              <a:cxnLst/>
              <a:rect l="l" t="t" r="r" b="b"/>
              <a:pathLst>
                <a:path w="18328" h="6068" extrusionOk="0">
                  <a:moveTo>
                    <a:pt x="5906" y="1503"/>
                  </a:moveTo>
                  <a:cubicBezTo>
                    <a:pt x="6603" y="1503"/>
                    <a:pt x="7302" y="1658"/>
                    <a:pt x="7837" y="1969"/>
                  </a:cubicBezTo>
                  <a:cubicBezTo>
                    <a:pt x="8897" y="2579"/>
                    <a:pt x="8908" y="3585"/>
                    <a:pt x="7848" y="4195"/>
                  </a:cubicBezTo>
                  <a:cubicBezTo>
                    <a:pt x="7318" y="4506"/>
                    <a:pt x="6619" y="4661"/>
                    <a:pt x="5921" y="4661"/>
                  </a:cubicBezTo>
                  <a:cubicBezTo>
                    <a:pt x="5222" y="4661"/>
                    <a:pt x="4524" y="4506"/>
                    <a:pt x="3994" y="4195"/>
                  </a:cubicBezTo>
                  <a:cubicBezTo>
                    <a:pt x="2923" y="3585"/>
                    <a:pt x="2913" y="2579"/>
                    <a:pt x="3983" y="1969"/>
                  </a:cubicBezTo>
                  <a:cubicBezTo>
                    <a:pt x="4513" y="1658"/>
                    <a:pt x="5209" y="1503"/>
                    <a:pt x="5906" y="1503"/>
                  </a:cubicBezTo>
                  <a:close/>
                  <a:moveTo>
                    <a:pt x="8440" y="1"/>
                  </a:moveTo>
                  <a:cubicBezTo>
                    <a:pt x="6593" y="1"/>
                    <a:pt x="4735" y="281"/>
                    <a:pt x="3063" y="855"/>
                  </a:cubicBezTo>
                  <a:cubicBezTo>
                    <a:pt x="440" y="1744"/>
                    <a:pt x="1" y="3842"/>
                    <a:pt x="2163" y="5084"/>
                  </a:cubicBezTo>
                  <a:cubicBezTo>
                    <a:pt x="3264" y="5728"/>
                    <a:pt x="4737" y="6067"/>
                    <a:pt x="6231" y="6067"/>
                  </a:cubicBezTo>
                  <a:cubicBezTo>
                    <a:pt x="7047" y="6067"/>
                    <a:pt x="7869" y="5966"/>
                    <a:pt x="8640" y="5758"/>
                  </a:cubicBezTo>
                  <a:lnTo>
                    <a:pt x="18328" y="3189"/>
                  </a:lnTo>
                  <a:lnTo>
                    <a:pt x="15909" y="1787"/>
                  </a:lnTo>
                  <a:cubicBezTo>
                    <a:pt x="13872" y="612"/>
                    <a:pt x="11169" y="1"/>
                    <a:pt x="8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73;p45">
              <a:extLst>
                <a:ext uri="{FF2B5EF4-FFF2-40B4-BE49-F238E27FC236}">
                  <a16:creationId xmlns:a16="http://schemas.microsoft.com/office/drawing/2014/main" id="{90DB1DF7-AA90-4247-A374-DEF70E85A782}"/>
                </a:ext>
              </a:extLst>
            </p:cNvPr>
            <p:cNvSpPr/>
            <p:nvPr/>
          </p:nvSpPr>
          <p:spPr>
            <a:xfrm>
              <a:off x="467089" y="685457"/>
              <a:ext cx="95825" cy="58830"/>
            </a:xfrm>
            <a:custGeom>
              <a:avLst/>
              <a:gdLst/>
              <a:ahLst/>
              <a:cxnLst/>
              <a:rect l="l" t="t" r="r" b="b"/>
              <a:pathLst>
                <a:path w="7869" h="4831" extrusionOk="0">
                  <a:moveTo>
                    <a:pt x="11" y="1"/>
                  </a:moveTo>
                  <a:lnTo>
                    <a:pt x="1" y="1928"/>
                  </a:lnTo>
                  <a:cubicBezTo>
                    <a:pt x="1" y="2623"/>
                    <a:pt x="450" y="3319"/>
                    <a:pt x="1382" y="3854"/>
                  </a:cubicBezTo>
                  <a:cubicBezTo>
                    <a:pt x="2493" y="4494"/>
                    <a:pt x="3969" y="4831"/>
                    <a:pt x="5469" y="4831"/>
                  </a:cubicBezTo>
                  <a:cubicBezTo>
                    <a:pt x="6280" y="4831"/>
                    <a:pt x="7098" y="4732"/>
                    <a:pt x="7869" y="4529"/>
                  </a:cubicBezTo>
                  <a:lnTo>
                    <a:pt x="7869" y="2591"/>
                  </a:lnTo>
                  <a:cubicBezTo>
                    <a:pt x="7103" y="2798"/>
                    <a:pt x="6286" y="2898"/>
                    <a:pt x="5476" y="2898"/>
                  </a:cubicBezTo>
                  <a:cubicBezTo>
                    <a:pt x="3976" y="2898"/>
                    <a:pt x="2497" y="2556"/>
                    <a:pt x="1392" y="1917"/>
                  </a:cubicBezTo>
                  <a:cubicBezTo>
                    <a:pt x="450" y="1382"/>
                    <a:pt x="11" y="686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74;p45">
              <a:extLst>
                <a:ext uri="{FF2B5EF4-FFF2-40B4-BE49-F238E27FC236}">
                  <a16:creationId xmlns:a16="http://schemas.microsoft.com/office/drawing/2014/main" id="{443CE2AA-BC99-4D8D-B77A-7FC3D2B73DE2}"/>
                </a:ext>
              </a:extLst>
            </p:cNvPr>
            <p:cNvSpPr/>
            <p:nvPr/>
          </p:nvSpPr>
          <p:spPr>
            <a:xfrm>
              <a:off x="532008" y="643420"/>
              <a:ext cx="243136" cy="153997"/>
            </a:xfrm>
            <a:custGeom>
              <a:avLst/>
              <a:gdLst/>
              <a:ahLst/>
              <a:cxnLst/>
              <a:rect l="l" t="t" r="r" b="b"/>
              <a:pathLst>
                <a:path w="19966" h="12646" extrusionOk="0">
                  <a:moveTo>
                    <a:pt x="17605" y="1"/>
                  </a:moveTo>
                  <a:cubicBezTo>
                    <a:pt x="17549" y="1"/>
                    <a:pt x="17490" y="2"/>
                    <a:pt x="17429" y="6"/>
                  </a:cubicBezTo>
                  <a:cubicBezTo>
                    <a:pt x="17043" y="27"/>
                    <a:pt x="16733" y="113"/>
                    <a:pt x="16615" y="156"/>
                  </a:cubicBezTo>
                  <a:cubicBezTo>
                    <a:pt x="16529" y="177"/>
                    <a:pt x="16422" y="220"/>
                    <a:pt x="16337" y="252"/>
                  </a:cubicBezTo>
                  <a:cubicBezTo>
                    <a:pt x="16208" y="316"/>
                    <a:pt x="16037" y="402"/>
                    <a:pt x="15908" y="466"/>
                  </a:cubicBezTo>
                  <a:cubicBezTo>
                    <a:pt x="14324" y="1387"/>
                    <a:pt x="15512" y="1429"/>
                    <a:pt x="13864" y="2521"/>
                  </a:cubicBezTo>
                  <a:cubicBezTo>
                    <a:pt x="13853" y="2521"/>
                    <a:pt x="13853" y="2532"/>
                    <a:pt x="13842" y="2532"/>
                  </a:cubicBezTo>
                  <a:cubicBezTo>
                    <a:pt x="13147" y="2992"/>
                    <a:pt x="12515" y="3399"/>
                    <a:pt x="12172" y="3624"/>
                  </a:cubicBezTo>
                  <a:cubicBezTo>
                    <a:pt x="11284" y="4191"/>
                    <a:pt x="10385" y="4769"/>
                    <a:pt x="9485" y="5337"/>
                  </a:cubicBezTo>
                  <a:cubicBezTo>
                    <a:pt x="8137" y="6204"/>
                    <a:pt x="6970" y="6942"/>
                    <a:pt x="5717" y="7777"/>
                  </a:cubicBezTo>
                  <a:cubicBezTo>
                    <a:pt x="4979" y="8259"/>
                    <a:pt x="3865" y="9009"/>
                    <a:pt x="3148" y="9522"/>
                  </a:cubicBezTo>
                  <a:cubicBezTo>
                    <a:pt x="2773" y="9779"/>
                    <a:pt x="2217" y="10175"/>
                    <a:pt x="1735" y="10561"/>
                  </a:cubicBezTo>
                  <a:cubicBezTo>
                    <a:pt x="1564" y="10689"/>
                    <a:pt x="1339" y="10871"/>
                    <a:pt x="1178" y="11010"/>
                  </a:cubicBezTo>
                  <a:cubicBezTo>
                    <a:pt x="1007" y="11150"/>
                    <a:pt x="793" y="11342"/>
                    <a:pt x="632" y="11492"/>
                  </a:cubicBezTo>
                  <a:cubicBezTo>
                    <a:pt x="632" y="11492"/>
                    <a:pt x="333" y="11781"/>
                    <a:pt x="193" y="11985"/>
                  </a:cubicBezTo>
                  <a:cubicBezTo>
                    <a:pt x="140" y="12049"/>
                    <a:pt x="97" y="12124"/>
                    <a:pt x="44" y="12231"/>
                  </a:cubicBezTo>
                  <a:cubicBezTo>
                    <a:pt x="33" y="12252"/>
                    <a:pt x="22" y="12274"/>
                    <a:pt x="22" y="12295"/>
                  </a:cubicBezTo>
                  <a:cubicBezTo>
                    <a:pt x="11" y="12327"/>
                    <a:pt x="1" y="12370"/>
                    <a:pt x="1" y="12402"/>
                  </a:cubicBezTo>
                  <a:cubicBezTo>
                    <a:pt x="1" y="12466"/>
                    <a:pt x="22" y="12584"/>
                    <a:pt x="193" y="12627"/>
                  </a:cubicBezTo>
                  <a:cubicBezTo>
                    <a:pt x="254" y="12641"/>
                    <a:pt x="322" y="12646"/>
                    <a:pt x="390" y="12646"/>
                  </a:cubicBezTo>
                  <a:cubicBezTo>
                    <a:pt x="585" y="12646"/>
                    <a:pt x="780" y="12603"/>
                    <a:pt x="804" y="12595"/>
                  </a:cubicBezTo>
                  <a:cubicBezTo>
                    <a:pt x="986" y="12552"/>
                    <a:pt x="1210" y="12488"/>
                    <a:pt x="1382" y="12434"/>
                  </a:cubicBezTo>
                  <a:cubicBezTo>
                    <a:pt x="1542" y="12391"/>
                    <a:pt x="1756" y="12316"/>
                    <a:pt x="1917" y="12252"/>
                  </a:cubicBezTo>
                  <a:cubicBezTo>
                    <a:pt x="2206" y="12145"/>
                    <a:pt x="2763" y="11920"/>
                    <a:pt x="3384" y="11642"/>
                  </a:cubicBezTo>
                  <a:cubicBezTo>
                    <a:pt x="3897" y="11417"/>
                    <a:pt x="4572" y="11096"/>
                    <a:pt x="5086" y="10850"/>
                  </a:cubicBezTo>
                  <a:cubicBezTo>
                    <a:pt x="5525" y="10636"/>
                    <a:pt x="6317" y="10250"/>
                    <a:pt x="6980" y="9908"/>
                  </a:cubicBezTo>
                  <a:cubicBezTo>
                    <a:pt x="7890" y="9437"/>
                    <a:pt x="8212" y="9276"/>
                    <a:pt x="8972" y="8880"/>
                  </a:cubicBezTo>
                  <a:cubicBezTo>
                    <a:pt x="9271" y="8730"/>
                    <a:pt x="9667" y="8516"/>
                    <a:pt x="9967" y="8356"/>
                  </a:cubicBezTo>
                  <a:cubicBezTo>
                    <a:pt x="10267" y="8206"/>
                    <a:pt x="10674" y="8002"/>
                    <a:pt x="10963" y="7831"/>
                  </a:cubicBezTo>
                  <a:cubicBezTo>
                    <a:pt x="11530" y="7510"/>
                    <a:pt x="12312" y="7124"/>
                    <a:pt x="12879" y="6825"/>
                  </a:cubicBezTo>
                  <a:cubicBezTo>
                    <a:pt x="13157" y="6686"/>
                    <a:pt x="13521" y="6493"/>
                    <a:pt x="13789" y="6354"/>
                  </a:cubicBezTo>
                  <a:cubicBezTo>
                    <a:pt x="14506" y="5979"/>
                    <a:pt x="14506" y="5979"/>
                    <a:pt x="15534" y="5454"/>
                  </a:cubicBezTo>
                  <a:cubicBezTo>
                    <a:pt x="15545" y="5444"/>
                    <a:pt x="15555" y="5444"/>
                    <a:pt x="15566" y="5433"/>
                  </a:cubicBezTo>
                  <a:cubicBezTo>
                    <a:pt x="16192" y="5116"/>
                    <a:pt x="16524" y="5047"/>
                    <a:pt x="16764" y="5047"/>
                  </a:cubicBezTo>
                  <a:cubicBezTo>
                    <a:pt x="16950" y="5047"/>
                    <a:pt x="17082" y="5089"/>
                    <a:pt x="17252" y="5089"/>
                  </a:cubicBezTo>
                  <a:cubicBezTo>
                    <a:pt x="17478" y="5089"/>
                    <a:pt x="17774" y="5015"/>
                    <a:pt x="18360" y="4673"/>
                  </a:cubicBezTo>
                  <a:cubicBezTo>
                    <a:pt x="18563" y="4555"/>
                    <a:pt x="18692" y="4470"/>
                    <a:pt x="18863" y="4320"/>
                  </a:cubicBezTo>
                  <a:cubicBezTo>
                    <a:pt x="19056" y="4159"/>
                    <a:pt x="19238" y="3956"/>
                    <a:pt x="19248" y="3934"/>
                  </a:cubicBezTo>
                  <a:cubicBezTo>
                    <a:pt x="19334" y="3838"/>
                    <a:pt x="19441" y="3699"/>
                    <a:pt x="19505" y="3592"/>
                  </a:cubicBezTo>
                  <a:cubicBezTo>
                    <a:pt x="19559" y="3506"/>
                    <a:pt x="19623" y="3399"/>
                    <a:pt x="19666" y="3313"/>
                  </a:cubicBezTo>
                  <a:cubicBezTo>
                    <a:pt x="19666" y="3313"/>
                    <a:pt x="19784" y="3089"/>
                    <a:pt x="19869" y="2800"/>
                  </a:cubicBezTo>
                  <a:cubicBezTo>
                    <a:pt x="19966" y="2425"/>
                    <a:pt x="19955" y="2136"/>
                    <a:pt x="19955" y="2104"/>
                  </a:cubicBezTo>
                  <a:cubicBezTo>
                    <a:pt x="19955" y="2061"/>
                    <a:pt x="19955" y="2007"/>
                    <a:pt x="19944" y="1965"/>
                  </a:cubicBezTo>
                  <a:cubicBezTo>
                    <a:pt x="19934" y="1793"/>
                    <a:pt x="19934" y="1793"/>
                    <a:pt x="19912" y="1718"/>
                  </a:cubicBezTo>
                  <a:cubicBezTo>
                    <a:pt x="19869" y="1526"/>
                    <a:pt x="19837" y="1429"/>
                    <a:pt x="19794" y="1322"/>
                  </a:cubicBezTo>
                  <a:cubicBezTo>
                    <a:pt x="19794" y="1322"/>
                    <a:pt x="19762" y="1247"/>
                    <a:pt x="19719" y="1162"/>
                  </a:cubicBezTo>
                  <a:cubicBezTo>
                    <a:pt x="19687" y="1098"/>
                    <a:pt x="19687" y="1098"/>
                    <a:pt x="19623" y="1001"/>
                  </a:cubicBezTo>
                  <a:cubicBezTo>
                    <a:pt x="19580" y="926"/>
                    <a:pt x="19495" y="819"/>
                    <a:pt x="19452" y="776"/>
                  </a:cubicBezTo>
                  <a:cubicBezTo>
                    <a:pt x="19409" y="734"/>
                    <a:pt x="19356" y="669"/>
                    <a:pt x="19313" y="627"/>
                  </a:cubicBezTo>
                  <a:cubicBezTo>
                    <a:pt x="19281" y="605"/>
                    <a:pt x="19248" y="573"/>
                    <a:pt x="19216" y="552"/>
                  </a:cubicBezTo>
                  <a:cubicBezTo>
                    <a:pt x="19184" y="519"/>
                    <a:pt x="19141" y="487"/>
                    <a:pt x="19109" y="466"/>
                  </a:cubicBezTo>
                  <a:cubicBezTo>
                    <a:pt x="19034" y="412"/>
                    <a:pt x="18949" y="359"/>
                    <a:pt x="18874" y="316"/>
                  </a:cubicBezTo>
                  <a:cubicBezTo>
                    <a:pt x="18799" y="273"/>
                    <a:pt x="18692" y="220"/>
                    <a:pt x="18606" y="188"/>
                  </a:cubicBezTo>
                  <a:cubicBezTo>
                    <a:pt x="18563" y="166"/>
                    <a:pt x="18499" y="145"/>
                    <a:pt x="18456" y="134"/>
                  </a:cubicBezTo>
                  <a:cubicBezTo>
                    <a:pt x="18360" y="102"/>
                    <a:pt x="18231" y="70"/>
                    <a:pt x="18124" y="48"/>
                  </a:cubicBezTo>
                  <a:cubicBezTo>
                    <a:pt x="18089" y="40"/>
                    <a:pt x="17888" y="1"/>
                    <a:pt x="176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75;p45">
              <a:extLst>
                <a:ext uri="{FF2B5EF4-FFF2-40B4-BE49-F238E27FC236}">
                  <a16:creationId xmlns:a16="http://schemas.microsoft.com/office/drawing/2014/main" id="{E0273F09-620C-4F0F-9DA5-52119B859E6F}"/>
                </a:ext>
              </a:extLst>
            </p:cNvPr>
            <p:cNvSpPr/>
            <p:nvPr/>
          </p:nvSpPr>
          <p:spPr>
            <a:xfrm>
              <a:off x="725727" y="643420"/>
              <a:ext cx="49416" cy="56918"/>
            </a:xfrm>
            <a:custGeom>
              <a:avLst/>
              <a:gdLst/>
              <a:ahLst/>
              <a:cxnLst/>
              <a:rect l="l" t="t" r="r" b="b"/>
              <a:pathLst>
                <a:path w="4058" h="4674" extrusionOk="0">
                  <a:moveTo>
                    <a:pt x="101" y="416"/>
                  </a:moveTo>
                  <a:lnTo>
                    <a:pt x="101" y="416"/>
                  </a:lnTo>
                  <a:cubicBezTo>
                    <a:pt x="66" y="430"/>
                    <a:pt x="33" y="447"/>
                    <a:pt x="0" y="466"/>
                  </a:cubicBezTo>
                  <a:cubicBezTo>
                    <a:pt x="32" y="450"/>
                    <a:pt x="66" y="433"/>
                    <a:pt x="101" y="416"/>
                  </a:cubicBezTo>
                  <a:close/>
                  <a:moveTo>
                    <a:pt x="1697" y="1"/>
                  </a:moveTo>
                  <a:cubicBezTo>
                    <a:pt x="1641" y="1"/>
                    <a:pt x="1582" y="2"/>
                    <a:pt x="1521" y="6"/>
                  </a:cubicBezTo>
                  <a:cubicBezTo>
                    <a:pt x="1135" y="27"/>
                    <a:pt x="825" y="113"/>
                    <a:pt x="707" y="156"/>
                  </a:cubicBezTo>
                  <a:cubicBezTo>
                    <a:pt x="621" y="177"/>
                    <a:pt x="514" y="220"/>
                    <a:pt x="429" y="252"/>
                  </a:cubicBezTo>
                  <a:cubicBezTo>
                    <a:pt x="332" y="300"/>
                    <a:pt x="210" y="361"/>
                    <a:pt x="101" y="416"/>
                  </a:cubicBezTo>
                  <a:lnTo>
                    <a:pt x="101" y="416"/>
                  </a:lnTo>
                  <a:cubicBezTo>
                    <a:pt x="208" y="371"/>
                    <a:pt x="327" y="347"/>
                    <a:pt x="454" y="347"/>
                  </a:cubicBezTo>
                  <a:cubicBezTo>
                    <a:pt x="678" y="347"/>
                    <a:pt x="930" y="420"/>
                    <a:pt x="1199" y="573"/>
                  </a:cubicBezTo>
                  <a:cubicBezTo>
                    <a:pt x="2152" y="1098"/>
                    <a:pt x="2944" y="2425"/>
                    <a:pt x="2955" y="3528"/>
                  </a:cubicBezTo>
                  <a:cubicBezTo>
                    <a:pt x="2966" y="4095"/>
                    <a:pt x="2762" y="4491"/>
                    <a:pt x="2452" y="4673"/>
                  </a:cubicBezTo>
                  <a:cubicBezTo>
                    <a:pt x="2655" y="4555"/>
                    <a:pt x="2784" y="4470"/>
                    <a:pt x="2955" y="4320"/>
                  </a:cubicBezTo>
                  <a:cubicBezTo>
                    <a:pt x="3148" y="4159"/>
                    <a:pt x="3330" y="3956"/>
                    <a:pt x="3340" y="3934"/>
                  </a:cubicBezTo>
                  <a:cubicBezTo>
                    <a:pt x="3426" y="3838"/>
                    <a:pt x="3533" y="3699"/>
                    <a:pt x="3597" y="3592"/>
                  </a:cubicBezTo>
                  <a:cubicBezTo>
                    <a:pt x="3651" y="3506"/>
                    <a:pt x="3715" y="3399"/>
                    <a:pt x="3758" y="3313"/>
                  </a:cubicBezTo>
                  <a:cubicBezTo>
                    <a:pt x="3758" y="3313"/>
                    <a:pt x="3876" y="3089"/>
                    <a:pt x="3961" y="2800"/>
                  </a:cubicBezTo>
                  <a:cubicBezTo>
                    <a:pt x="4058" y="2425"/>
                    <a:pt x="4047" y="2136"/>
                    <a:pt x="4047" y="2104"/>
                  </a:cubicBezTo>
                  <a:cubicBezTo>
                    <a:pt x="4047" y="2061"/>
                    <a:pt x="4047" y="2007"/>
                    <a:pt x="4036" y="1965"/>
                  </a:cubicBezTo>
                  <a:cubicBezTo>
                    <a:pt x="4026" y="1793"/>
                    <a:pt x="4026" y="1793"/>
                    <a:pt x="4004" y="1718"/>
                  </a:cubicBezTo>
                  <a:cubicBezTo>
                    <a:pt x="3961" y="1526"/>
                    <a:pt x="3929" y="1429"/>
                    <a:pt x="3886" y="1322"/>
                  </a:cubicBezTo>
                  <a:cubicBezTo>
                    <a:pt x="3886" y="1322"/>
                    <a:pt x="3854" y="1247"/>
                    <a:pt x="3811" y="1162"/>
                  </a:cubicBezTo>
                  <a:cubicBezTo>
                    <a:pt x="3779" y="1098"/>
                    <a:pt x="3779" y="1098"/>
                    <a:pt x="3715" y="1001"/>
                  </a:cubicBezTo>
                  <a:cubicBezTo>
                    <a:pt x="3672" y="926"/>
                    <a:pt x="3587" y="819"/>
                    <a:pt x="3544" y="776"/>
                  </a:cubicBezTo>
                  <a:cubicBezTo>
                    <a:pt x="3501" y="734"/>
                    <a:pt x="3448" y="669"/>
                    <a:pt x="3405" y="627"/>
                  </a:cubicBezTo>
                  <a:cubicBezTo>
                    <a:pt x="3373" y="605"/>
                    <a:pt x="3340" y="573"/>
                    <a:pt x="3308" y="552"/>
                  </a:cubicBezTo>
                  <a:cubicBezTo>
                    <a:pt x="3276" y="519"/>
                    <a:pt x="3233" y="487"/>
                    <a:pt x="3201" y="466"/>
                  </a:cubicBezTo>
                  <a:cubicBezTo>
                    <a:pt x="3126" y="412"/>
                    <a:pt x="3041" y="359"/>
                    <a:pt x="2966" y="316"/>
                  </a:cubicBezTo>
                  <a:cubicBezTo>
                    <a:pt x="2891" y="273"/>
                    <a:pt x="2784" y="220"/>
                    <a:pt x="2698" y="188"/>
                  </a:cubicBezTo>
                  <a:cubicBezTo>
                    <a:pt x="2655" y="166"/>
                    <a:pt x="2591" y="145"/>
                    <a:pt x="2548" y="134"/>
                  </a:cubicBezTo>
                  <a:cubicBezTo>
                    <a:pt x="2452" y="102"/>
                    <a:pt x="2323" y="70"/>
                    <a:pt x="2216" y="48"/>
                  </a:cubicBezTo>
                  <a:cubicBezTo>
                    <a:pt x="2181" y="40"/>
                    <a:pt x="1980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76;p45">
              <a:extLst>
                <a:ext uri="{FF2B5EF4-FFF2-40B4-BE49-F238E27FC236}">
                  <a16:creationId xmlns:a16="http://schemas.microsoft.com/office/drawing/2014/main" id="{8AD8279E-67C5-4F91-9289-FF245A23DA7E}"/>
                </a:ext>
              </a:extLst>
            </p:cNvPr>
            <p:cNvSpPr/>
            <p:nvPr/>
          </p:nvSpPr>
          <p:spPr>
            <a:xfrm>
              <a:off x="700824" y="647646"/>
              <a:ext cx="61021" cy="61947"/>
            </a:xfrm>
            <a:custGeom>
              <a:avLst/>
              <a:gdLst/>
              <a:ahLst/>
              <a:cxnLst/>
              <a:rect l="l" t="t" r="r" b="b"/>
              <a:pathLst>
                <a:path w="5011" h="5087" extrusionOk="0">
                  <a:moveTo>
                    <a:pt x="2499" y="0"/>
                  </a:moveTo>
                  <a:cubicBezTo>
                    <a:pt x="2331" y="0"/>
                    <a:pt x="2178" y="41"/>
                    <a:pt x="2045" y="119"/>
                  </a:cubicBezTo>
                  <a:cubicBezTo>
                    <a:pt x="461" y="1040"/>
                    <a:pt x="1649" y="1082"/>
                    <a:pt x="1" y="2174"/>
                  </a:cubicBezTo>
                  <a:cubicBezTo>
                    <a:pt x="91" y="2120"/>
                    <a:pt x="197" y="2093"/>
                    <a:pt x="313" y="2093"/>
                  </a:cubicBezTo>
                  <a:cubicBezTo>
                    <a:pt x="472" y="2093"/>
                    <a:pt x="650" y="2144"/>
                    <a:pt x="836" y="2249"/>
                  </a:cubicBezTo>
                  <a:cubicBezTo>
                    <a:pt x="1500" y="2613"/>
                    <a:pt x="2035" y="3534"/>
                    <a:pt x="2045" y="4294"/>
                  </a:cubicBezTo>
                  <a:cubicBezTo>
                    <a:pt x="2056" y="4690"/>
                    <a:pt x="1917" y="4958"/>
                    <a:pt x="1703" y="5086"/>
                  </a:cubicBezTo>
                  <a:cubicBezTo>
                    <a:pt x="2329" y="4769"/>
                    <a:pt x="2661" y="4700"/>
                    <a:pt x="2901" y="4700"/>
                  </a:cubicBezTo>
                  <a:cubicBezTo>
                    <a:pt x="3087" y="4700"/>
                    <a:pt x="3219" y="4742"/>
                    <a:pt x="3389" y="4742"/>
                  </a:cubicBezTo>
                  <a:cubicBezTo>
                    <a:pt x="3615" y="4742"/>
                    <a:pt x="3911" y="4668"/>
                    <a:pt x="4497" y="4326"/>
                  </a:cubicBezTo>
                  <a:cubicBezTo>
                    <a:pt x="4807" y="4144"/>
                    <a:pt x="5011" y="3748"/>
                    <a:pt x="5000" y="3181"/>
                  </a:cubicBezTo>
                  <a:cubicBezTo>
                    <a:pt x="4989" y="2078"/>
                    <a:pt x="4197" y="751"/>
                    <a:pt x="3244" y="226"/>
                  </a:cubicBezTo>
                  <a:cubicBezTo>
                    <a:pt x="2975" y="73"/>
                    <a:pt x="2723" y="0"/>
                    <a:pt x="2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77;p45">
              <a:extLst>
                <a:ext uri="{FF2B5EF4-FFF2-40B4-BE49-F238E27FC236}">
                  <a16:creationId xmlns:a16="http://schemas.microsoft.com/office/drawing/2014/main" id="{ACAEAAFE-4974-44EA-8729-63D4F8D03CB4}"/>
                </a:ext>
              </a:extLst>
            </p:cNvPr>
            <p:cNvSpPr/>
            <p:nvPr/>
          </p:nvSpPr>
          <p:spPr>
            <a:xfrm>
              <a:off x="532008" y="673121"/>
              <a:ext cx="193866" cy="124296"/>
            </a:xfrm>
            <a:custGeom>
              <a:avLst/>
              <a:gdLst/>
              <a:ahLst/>
              <a:cxnLst/>
              <a:rect l="l" t="t" r="r" b="b"/>
              <a:pathLst>
                <a:path w="15920" h="10207" extrusionOk="0">
                  <a:moveTo>
                    <a:pt x="14176" y="1"/>
                  </a:moveTo>
                  <a:cubicBezTo>
                    <a:pt x="14060" y="1"/>
                    <a:pt x="13954" y="28"/>
                    <a:pt x="13864" y="82"/>
                  </a:cubicBezTo>
                  <a:cubicBezTo>
                    <a:pt x="13853" y="82"/>
                    <a:pt x="13853" y="93"/>
                    <a:pt x="13842" y="104"/>
                  </a:cubicBezTo>
                  <a:cubicBezTo>
                    <a:pt x="13147" y="553"/>
                    <a:pt x="12515" y="960"/>
                    <a:pt x="12172" y="1185"/>
                  </a:cubicBezTo>
                  <a:cubicBezTo>
                    <a:pt x="11284" y="1752"/>
                    <a:pt x="10385" y="2330"/>
                    <a:pt x="9485" y="2898"/>
                  </a:cubicBezTo>
                  <a:cubicBezTo>
                    <a:pt x="8137" y="3765"/>
                    <a:pt x="6970" y="4503"/>
                    <a:pt x="5707" y="5338"/>
                  </a:cubicBezTo>
                  <a:cubicBezTo>
                    <a:pt x="4979" y="5820"/>
                    <a:pt x="3865" y="6570"/>
                    <a:pt x="3148" y="7083"/>
                  </a:cubicBezTo>
                  <a:cubicBezTo>
                    <a:pt x="2773" y="7340"/>
                    <a:pt x="2217" y="7736"/>
                    <a:pt x="1735" y="8122"/>
                  </a:cubicBezTo>
                  <a:cubicBezTo>
                    <a:pt x="1564" y="8250"/>
                    <a:pt x="1339" y="8432"/>
                    <a:pt x="1178" y="8571"/>
                  </a:cubicBezTo>
                  <a:cubicBezTo>
                    <a:pt x="1007" y="8711"/>
                    <a:pt x="793" y="8903"/>
                    <a:pt x="632" y="9053"/>
                  </a:cubicBezTo>
                  <a:cubicBezTo>
                    <a:pt x="632" y="9053"/>
                    <a:pt x="333" y="9342"/>
                    <a:pt x="193" y="9546"/>
                  </a:cubicBezTo>
                  <a:cubicBezTo>
                    <a:pt x="140" y="9610"/>
                    <a:pt x="97" y="9685"/>
                    <a:pt x="44" y="9792"/>
                  </a:cubicBezTo>
                  <a:cubicBezTo>
                    <a:pt x="33" y="9813"/>
                    <a:pt x="22" y="9835"/>
                    <a:pt x="22" y="9856"/>
                  </a:cubicBezTo>
                  <a:cubicBezTo>
                    <a:pt x="11" y="9888"/>
                    <a:pt x="1" y="9931"/>
                    <a:pt x="1" y="9963"/>
                  </a:cubicBezTo>
                  <a:cubicBezTo>
                    <a:pt x="1" y="10027"/>
                    <a:pt x="22" y="10145"/>
                    <a:pt x="193" y="10188"/>
                  </a:cubicBezTo>
                  <a:cubicBezTo>
                    <a:pt x="252" y="10202"/>
                    <a:pt x="318" y="10207"/>
                    <a:pt x="386" y="10207"/>
                  </a:cubicBezTo>
                  <a:cubicBezTo>
                    <a:pt x="579" y="10207"/>
                    <a:pt x="780" y="10164"/>
                    <a:pt x="804" y="10156"/>
                  </a:cubicBezTo>
                  <a:cubicBezTo>
                    <a:pt x="986" y="10113"/>
                    <a:pt x="1210" y="10049"/>
                    <a:pt x="1382" y="9995"/>
                  </a:cubicBezTo>
                  <a:cubicBezTo>
                    <a:pt x="1542" y="9952"/>
                    <a:pt x="1756" y="9877"/>
                    <a:pt x="1917" y="9813"/>
                  </a:cubicBezTo>
                  <a:cubicBezTo>
                    <a:pt x="2206" y="9706"/>
                    <a:pt x="2763" y="9481"/>
                    <a:pt x="3384" y="9203"/>
                  </a:cubicBezTo>
                  <a:cubicBezTo>
                    <a:pt x="3897" y="8978"/>
                    <a:pt x="4572" y="8657"/>
                    <a:pt x="5086" y="8411"/>
                  </a:cubicBezTo>
                  <a:cubicBezTo>
                    <a:pt x="5525" y="8197"/>
                    <a:pt x="6317" y="7811"/>
                    <a:pt x="6980" y="7469"/>
                  </a:cubicBezTo>
                  <a:cubicBezTo>
                    <a:pt x="7890" y="6998"/>
                    <a:pt x="8212" y="6837"/>
                    <a:pt x="8961" y="6441"/>
                  </a:cubicBezTo>
                  <a:cubicBezTo>
                    <a:pt x="9271" y="6291"/>
                    <a:pt x="9667" y="6077"/>
                    <a:pt x="9967" y="5917"/>
                  </a:cubicBezTo>
                  <a:cubicBezTo>
                    <a:pt x="10267" y="5767"/>
                    <a:pt x="10674" y="5563"/>
                    <a:pt x="10963" y="5403"/>
                  </a:cubicBezTo>
                  <a:cubicBezTo>
                    <a:pt x="11530" y="5071"/>
                    <a:pt x="12312" y="4685"/>
                    <a:pt x="12879" y="4386"/>
                  </a:cubicBezTo>
                  <a:cubicBezTo>
                    <a:pt x="13157" y="4247"/>
                    <a:pt x="13521" y="4054"/>
                    <a:pt x="13789" y="3915"/>
                  </a:cubicBezTo>
                  <a:cubicBezTo>
                    <a:pt x="14506" y="3540"/>
                    <a:pt x="14506" y="3540"/>
                    <a:pt x="15534" y="3015"/>
                  </a:cubicBezTo>
                  <a:cubicBezTo>
                    <a:pt x="15545" y="3005"/>
                    <a:pt x="15555" y="3005"/>
                    <a:pt x="15566" y="2994"/>
                  </a:cubicBezTo>
                  <a:cubicBezTo>
                    <a:pt x="15780" y="2866"/>
                    <a:pt x="15919" y="2598"/>
                    <a:pt x="15908" y="2202"/>
                  </a:cubicBezTo>
                  <a:cubicBezTo>
                    <a:pt x="15898" y="1442"/>
                    <a:pt x="15363" y="521"/>
                    <a:pt x="14699" y="157"/>
                  </a:cubicBezTo>
                  <a:cubicBezTo>
                    <a:pt x="14513" y="52"/>
                    <a:pt x="14335" y="1"/>
                    <a:pt x="14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78;p45">
              <a:extLst>
                <a:ext uri="{FF2B5EF4-FFF2-40B4-BE49-F238E27FC236}">
                  <a16:creationId xmlns:a16="http://schemas.microsoft.com/office/drawing/2014/main" id="{AA7C99BD-6711-45D7-8C92-B3E1426E6C82}"/>
                </a:ext>
              </a:extLst>
            </p:cNvPr>
            <p:cNvSpPr/>
            <p:nvPr/>
          </p:nvSpPr>
          <p:spPr>
            <a:xfrm>
              <a:off x="637867" y="657826"/>
              <a:ext cx="317955" cy="189652"/>
            </a:xfrm>
            <a:custGeom>
              <a:avLst/>
              <a:gdLst/>
              <a:ahLst/>
              <a:cxnLst/>
              <a:rect l="l" t="t" r="r" b="b"/>
              <a:pathLst>
                <a:path w="26110" h="15574" extrusionOk="0">
                  <a:moveTo>
                    <a:pt x="26110" y="3501"/>
                  </a:moveTo>
                  <a:lnTo>
                    <a:pt x="26110" y="3504"/>
                  </a:lnTo>
                  <a:lnTo>
                    <a:pt x="26110" y="3504"/>
                  </a:lnTo>
                  <a:cubicBezTo>
                    <a:pt x="26110" y="3506"/>
                    <a:pt x="26110" y="3509"/>
                    <a:pt x="26110" y="3511"/>
                  </a:cubicBezTo>
                  <a:cubicBezTo>
                    <a:pt x="26110" y="3511"/>
                    <a:pt x="26110" y="3501"/>
                    <a:pt x="26110" y="3501"/>
                  </a:cubicBezTo>
                  <a:close/>
                  <a:moveTo>
                    <a:pt x="19514" y="1"/>
                  </a:moveTo>
                  <a:cubicBezTo>
                    <a:pt x="18536" y="1"/>
                    <a:pt x="17550" y="120"/>
                    <a:pt x="16625" y="364"/>
                  </a:cubicBezTo>
                  <a:lnTo>
                    <a:pt x="4946" y="3479"/>
                  </a:lnTo>
                  <a:lnTo>
                    <a:pt x="536" y="9089"/>
                  </a:lnTo>
                  <a:cubicBezTo>
                    <a:pt x="182" y="9538"/>
                    <a:pt x="11" y="10020"/>
                    <a:pt x="11" y="10491"/>
                  </a:cubicBezTo>
                  <a:lnTo>
                    <a:pt x="11" y="12397"/>
                  </a:lnTo>
                  <a:cubicBezTo>
                    <a:pt x="0" y="13274"/>
                    <a:pt x="600" y="14131"/>
                    <a:pt x="1713" y="14784"/>
                  </a:cubicBezTo>
                  <a:cubicBezTo>
                    <a:pt x="2640" y="15316"/>
                    <a:pt x="3833" y="15573"/>
                    <a:pt x="5015" y="15573"/>
                  </a:cubicBezTo>
                  <a:cubicBezTo>
                    <a:pt x="6589" y="15573"/>
                    <a:pt x="8144" y="15117"/>
                    <a:pt x="9025" y="14249"/>
                  </a:cubicBezTo>
                  <a:cubicBezTo>
                    <a:pt x="9999" y="13285"/>
                    <a:pt x="10470" y="12225"/>
                    <a:pt x="10470" y="11166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81" y="9239"/>
                    <a:pt x="10481" y="9244"/>
                    <a:pt x="10481" y="9249"/>
                  </a:cubicBezTo>
                  <a:cubicBezTo>
                    <a:pt x="10481" y="9239"/>
                    <a:pt x="10481" y="9239"/>
                    <a:pt x="10481" y="9228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79" y="8886"/>
                    <a:pt x="10436" y="8548"/>
                    <a:pt x="10331" y="8211"/>
                  </a:cubicBezTo>
                  <a:lnTo>
                    <a:pt x="10331" y="8211"/>
                  </a:lnTo>
                  <a:cubicBezTo>
                    <a:pt x="12329" y="8899"/>
                    <a:pt x="14592" y="9252"/>
                    <a:pt x="16870" y="9252"/>
                  </a:cubicBezTo>
                  <a:cubicBezTo>
                    <a:pt x="19095" y="9252"/>
                    <a:pt x="21332" y="8915"/>
                    <a:pt x="23348" y="8222"/>
                  </a:cubicBezTo>
                  <a:cubicBezTo>
                    <a:pt x="25146" y="7611"/>
                    <a:pt x="26099" y="6530"/>
                    <a:pt x="26099" y="5428"/>
                  </a:cubicBezTo>
                  <a:lnTo>
                    <a:pt x="26110" y="3504"/>
                  </a:lnTo>
                  <a:lnTo>
                    <a:pt x="26110" y="3504"/>
                  </a:lnTo>
                  <a:cubicBezTo>
                    <a:pt x="26107" y="2671"/>
                    <a:pt x="25571" y="1829"/>
                    <a:pt x="24440" y="1178"/>
                  </a:cubicBezTo>
                  <a:cubicBezTo>
                    <a:pt x="23106" y="407"/>
                    <a:pt x="21322" y="1"/>
                    <a:pt x="19514" y="1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79;p45">
              <a:extLst>
                <a:ext uri="{FF2B5EF4-FFF2-40B4-BE49-F238E27FC236}">
                  <a16:creationId xmlns:a16="http://schemas.microsoft.com/office/drawing/2014/main" id="{75E30D17-D4CC-4EF8-96C0-3FBD051751D4}"/>
                </a:ext>
              </a:extLst>
            </p:cNvPr>
            <p:cNvSpPr/>
            <p:nvPr/>
          </p:nvSpPr>
          <p:spPr>
            <a:xfrm>
              <a:off x="697962" y="700191"/>
              <a:ext cx="29604" cy="40417"/>
            </a:xfrm>
            <a:custGeom>
              <a:avLst/>
              <a:gdLst/>
              <a:ahLst/>
              <a:cxnLst/>
              <a:rect l="l" t="t" r="r" b="b"/>
              <a:pathLst>
                <a:path w="2431" h="3319" extrusionOk="0">
                  <a:moveTo>
                    <a:pt x="11" y="0"/>
                  </a:moveTo>
                  <a:lnTo>
                    <a:pt x="0" y="1927"/>
                  </a:lnTo>
                  <a:lnTo>
                    <a:pt x="2420" y="3319"/>
                  </a:lnTo>
                  <a:lnTo>
                    <a:pt x="2430" y="139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80;p45">
              <a:extLst>
                <a:ext uri="{FF2B5EF4-FFF2-40B4-BE49-F238E27FC236}">
                  <a16:creationId xmlns:a16="http://schemas.microsoft.com/office/drawing/2014/main" id="{BE2CEE62-811E-4FB8-8F5E-8C6B35FCFD9B}"/>
                </a:ext>
              </a:extLst>
            </p:cNvPr>
            <p:cNvSpPr/>
            <p:nvPr/>
          </p:nvSpPr>
          <p:spPr>
            <a:xfrm>
              <a:off x="727420" y="717130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1"/>
                  </a:moveTo>
                  <a:lnTo>
                    <a:pt x="1" y="1928"/>
                  </a:lnTo>
                  <a:lnTo>
                    <a:pt x="493" y="2217"/>
                  </a:lnTo>
                  <a:lnTo>
                    <a:pt x="504" y="29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81;p45">
              <a:extLst>
                <a:ext uri="{FF2B5EF4-FFF2-40B4-BE49-F238E27FC236}">
                  <a16:creationId xmlns:a16="http://schemas.microsoft.com/office/drawing/2014/main" id="{286B7592-C315-4861-AE59-AFF0C993B806}"/>
                </a:ext>
              </a:extLst>
            </p:cNvPr>
            <p:cNvSpPr/>
            <p:nvPr/>
          </p:nvSpPr>
          <p:spPr>
            <a:xfrm>
              <a:off x="733423" y="700447"/>
              <a:ext cx="222398" cy="70021"/>
            </a:xfrm>
            <a:custGeom>
              <a:avLst/>
              <a:gdLst/>
              <a:ahLst/>
              <a:cxnLst/>
              <a:rect l="l" t="t" r="r" b="b"/>
              <a:pathLst>
                <a:path w="18263" h="5750" extrusionOk="0">
                  <a:moveTo>
                    <a:pt x="18263" y="1"/>
                  </a:moveTo>
                  <a:cubicBezTo>
                    <a:pt x="18252" y="1093"/>
                    <a:pt x="17310" y="2174"/>
                    <a:pt x="15512" y="2795"/>
                  </a:cubicBezTo>
                  <a:cubicBezTo>
                    <a:pt x="13500" y="3484"/>
                    <a:pt x="11264" y="3820"/>
                    <a:pt x="9042" y="3820"/>
                  </a:cubicBezTo>
                  <a:cubicBezTo>
                    <a:pt x="5743" y="3820"/>
                    <a:pt x="2473" y="3080"/>
                    <a:pt x="11" y="1660"/>
                  </a:cubicBezTo>
                  <a:lnTo>
                    <a:pt x="0" y="3587"/>
                  </a:lnTo>
                  <a:cubicBezTo>
                    <a:pt x="2466" y="5011"/>
                    <a:pt x="5732" y="5750"/>
                    <a:pt x="9025" y="5750"/>
                  </a:cubicBezTo>
                  <a:cubicBezTo>
                    <a:pt x="11251" y="5750"/>
                    <a:pt x="13489" y="5412"/>
                    <a:pt x="15501" y="4722"/>
                  </a:cubicBezTo>
                  <a:cubicBezTo>
                    <a:pt x="17299" y="4111"/>
                    <a:pt x="18252" y="3030"/>
                    <a:pt x="18252" y="1928"/>
                  </a:cubicBezTo>
                  <a:lnTo>
                    <a:pt x="18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82;p45">
              <a:extLst>
                <a:ext uri="{FF2B5EF4-FFF2-40B4-BE49-F238E27FC236}">
                  <a16:creationId xmlns:a16="http://schemas.microsoft.com/office/drawing/2014/main" id="{8E7FE379-16CE-460E-B881-F7FAD83EEE33}"/>
                </a:ext>
              </a:extLst>
            </p:cNvPr>
            <p:cNvSpPr/>
            <p:nvPr/>
          </p:nvSpPr>
          <p:spPr>
            <a:xfrm>
              <a:off x="698096" y="657826"/>
              <a:ext cx="269196" cy="89139"/>
            </a:xfrm>
            <a:custGeom>
              <a:avLst/>
              <a:gdLst/>
              <a:ahLst/>
              <a:cxnLst/>
              <a:rect l="l" t="t" r="r" b="b"/>
              <a:pathLst>
                <a:path w="22106" h="7320" extrusionOk="0">
                  <a:moveTo>
                    <a:pt x="14568" y="1"/>
                  </a:moveTo>
                  <a:cubicBezTo>
                    <a:pt x="13590" y="1"/>
                    <a:pt x="12604" y="120"/>
                    <a:pt x="11679" y="364"/>
                  </a:cubicBezTo>
                  <a:lnTo>
                    <a:pt x="0" y="3479"/>
                  </a:lnTo>
                  <a:lnTo>
                    <a:pt x="2419" y="4871"/>
                  </a:lnTo>
                  <a:lnTo>
                    <a:pt x="2912" y="5160"/>
                  </a:lnTo>
                  <a:cubicBezTo>
                    <a:pt x="5374" y="6580"/>
                    <a:pt x="8644" y="7320"/>
                    <a:pt x="11943" y="7320"/>
                  </a:cubicBezTo>
                  <a:cubicBezTo>
                    <a:pt x="14165" y="7320"/>
                    <a:pt x="16401" y="6984"/>
                    <a:pt x="18413" y="6295"/>
                  </a:cubicBezTo>
                  <a:cubicBezTo>
                    <a:pt x="21571" y="5214"/>
                    <a:pt x="22106" y="2687"/>
                    <a:pt x="19494" y="1178"/>
                  </a:cubicBezTo>
                  <a:cubicBezTo>
                    <a:pt x="18160" y="407"/>
                    <a:pt x="16376" y="1"/>
                    <a:pt x="14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83;p45">
              <a:extLst>
                <a:ext uri="{FF2B5EF4-FFF2-40B4-BE49-F238E27FC236}">
                  <a16:creationId xmlns:a16="http://schemas.microsoft.com/office/drawing/2014/main" id="{47BBD695-2687-4275-8323-4D5DB61836FB}"/>
                </a:ext>
              </a:extLst>
            </p:cNvPr>
            <p:cNvSpPr/>
            <p:nvPr/>
          </p:nvSpPr>
          <p:spPr>
            <a:xfrm>
              <a:off x="747756" y="770188"/>
              <a:ext cx="17743" cy="61155"/>
            </a:xfrm>
            <a:custGeom>
              <a:avLst/>
              <a:gdLst/>
              <a:ahLst/>
              <a:cxnLst/>
              <a:rect l="l" t="t" r="r" b="b"/>
              <a:pathLst>
                <a:path w="1457" h="5022" extrusionOk="0">
                  <a:moveTo>
                    <a:pt x="1457" y="1"/>
                  </a:moveTo>
                  <a:lnTo>
                    <a:pt x="1456" y="40"/>
                  </a:lnTo>
                  <a:lnTo>
                    <a:pt x="1456" y="40"/>
                  </a:lnTo>
                  <a:cubicBezTo>
                    <a:pt x="1456" y="27"/>
                    <a:pt x="1457" y="14"/>
                    <a:pt x="1457" y="1"/>
                  </a:cubicBezTo>
                  <a:close/>
                  <a:moveTo>
                    <a:pt x="1456" y="40"/>
                  </a:moveTo>
                  <a:lnTo>
                    <a:pt x="1456" y="40"/>
                  </a:lnTo>
                  <a:cubicBezTo>
                    <a:pt x="1445" y="1086"/>
                    <a:pt x="963" y="2132"/>
                    <a:pt x="1" y="3084"/>
                  </a:cubicBezTo>
                  <a:lnTo>
                    <a:pt x="1" y="5022"/>
                  </a:lnTo>
                  <a:cubicBezTo>
                    <a:pt x="975" y="4058"/>
                    <a:pt x="1446" y="2998"/>
                    <a:pt x="1446" y="1939"/>
                  </a:cubicBezTo>
                  <a:lnTo>
                    <a:pt x="1456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84;p45">
              <a:extLst>
                <a:ext uri="{FF2B5EF4-FFF2-40B4-BE49-F238E27FC236}">
                  <a16:creationId xmlns:a16="http://schemas.microsoft.com/office/drawing/2014/main" id="{5190A907-44E8-4CF0-BA21-C0E6C4628B19}"/>
                </a:ext>
              </a:extLst>
            </p:cNvPr>
            <p:cNvSpPr/>
            <p:nvPr/>
          </p:nvSpPr>
          <p:spPr>
            <a:xfrm>
              <a:off x="664328" y="768434"/>
              <a:ext cx="72882" cy="38505"/>
            </a:xfrm>
            <a:custGeom>
              <a:avLst/>
              <a:gdLst/>
              <a:ahLst/>
              <a:cxnLst/>
              <a:rect l="l" t="t" r="r" b="b"/>
              <a:pathLst>
                <a:path w="5985" h="3162" extrusionOk="0">
                  <a:moveTo>
                    <a:pt x="2983" y="0"/>
                  </a:moveTo>
                  <a:cubicBezTo>
                    <a:pt x="2286" y="0"/>
                    <a:pt x="1590" y="156"/>
                    <a:pt x="1060" y="466"/>
                  </a:cubicBezTo>
                  <a:cubicBezTo>
                    <a:pt x="0" y="1087"/>
                    <a:pt x="0" y="2083"/>
                    <a:pt x="1071" y="2703"/>
                  </a:cubicBezTo>
                  <a:cubicBezTo>
                    <a:pt x="1606" y="3009"/>
                    <a:pt x="2305" y="3161"/>
                    <a:pt x="3002" y="3161"/>
                  </a:cubicBezTo>
                  <a:cubicBezTo>
                    <a:pt x="3699" y="3161"/>
                    <a:pt x="4395" y="3009"/>
                    <a:pt x="4925" y="2703"/>
                  </a:cubicBezTo>
                  <a:cubicBezTo>
                    <a:pt x="5985" y="2083"/>
                    <a:pt x="5985" y="1087"/>
                    <a:pt x="4914" y="466"/>
                  </a:cubicBezTo>
                  <a:cubicBezTo>
                    <a:pt x="4379" y="156"/>
                    <a:pt x="3680" y="0"/>
                    <a:pt x="29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85;p45">
              <a:extLst>
                <a:ext uri="{FF2B5EF4-FFF2-40B4-BE49-F238E27FC236}">
                  <a16:creationId xmlns:a16="http://schemas.microsoft.com/office/drawing/2014/main" id="{CFF5C575-1023-47D7-AE15-7896AEC1DBF2}"/>
                </a:ext>
              </a:extLst>
            </p:cNvPr>
            <p:cNvSpPr/>
            <p:nvPr/>
          </p:nvSpPr>
          <p:spPr>
            <a:xfrm>
              <a:off x="637867" y="785312"/>
              <a:ext cx="109902" cy="62166"/>
            </a:xfrm>
            <a:custGeom>
              <a:avLst/>
              <a:gdLst/>
              <a:ahLst/>
              <a:cxnLst/>
              <a:rect l="l" t="t" r="r" b="b"/>
              <a:pathLst>
                <a:path w="9025" h="5105" extrusionOk="0">
                  <a:moveTo>
                    <a:pt x="11" y="1"/>
                  </a:moveTo>
                  <a:lnTo>
                    <a:pt x="11" y="1928"/>
                  </a:lnTo>
                  <a:cubicBezTo>
                    <a:pt x="0" y="2805"/>
                    <a:pt x="600" y="3662"/>
                    <a:pt x="1713" y="4315"/>
                  </a:cubicBezTo>
                  <a:cubicBezTo>
                    <a:pt x="2640" y="4847"/>
                    <a:pt x="3833" y="5104"/>
                    <a:pt x="5015" y="5104"/>
                  </a:cubicBezTo>
                  <a:cubicBezTo>
                    <a:pt x="6589" y="5104"/>
                    <a:pt x="8144" y="4648"/>
                    <a:pt x="9025" y="3780"/>
                  </a:cubicBezTo>
                  <a:lnTo>
                    <a:pt x="9025" y="1842"/>
                  </a:lnTo>
                  <a:cubicBezTo>
                    <a:pt x="8143" y="2711"/>
                    <a:pt x="6586" y="3171"/>
                    <a:pt x="5009" y="3171"/>
                  </a:cubicBezTo>
                  <a:cubicBezTo>
                    <a:pt x="3829" y="3171"/>
                    <a:pt x="2639" y="2913"/>
                    <a:pt x="1713" y="2377"/>
                  </a:cubicBezTo>
                  <a:cubicBezTo>
                    <a:pt x="600" y="1735"/>
                    <a:pt x="11" y="868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86;p45">
              <a:extLst>
                <a:ext uri="{FF2B5EF4-FFF2-40B4-BE49-F238E27FC236}">
                  <a16:creationId xmlns:a16="http://schemas.microsoft.com/office/drawing/2014/main" id="{ACA60FDC-7CBF-4C08-BBE2-A791C0DAEA7D}"/>
                </a:ext>
              </a:extLst>
            </p:cNvPr>
            <p:cNvSpPr/>
            <p:nvPr/>
          </p:nvSpPr>
          <p:spPr>
            <a:xfrm>
              <a:off x="632131" y="700191"/>
              <a:ext cx="145363" cy="123736"/>
            </a:xfrm>
            <a:custGeom>
              <a:avLst/>
              <a:gdLst/>
              <a:ahLst/>
              <a:cxnLst/>
              <a:rect l="l" t="t" r="r" b="b"/>
              <a:pathLst>
                <a:path w="11937" h="10161" extrusionOk="0">
                  <a:moveTo>
                    <a:pt x="5627" y="5604"/>
                  </a:moveTo>
                  <a:cubicBezTo>
                    <a:pt x="6324" y="5604"/>
                    <a:pt x="7023" y="5760"/>
                    <a:pt x="7558" y="6070"/>
                  </a:cubicBezTo>
                  <a:cubicBezTo>
                    <a:pt x="8629" y="6691"/>
                    <a:pt x="8629" y="7687"/>
                    <a:pt x="7569" y="8307"/>
                  </a:cubicBezTo>
                  <a:cubicBezTo>
                    <a:pt x="7039" y="8613"/>
                    <a:pt x="6343" y="8765"/>
                    <a:pt x="5646" y="8765"/>
                  </a:cubicBezTo>
                  <a:cubicBezTo>
                    <a:pt x="4949" y="8765"/>
                    <a:pt x="4250" y="8613"/>
                    <a:pt x="3715" y="8307"/>
                  </a:cubicBezTo>
                  <a:cubicBezTo>
                    <a:pt x="2644" y="7687"/>
                    <a:pt x="2644" y="6691"/>
                    <a:pt x="3704" y="6070"/>
                  </a:cubicBezTo>
                  <a:cubicBezTo>
                    <a:pt x="4234" y="5760"/>
                    <a:pt x="4930" y="5604"/>
                    <a:pt x="5627" y="5604"/>
                  </a:cubicBezTo>
                  <a:close/>
                  <a:moveTo>
                    <a:pt x="5417" y="0"/>
                  </a:moveTo>
                  <a:lnTo>
                    <a:pt x="1007" y="5610"/>
                  </a:lnTo>
                  <a:cubicBezTo>
                    <a:pt x="0" y="6884"/>
                    <a:pt x="482" y="8382"/>
                    <a:pt x="2184" y="9367"/>
                  </a:cubicBezTo>
                  <a:cubicBezTo>
                    <a:pt x="3110" y="9903"/>
                    <a:pt x="4300" y="10161"/>
                    <a:pt x="5480" y="10161"/>
                  </a:cubicBezTo>
                  <a:cubicBezTo>
                    <a:pt x="7057" y="10161"/>
                    <a:pt x="8614" y="9701"/>
                    <a:pt x="9496" y="8832"/>
                  </a:cubicBezTo>
                  <a:cubicBezTo>
                    <a:pt x="11936" y="6423"/>
                    <a:pt x="11251" y="3362"/>
                    <a:pt x="7836" y="1392"/>
                  </a:cubicBezTo>
                  <a:lnTo>
                    <a:pt x="5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87;p45">
              <a:extLst>
                <a:ext uri="{FF2B5EF4-FFF2-40B4-BE49-F238E27FC236}">
                  <a16:creationId xmlns:a16="http://schemas.microsoft.com/office/drawing/2014/main" id="{17075B9B-7F09-44D8-BC85-A56E331DF13F}"/>
                </a:ext>
              </a:extLst>
            </p:cNvPr>
            <p:cNvSpPr/>
            <p:nvPr/>
          </p:nvSpPr>
          <p:spPr>
            <a:xfrm>
              <a:off x="752713" y="556631"/>
              <a:ext cx="183819" cy="105664"/>
            </a:xfrm>
            <a:custGeom>
              <a:avLst/>
              <a:gdLst/>
              <a:ahLst/>
              <a:cxnLst/>
              <a:rect l="l" t="t" r="r" b="b"/>
              <a:pathLst>
                <a:path w="15095" h="8677" extrusionOk="0">
                  <a:moveTo>
                    <a:pt x="359" y="0"/>
                  </a:moveTo>
                  <a:cubicBezTo>
                    <a:pt x="276" y="0"/>
                    <a:pt x="193" y="19"/>
                    <a:pt x="129" y="57"/>
                  </a:cubicBezTo>
                  <a:cubicBezTo>
                    <a:pt x="0" y="132"/>
                    <a:pt x="0" y="249"/>
                    <a:pt x="129" y="324"/>
                  </a:cubicBezTo>
                  <a:cubicBezTo>
                    <a:pt x="196" y="358"/>
                    <a:pt x="284" y="374"/>
                    <a:pt x="371" y="374"/>
                  </a:cubicBezTo>
                  <a:cubicBezTo>
                    <a:pt x="424" y="374"/>
                    <a:pt x="477" y="368"/>
                    <a:pt x="525" y="356"/>
                  </a:cubicBezTo>
                  <a:lnTo>
                    <a:pt x="525" y="356"/>
                  </a:lnTo>
                  <a:cubicBezTo>
                    <a:pt x="3940" y="2465"/>
                    <a:pt x="3886" y="5795"/>
                    <a:pt x="343" y="7850"/>
                  </a:cubicBezTo>
                  <a:lnTo>
                    <a:pt x="461" y="7914"/>
                  </a:lnTo>
                  <a:cubicBezTo>
                    <a:pt x="4068" y="5816"/>
                    <a:pt x="4122" y="2433"/>
                    <a:pt x="632" y="292"/>
                  </a:cubicBezTo>
                  <a:cubicBezTo>
                    <a:pt x="718" y="217"/>
                    <a:pt x="696" y="121"/>
                    <a:pt x="589" y="57"/>
                  </a:cubicBezTo>
                  <a:cubicBezTo>
                    <a:pt x="525" y="19"/>
                    <a:pt x="442" y="0"/>
                    <a:pt x="359" y="0"/>
                  </a:cubicBezTo>
                  <a:close/>
                  <a:moveTo>
                    <a:pt x="8084" y="6854"/>
                  </a:moveTo>
                  <a:cubicBezTo>
                    <a:pt x="5658" y="6854"/>
                    <a:pt x="3233" y="7389"/>
                    <a:pt x="1392" y="8460"/>
                  </a:cubicBezTo>
                  <a:lnTo>
                    <a:pt x="1510" y="8524"/>
                  </a:lnTo>
                  <a:cubicBezTo>
                    <a:pt x="3319" y="7469"/>
                    <a:pt x="5703" y="6942"/>
                    <a:pt x="8089" y="6942"/>
                  </a:cubicBezTo>
                  <a:cubicBezTo>
                    <a:pt x="10377" y="6942"/>
                    <a:pt x="12666" y="7427"/>
                    <a:pt x="14452" y="8396"/>
                  </a:cubicBezTo>
                  <a:cubicBezTo>
                    <a:pt x="14388" y="8471"/>
                    <a:pt x="14399" y="8567"/>
                    <a:pt x="14506" y="8621"/>
                  </a:cubicBezTo>
                  <a:cubicBezTo>
                    <a:pt x="14570" y="8658"/>
                    <a:pt x="14653" y="8677"/>
                    <a:pt x="14736" y="8677"/>
                  </a:cubicBezTo>
                  <a:cubicBezTo>
                    <a:pt x="14819" y="8677"/>
                    <a:pt x="14902" y="8658"/>
                    <a:pt x="14966" y="8621"/>
                  </a:cubicBezTo>
                  <a:cubicBezTo>
                    <a:pt x="15095" y="8546"/>
                    <a:pt x="15095" y="8428"/>
                    <a:pt x="14966" y="8353"/>
                  </a:cubicBezTo>
                  <a:cubicBezTo>
                    <a:pt x="14907" y="8318"/>
                    <a:pt x="14829" y="8302"/>
                    <a:pt x="14749" y="8302"/>
                  </a:cubicBezTo>
                  <a:cubicBezTo>
                    <a:pt x="14683" y="8302"/>
                    <a:pt x="14617" y="8312"/>
                    <a:pt x="14559" y="8332"/>
                  </a:cubicBezTo>
                  <a:cubicBezTo>
                    <a:pt x="12741" y="7346"/>
                    <a:pt x="10411" y="6854"/>
                    <a:pt x="8084" y="6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2732;p41">
            <a:extLst>
              <a:ext uri="{FF2B5EF4-FFF2-40B4-BE49-F238E27FC236}">
                <a16:creationId xmlns:a16="http://schemas.microsoft.com/office/drawing/2014/main" id="{CE3AEC14-07D7-473B-BF14-45DDEE5DEB0A}"/>
              </a:ext>
            </a:extLst>
          </p:cNvPr>
          <p:cNvGrpSpPr/>
          <p:nvPr/>
        </p:nvGrpSpPr>
        <p:grpSpPr>
          <a:xfrm>
            <a:off x="7730834" y="1993520"/>
            <a:ext cx="243987" cy="339453"/>
            <a:chOff x="4661686" y="366694"/>
            <a:chExt cx="243987" cy="339453"/>
          </a:xfrm>
        </p:grpSpPr>
        <p:sp>
          <p:nvSpPr>
            <p:cNvPr id="33" name="Google Shape;2733;p41">
              <a:extLst>
                <a:ext uri="{FF2B5EF4-FFF2-40B4-BE49-F238E27FC236}">
                  <a16:creationId xmlns:a16="http://schemas.microsoft.com/office/drawing/2014/main" id="{ADD6B875-0AC0-4C1C-B3A9-0CDA760B38D5}"/>
                </a:ext>
              </a:extLst>
            </p:cNvPr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34;p41">
              <a:extLst>
                <a:ext uri="{FF2B5EF4-FFF2-40B4-BE49-F238E27FC236}">
                  <a16:creationId xmlns:a16="http://schemas.microsoft.com/office/drawing/2014/main" id="{511A5003-8970-41FE-93BE-687785F6C287}"/>
                </a:ext>
              </a:extLst>
            </p:cNvPr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35;p41">
              <a:extLst>
                <a:ext uri="{FF2B5EF4-FFF2-40B4-BE49-F238E27FC236}">
                  <a16:creationId xmlns:a16="http://schemas.microsoft.com/office/drawing/2014/main" id="{8B0D5994-0A7B-4203-9DDF-F3BDE1B0BE02}"/>
                </a:ext>
              </a:extLst>
            </p:cNvPr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36;p41">
              <a:extLst>
                <a:ext uri="{FF2B5EF4-FFF2-40B4-BE49-F238E27FC236}">
                  <a16:creationId xmlns:a16="http://schemas.microsoft.com/office/drawing/2014/main" id="{26683836-2575-429A-8ADD-521AE8C07710}"/>
                </a:ext>
              </a:extLst>
            </p:cNvPr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37;p41">
              <a:extLst>
                <a:ext uri="{FF2B5EF4-FFF2-40B4-BE49-F238E27FC236}">
                  <a16:creationId xmlns:a16="http://schemas.microsoft.com/office/drawing/2014/main" id="{DDEAB3FD-EFE9-4C50-A2B6-084747F6951A}"/>
                </a:ext>
              </a:extLst>
            </p:cNvPr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38;p41">
              <a:extLst>
                <a:ext uri="{FF2B5EF4-FFF2-40B4-BE49-F238E27FC236}">
                  <a16:creationId xmlns:a16="http://schemas.microsoft.com/office/drawing/2014/main" id="{F4DFF2A6-C3D0-48E6-9AC9-61680935DDEC}"/>
                </a:ext>
              </a:extLst>
            </p:cNvPr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2500;p40">
            <a:extLst>
              <a:ext uri="{FF2B5EF4-FFF2-40B4-BE49-F238E27FC236}">
                <a16:creationId xmlns:a16="http://schemas.microsoft.com/office/drawing/2014/main" id="{3C2B2C0D-C5F0-4303-B125-3EE28495476E}"/>
              </a:ext>
            </a:extLst>
          </p:cNvPr>
          <p:cNvGrpSpPr/>
          <p:nvPr/>
        </p:nvGrpSpPr>
        <p:grpSpPr>
          <a:xfrm>
            <a:off x="8168226" y="3793406"/>
            <a:ext cx="243970" cy="457795"/>
            <a:chOff x="3171550" y="3868750"/>
            <a:chExt cx="317050" cy="594925"/>
          </a:xfrm>
        </p:grpSpPr>
        <p:sp>
          <p:nvSpPr>
            <p:cNvPr id="40" name="Google Shape;2501;p40">
              <a:extLst>
                <a:ext uri="{FF2B5EF4-FFF2-40B4-BE49-F238E27FC236}">
                  <a16:creationId xmlns:a16="http://schemas.microsoft.com/office/drawing/2014/main" id="{BC05A182-A000-4C40-8418-58DDD9078413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502;p40">
              <a:extLst>
                <a:ext uri="{FF2B5EF4-FFF2-40B4-BE49-F238E27FC236}">
                  <a16:creationId xmlns:a16="http://schemas.microsoft.com/office/drawing/2014/main" id="{D9F6D47B-3319-409D-8FBB-354A32DA9746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503;p40">
              <a:extLst>
                <a:ext uri="{FF2B5EF4-FFF2-40B4-BE49-F238E27FC236}">
                  <a16:creationId xmlns:a16="http://schemas.microsoft.com/office/drawing/2014/main" id="{10CC1EFF-506A-4ACE-B9AD-667421E2BE23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504;p40">
              <a:extLst>
                <a:ext uri="{FF2B5EF4-FFF2-40B4-BE49-F238E27FC236}">
                  <a16:creationId xmlns:a16="http://schemas.microsoft.com/office/drawing/2014/main" id="{D5CD9D28-7C7B-4201-8629-501D6BB2BE86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505;p40">
              <a:extLst>
                <a:ext uri="{FF2B5EF4-FFF2-40B4-BE49-F238E27FC236}">
                  <a16:creationId xmlns:a16="http://schemas.microsoft.com/office/drawing/2014/main" id="{7A91B06B-7011-48C3-96BF-959845CE8A1A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506;p40">
              <a:extLst>
                <a:ext uri="{FF2B5EF4-FFF2-40B4-BE49-F238E27FC236}">
                  <a16:creationId xmlns:a16="http://schemas.microsoft.com/office/drawing/2014/main" id="{2D780CCA-E72B-42A4-A2E7-4AE2D4AFDFB5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07;p40">
              <a:extLst>
                <a:ext uri="{FF2B5EF4-FFF2-40B4-BE49-F238E27FC236}">
                  <a16:creationId xmlns:a16="http://schemas.microsoft.com/office/drawing/2014/main" id="{2F248CF9-3434-4627-92EA-A77B56BE9E5C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508;p40">
              <a:extLst>
                <a:ext uri="{FF2B5EF4-FFF2-40B4-BE49-F238E27FC236}">
                  <a16:creationId xmlns:a16="http://schemas.microsoft.com/office/drawing/2014/main" id="{F2EC0D51-B109-4674-BDBF-66C16CEADAA4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509;p40">
              <a:extLst>
                <a:ext uri="{FF2B5EF4-FFF2-40B4-BE49-F238E27FC236}">
                  <a16:creationId xmlns:a16="http://schemas.microsoft.com/office/drawing/2014/main" id="{0B9E0FE1-31BA-4643-8A78-FF9B950CF88B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510;p40">
              <a:extLst>
                <a:ext uri="{FF2B5EF4-FFF2-40B4-BE49-F238E27FC236}">
                  <a16:creationId xmlns:a16="http://schemas.microsoft.com/office/drawing/2014/main" id="{64EB5260-27B8-4B33-8DAE-E1BDCE23C539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511;p40">
              <a:extLst>
                <a:ext uri="{FF2B5EF4-FFF2-40B4-BE49-F238E27FC236}">
                  <a16:creationId xmlns:a16="http://schemas.microsoft.com/office/drawing/2014/main" id="{ADBFF587-EBAB-4601-A91F-EBE94E149661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12;p40">
              <a:extLst>
                <a:ext uri="{FF2B5EF4-FFF2-40B4-BE49-F238E27FC236}">
                  <a16:creationId xmlns:a16="http://schemas.microsoft.com/office/drawing/2014/main" id="{E41502E6-5B5D-4E2D-887C-E2BEC1F0AC0D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13;p40">
              <a:extLst>
                <a:ext uri="{FF2B5EF4-FFF2-40B4-BE49-F238E27FC236}">
                  <a16:creationId xmlns:a16="http://schemas.microsoft.com/office/drawing/2014/main" id="{1DF62357-8CED-4600-9332-C17186915B03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2500;p40">
            <a:extLst>
              <a:ext uri="{FF2B5EF4-FFF2-40B4-BE49-F238E27FC236}">
                <a16:creationId xmlns:a16="http://schemas.microsoft.com/office/drawing/2014/main" id="{1EBBC28E-4327-4508-BD70-AC116649AA12}"/>
              </a:ext>
            </a:extLst>
          </p:cNvPr>
          <p:cNvGrpSpPr/>
          <p:nvPr/>
        </p:nvGrpSpPr>
        <p:grpSpPr>
          <a:xfrm>
            <a:off x="229249" y="4413925"/>
            <a:ext cx="243970" cy="457795"/>
            <a:chOff x="3171550" y="3868750"/>
            <a:chExt cx="317050" cy="594925"/>
          </a:xfrm>
        </p:grpSpPr>
        <p:sp>
          <p:nvSpPr>
            <p:cNvPr id="54" name="Google Shape;2501;p40">
              <a:extLst>
                <a:ext uri="{FF2B5EF4-FFF2-40B4-BE49-F238E27FC236}">
                  <a16:creationId xmlns:a16="http://schemas.microsoft.com/office/drawing/2014/main" id="{AF015386-496B-443A-95FA-F72629FDEF49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502;p40">
              <a:extLst>
                <a:ext uri="{FF2B5EF4-FFF2-40B4-BE49-F238E27FC236}">
                  <a16:creationId xmlns:a16="http://schemas.microsoft.com/office/drawing/2014/main" id="{95A4992C-9248-48C9-A469-2B7977A2DBBC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503;p40">
              <a:extLst>
                <a:ext uri="{FF2B5EF4-FFF2-40B4-BE49-F238E27FC236}">
                  <a16:creationId xmlns:a16="http://schemas.microsoft.com/office/drawing/2014/main" id="{0379F050-A06F-4B29-8E1E-6A033B8613B4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504;p40">
              <a:extLst>
                <a:ext uri="{FF2B5EF4-FFF2-40B4-BE49-F238E27FC236}">
                  <a16:creationId xmlns:a16="http://schemas.microsoft.com/office/drawing/2014/main" id="{78B4C0B3-A220-4523-8F72-3AFB6701E84E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505;p40">
              <a:extLst>
                <a:ext uri="{FF2B5EF4-FFF2-40B4-BE49-F238E27FC236}">
                  <a16:creationId xmlns:a16="http://schemas.microsoft.com/office/drawing/2014/main" id="{05BF53CD-8A04-4E29-82C9-78E19B14850E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506;p40">
              <a:extLst>
                <a:ext uri="{FF2B5EF4-FFF2-40B4-BE49-F238E27FC236}">
                  <a16:creationId xmlns:a16="http://schemas.microsoft.com/office/drawing/2014/main" id="{BFAB19CE-2610-4967-A5F0-D6A7C7BC48FF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507;p40">
              <a:extLst>
                <a:ext uri="{FF2B5EF4-FFF2-40B4-BE49-F238E27FC236}">
                  <a16:creationId xmlns:a16="http://schemas.microsoft.com/office/drawing/2014/main" id="{357C6D54-01B1-464B-8CD5-9B637F1104DB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508;p40">
              <a:extLst>
                <a:ext uri="{FF2B5EF4-FFF2-40B4-BE49-F238E27FC236}">
                  <a16:creationId xmlns:a16="http://schemas.microsoft.com/office/drawing/2014/main" id="{F07F712D-AC1E-448B-8F2D-A1A9BCD3CA79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509;p40">
              <a:extLst>
                <a:ext uri="{FF2B5EF4-FFF2-40B4-BE49-F238E27FC236}">
                  <a16:creationId xmlns:a16="http://schemas.microsoft.com/office/drawing/2014/main" id="{F5216F48-089D-41FF-8DE3-11BFC4A0202C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10;p40">
              <a:extLst>
                <a:ext uri="{FF2B5EF4-FFF2-40B4-BE49-F238E27FC236}">
                  <a16:creationId xmlns:a16="http://schemas.microsoft.com/office/drawing/2014/main" id="{9E298A75-8132-4EFF-8B9B-815A5E661D52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511;p40">
              <a:extLst>
                <a:ext uri="{FF2B5EF4-FFF2-40B4-BE49-F238E27FC236}">
                  <a16:creationId xmlns:a16="http://schemas.microsoft.com/office/drawing/2014/main" id="{7C94174E-5B19-425B-951D-B06EFB2982B5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512;p40">
              <a:extLst>
                <a:ext uri="{FF2B5EF4-FFF2-40B4-BE49-F238E27FC236}">
                  <a16:creationId xmlns:a16="http://schemas.microsoft.com/office/drawing/2014/main" id="{48258549-EC29-4E78-80D6-24D2318BBA42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13;p40">
              <a:extLst>
                <a:ext uri="{FF2B5EF4-FFF2-40B4-BE49-F238E27FC236}">
                  <a16:creationId xmlns:a16="http://schemas.microsoft.com/office/drawing/2014/main" id="{65C90E54-A796-40D0-9573-C89A56204DBE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2631;p40">
            <a:extLst>
              <a:ext uri="{FF2B5EF4-FFF2-40B4-BE49-F238E27FC236}">
                <a16:creationId xmlns:a16="http://schemas.microsoft.com/office/drawing/2014/main" id="{F700D9AA-8EFB-410F-A9B2-2A979659F206}"/>
              </a:ext>
            </a:extLst>
          </p:cNvPr>
          <p:cNvGrpSpPr/>
          <p:nvPr/>
        </p:nvGrpSpPr>
        <p:grpSpPr>
          <a:xfrm>
            <a:off x="802554" y="4087933"/>
            <a:ext cx="243972" cy="161330"/>
            <a:chOff x="2472236" y="4329463"/>
            <a:chExt cx="646284" cy="427478"/>
          </a:xfrm>
        </p:grpSpPr>
        <p:sp>
          <p:nvSpPr>
            <p:cNvPr id="68" name="Google Shape;2632;p40">
              <a:extLst>
                <a:ext uri="{FF2B5EF4-FFF2-40B4-BE49-F238E27FC236}">
                  <a16:creationId xmlns:a16="http://schemas.microsoft.com/office/drawing/2014/main" id="{8EB4DB4A-D1CC-4B23-B6F0-3FD0F7F2CD3B}"/>
                </a:ext>
              </a:extLst>
            </p:cNvPr>
            <p:cNvSpPr/>
            <p:nvPr/>
          </p:nvSpPr>
          <p:spPr>
            <a:xfrm>
              <a:off x="2935691" y="4400177"/>
              <a:ext cx="121388" cy="121285"/>
            </a:xfrm>
            <a:custGeom>
              <a:avLst/>
              <a:gdLst/>
              <a:ahLst/>
              <a:cxnLst/>
              <a:rect l="l" t="t" r="r" b="b"/>
              <a:pathLst>
                <a:path w="7107" h="7101" extrusionOk="0">
                  <a:moveTo>
                    <a:pt x="3551" y="1"/>
                  </a:moveTo>
                  <a:cubicBezTo>
                    <a:pt x="1596" y="1"/>
                    <a:pt x="1" y="1590"/>
                    <a:pt x="1" y="3551"/>
                  </a:cubicBezTo>
                  <a:cubicBezTo>
                    <a:pt x="1" y="5512"/>
                    <a:pt x="1596" y="7100"/>
                    <a:pt x="3551" y="7100"/>
                  </a:cubicBezTo>
                  <a:cubicBezTo>
                    <a:pt x="5511" y="7100"/>
                    <a:pt x="7106" y="5512"/>
                    <a:pt x="7106" y="3551"/>
                  </a:cubicBezTo>
                  <a:cubicBezTo>
                    <a:pt x="7106" y="1590"/>
                    <a:pt x="5511" y="1"/>
                    <a:pt x="3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633;p40">
              <a:extLst>
                <a:ext uri="{FF2B5EF4-FFF2-40B4-BE49-F238E27FC236}">
                  <a16:creationId xmlns:a16="http://schemas.microsoft.com/office/drawing/2014/main" id="{385F5E31-96DC-42A3-AE8B-D896E424EAD6}"/>
                </a:ext>
              </a:extLst>
            </p:cNvPr>
            <p:cNvSpPr/>
            <p:nvPr/>
          </p:nvSpPr>
          <p:spPr>
            <a:xfrm>
              <a:off x="3026083" y="4521451"/>
              <a:ext cx="3758" cy="41880"/>
            </a:xfrm>
            <a:custGeom>
              <a:avLst/>
              <a:gdLst/>
              <a:ahLst/>
              <a:cxnLst/>
              <a:rect l="l" t="t" r="r" b="b"/>
              <a:pathLst>
                <a:path w="220" h="2452" extrusionOk="0">
                  <a:moveTo>
                    <a:pt x="1" y="0"/>
                  </a:moveTo>
                  <a:lnTo>
                    <a:pt x="219" y="2452"/>
                  </a:lnTo>
                  <a:cubicBezTo>
                    <a:pt x="213" y="2227"/>
                    <a:pt x="213" y="1920"/>
                    <a:pt x="202" y="1695"/>
                  </a:cubicBezTo>
                  <a:cubicBezTo>
                    <a:pt x="178" y="1388"/>
                    <a:pt x="143" y="981"/>
                    <a:pt x="107" y="674"/>
                  </a:cubicBezTo>
                  <a:cubicBezTo>
                    <a:pt x="84" y="473"/>
                    <a:pt x="36" y="201"/>
                    <a:pt x="1" y="0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634;p40">
              <a:extLst>
                <a:ext uri="{FF2B5EF4-FFF2-40B4-BE49-F238E27FC236}">
                  <a16:creationId xmlns:a16="http://schemas.microsoft.com/office/drawing/2014/main" id="{9E05FE10-C6EE-435C-9233-46D0D1F66A6D}"/>
                </a:ext>
              </a:extLst>
            </p:cNvPr>
            <p:cNvSpPr/>
            <p:nvPr/>
          </p:nvSpPr>
          <p:spPr>
            <a:xfrm>
              <a:off x="2809190" y="4337337"/>
              <a:ext cx="220639" cy="275517"/>
            </a:xfrm>
            <a:custGeom>
              <a:avLst/>
              <a:gdLst/>
              <a:ahLst/>
              <a:cxnLst/>
              <a:rect l="l" t="t" r="r" b="b"/>
              <a:pathLst>
                <a:path w="12918" h="16131" extrusionOk="0">
                  <a:moveTo>
                    <a:pt x="0" y="0"/>
                  </a:moveTo>
                  <a:lnTo>
                    <a:pt x="0" y="0"/>
                  </a:lnTo>
                  <a:cubicBezTo>
                    <a:pt x="106" y="10"/>
                    <a:pt x="220" y="22"/>
                    <a:pt x="338" y="35"/>
                  </a:cubicBezTo>
                  <a:lnTo>
                    <a:pt x="338" y="35"/>
                  </a:lnTo>
                  <a:cubicBezTo>
                    <a:pt x="224" y="20"/>
                    <a:pt x="112" y="8"/>
                    <a:pt x="0" y="0"/>
                  </a:cubicBezTo>
                  <a:close/>
                  <a:moveTo>
                    <a:pt x="338" y="35"/>
                  </a:moveTo>
                  <a:lnTo>
                    <a:pt x="338" y="35"/>
                  </a:lnTo>
                  <a:cubicBezTo>
                    <a:pt x="1304" y="160"/>
                    <a:pt x="2350" y="529"/>
                    <a:pt x="3444" y="1158"/>
                  </a:cubicBezTo>
                  <a:cubicBezTo>
                    <a:pt x="8240" y="3904"/>
                    <a:pt x="12132" y="10608"/>
                    <a:pt x="12132" y="16131"/>
                  </a:cubicBezTo>
                  <a:cubicBezTo>
                    <a:pt x="12658" y="15162"/>
                    <a:pt x="12917" y="14187"/>
                    <a:pt x="12917" y="13231"/>
                  </a:cubicBezTo>
                  <a:cubicBezTo>
                    <a:pt x="12917" y="12912"/>
                    <a:pt x="12906" y="12486"/>
                    <a:pt x="12876" y="12167"/>
                  </a:cubicBezTo>
                  <a:cubicBezTo>
                    <a:pt x="12858" y="11955"/>
                    <a:pt x="12835" y="11671"/>
                    <a:pt x="12805" y="11453"/>
                  </a:cubicBezTo>
                  <a:cubicBezTo>
                    <a:pt x="12770" y="11211"/>
                    <a:pt x="12717" y="10886"/>
                    <a:pt x="12669" y="10644"/>
                  </a:cubicBezTo>
                  <a:cubicBezTo>
                    <a:pt x="12634" y="10455"/>
                    <a:pt x="12575" y="10195"/>
                    <a:pt x="12528" y="10006"/>
                  </a:cubicBezTo>
                  <a:cubicBezTo>
                    <a:pt x="12480" y="9805"/>
                    <a:pt x="12409" y="9545"/>
                    <a:pt x="12350" y="9350"/>
                  </a:cubicBezTo>
                  <a:cubicBezTo>
                    <a:pt x="12297" y="9173"/>
                    <a:pt x="12220" y="8943"/>
                    <a:pt x="12155" y="8771"/>
                  </a:cubicBezTo>
                  <a:cubicBezTo>
                    <a:pt x="12096" y="8600"/>
                    <a:pt x="12008" y="8376"/>
                    <a:pt x="11937" y="8204"/>
                  </a:cubicBezTo>
                  <a:cubicBezTo>
                    <a:pt x="11937" y="8198"/>
                    <a:pt x="11760" y="7749"/>
                    <a:pt x="11453" y="7165"/>
                  </a:cubicBezTo>
                  <a:cubicBezTo>
                    <a:pt x="11205" y="6692"/>
                    <a:pt x="10974" y="6320"/>
                    <a:pt x="10886" y="6184"/>
                  </a:cubicBezTo>
                  <a:cubicBezTo>
                    <a:pt x="10791" y="6043"/>
                    <a:pt x="10661" y="5848"/>
                    <a:pt x="10561" y="5706"/>
                  </a:cubicBezTo>
                  <a:cubicBezTo>
                    <a:pt x="10460" y="5564"/>
                    <a:pt x="10325" y="5375"/>
                    <a:pt x="10218" y="5239"/>
                  </a:cubicBezTo>
                  <a:cubicBezTo>
                    <a:pt x="9787" y="4696"/>
                    <a:pt x="9462" y="4353"/>
                    <a:pt x="9403" y="4294"/>
                  </a:cubicBezTo>
                  <a:cubicBezTo>
                    <a:pt x="8937" y="3816"/>
                    <a:pt x="8877" y="3763"/>
                    <a:pt x="8375" y="3320"/>
                  </a:cubicBezTo>
                  <a:cubicBezTo>
                    <a:pt x="8151" y="3125"/>
                    <a:pt x="7844" y="2889"/>
                    <a:pt x="7608" y="2717"/>
                  </a:cubicBezTo>
                  <a:cubicBezTo>
                    <a:pt x="7247" y="2457"/>
                    <a:pt x="6745" y="2138"/>
                    <a:pt x="6361" y="1914"/>
                  </a:cubicBezTo>
                  <a:cubicBezTo>
                    <a:pt x="6084" y="1749"/>
                    <a:pt x="5706" y="1548"/>
                    <a:pt x="5416" y="1418"/>
                  </a:cubicBezTo>
                  <a:cubicBezTo>
                    <a:pt x="4979" y="1217"/>
                    <a:pt x="4383" y="969"/>
                    <a:pt x="3928" y="804"/>
                  </a:cubicBezTo>
                  <a:cubicBezTo>
                    <a:pt x="3585" y="680"/>
                    <a:pt x="3119" y="550"/>
                    <a:pt x="2770" y="455"/>
                  </a:cubicBezTo>
                  <a:cubicBezTo>
                    <a:pt x="2446" y="372"/>
                    <a:pt x="2008" y="266"/>
                    <a:pt x="1678" y="213"/>
                  </a:cubicBezTo>
                  <a:cubicBezTo>
                    <a:pt x="1282" y="148"/>
                    <a:pt x="779" y="83"/>
                    <a:pt x="338" y="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635;p40">
              <a:extLst>
                <a:ext uri="{FF2B5EF4-FFF2-40B4-BE49-F238E27FC236}">
                  <a16:creationId xmlns:a16="http://schemas.microsoft.com/office/drawing/2014/main" id="{16F3D699-8D4E-4024-8F6B-F874C88AE98E}"/>
                </a:ext>
              </a:extLst>
            </p:cNvPr>
            <p:cNvSpPr/>
            <p:nvPr/>
          </p:nvSpPr>
          <p:spPr>
            <a:xfrm>
              <a:off x="2472236" y="4329463"/>
              <a:ext cx="546680" cy="427478"/>
            </a:xfrm>
            <a:custGeom>
              <a:avLst/>
              <a:gdLst/>
              <a:ahLst/>
              <a:cxnLst/>
              <a:rect l="l" t="t" r="r" b="b"/>
              <a:pathLst>
                <a:path w="32007" h="25028" extrusionOk="0">
                  <a:moveTo>
                    <a:pt x="18192" y="1"/>
                  </a:moveTo>
                  <a:cubicBezTo>
                    <a:pt x="18038" y="1"/>
                    <a:pt x="17831" y="7"/>
                    <a:pt x="17672" y="12"/>
                  </a:cubicBezTo>
                  <a:cubicBezTo>
                    <a:pt x="17530" y="18"/>
                    <a:pt x="17335" y="30"/>
                    <a:pt x="17188" y="36"/>
                  </a:cubicBezTo>
                  <a:cubicBezTo>
                    <a:pt x="17034" y="48"/>
                    <a:pt x="16827" y="60"/>
                    <a:pt x="16674" y="77"/>
                  </a:cubicBezTo>
                  <a:cubicBezTo>
                    <a:pt x="16384" y="107"/>
                    <a:pt x="15995" y="154"/>
                    <a:pt x="15705" y="196"/>
                  </a:cubicBezTo>
                  <a:cubicBezTo>
                    <a:pt x="15552" y="219"/>
                    <a:pt x="15351" y="249"/>
                    <a:pt x="15197" y="278"/>
                  </a:cubicBezTo>
                  <a:cubicBezTo>
                    <a:pt x="15050" y="308"/>
                    <a:pt x="14843" y="343"/>
                    <a:pt x="14695" y="379"/>
                  </a:cubicBezTo>
                  <a:cubicBezTo>
                    <a:pt x="14406" y="438"/>
                    <a:pt x="14022" y="532"/>
                    <a:pt x="13732" y="603"/>
                  </a:cubicBezTo>
                  <a:cubicBezTo>
                    <a:pt x="13727" y="603"/>
                    <a:pt x="13289" y="715"/>
                    <a:pt x="12734" y="893"/>
                  </a:cubicBezTo>
                  <a:cubicBezTo>
                    <a:pt x="12451" y="987"/>
                    <a:pt x="12073" y="1123"/>
                    <a:pt x="11795" y="1229"/>
                  </a:cubicBezTo>
                  <a:cubicBezTo>
                    <a:pt x="11648" y="1282"/>
                    <a:pt x="11453" y="1365"/>
                    <a:pt x="11305" y="1424"/>
                  </a:cubicBezTo>
                  <a:cubicBezTo>
                    <a:pt x="11098" y="1507"/>
                    <a:pt x="10590" y="1731"/>
                    <a:pt x="10366" y="1843"/>
                  </a:cubicBezTo>
                  <a:cubicBezTo>
                    <a:pt x="9775" y="2133"/>
                    <a:pt x="9775" y="2133"/>
                    <a:pt x="9439" y="2316"/>
                  </a:cubicBezTo>
                  <a:cubicBezTo>
                    <a:pt x="9173" y="2464"/>
                    <a:pt x="8818" y="2659"/>
                    <a:pt x="8570" y="2824"/>
                  </a:cubicBezTo>
                  <a:cubicBezTo>
                    <a:pt x="8228" y="3048"/>
                    <a:pt x="7761" y="3332"/>
                    <a:pt x="7436" y="3574"/>
                  </a:cubicBezTo>
                  <a:cubicBezTo>
                    <a:pt x="6987" y="3905"/>
                    <a:pt x="6409" y="4371"/>
                    <a:pt x="5977" y="4726"/>
                  </a:cubicBezTo>
                  <a:cubicBezTo>
                    <a:pt x="5546" y="5092"/>
                    <a:pt x="5003" y="5618"/>
                    <a:pt x="4619" y="6043"/>
                  </a:cubicBezTo>
                  <a:cubicBezTo>
                    <a:pt x="4111" y="6610"/>
                    <a:pt x="3444" y="7384"/>
                    <a:pt x="3013" y="8021"/>
                  </a:cubicBezTo>
                  <a:cubicBezTo>
                    <a:pt x="2694" y="8494"/>
                    <a:pt x="2286" y="9150"/>
                    <a:pt x="2003" y="9646"/>
                  </a:cubicBezTo>
                  <a:cubicBezTo>
                    <a:pt x="1819" y="9959"/>
                    <a:pt x="1625" y="10396"/>
                    <a:pt x="1465" y="10715"/>
                  </a:cubicBezTo>
                  <a:cubicBezTo>
                    <a:pt x="1182" y="11276"/>
                    <a:pt x="904" y="12073"/>
                    <a:pt x="709" y="12670"/>
                  </a:cubicBezTo>
                  <a:cubicBezTo>
                    <a:pt x="609" y="12983"/>
                    <a:pt x="491" y="13402"/>
                    <a:pt x="414" y="13727"/>
                  </a:cubicBezTo>
                  <a:cubicBezTo>
                    <a:pt x="313" y="14188"/>
                    <a:pt x="201" y="14814"/>
                    <a:pt x="130" y="15280"/>
                  </a:cubicBezTo>
                  <a:cubicBezTo>
                    <a:pt x="42" y="15859"/>
                    <a:pt x="18" y="16639"/>
                    <a:pt x="0" y="17218"/>
                  </a:cubicBezTo>
                  <a:cubicBezTo>
                    <a:pt x="0" y="19344"/>
                    <a:pt x="1270" y="21352"/>
                    <a:pt x="3857" y="22840"/>
                  </a:cubicBezTo>
                  <a:cubicBezTo>
                    <a:pt x="6425" y="24311"/>
                    <a:pt x="9866" y="25028"/>
                    <a:pt x="13510" y="25028"/>
                  </a:cubicBezTo>
                  <a:cubicBezTo>
                    <a:pt x="18179" y="25028"/>
                    <a:pt x="23180" y="23850"/>
                    <a:pt x="27098" y="21571"/>
                  </a:cubicBezTo>
                  <a:cubicBezTo>
                    <a:pt x="29355" y="20265"/>
                    <a:pt x="30973" y="18753"/>
                    <a:pt x="31936" y="17194"/>
                  </a:cubicBezTo>
                  <a:cubicBezTo>
                    <a:pt x="31983" y="17117"/>
                    <a:pt x="32007" y="17040"/>
                    <a:pt x="32007" y="16958"/>
                  </a:cubicBezTo>
                  <a:cubicBezTo>
                    <a:pt x="32001" y="16651"/>
                    <a:pt x="31995" y="16237"/>
                    <a:pt x="31965" y="15930"/>
                  </a:cubicBezTo>
                  <a:cubicBezTo>
                    <a:pt x="31936" y="15658"/>
                    <a:pt x="31900" y="15286"/>
                    <a:pt x="31865" y="15015"/>
                  </a:cubicBezTo>
                  <a:cubicBezTo>
                    <a:pt x="31829" y="14761"/>
                    <a:pt x="31776" y="14424"/>
                    <a:pt x="31723" y="14176"/>
                  </a:cubicBezTo>
                  <a:cubicBezTo>
                    <a:pt x="31664" y="13904"/>
                    <a:pt x="31587" y="13544"/>
                    <a:pt x="31522" y="13278"/>
                  </a:cubicBezTo>
                  <a:cubicBezTo>
                    <a:pt x="31457" y="13012"/>
                    <a:pt x="31357" y="12664"/>
                    <a:pt x="31280" y="12404"/>
                  </a:cubicBezTo>
                  <a:cubicBezTo>
                    <a:pt x="31197" y="12132"/>
                    <a:pt x="31079" y="11778"/>
                    <a:pt x="30985" y="11512"/>
                  </a:cubicBezTo>
                  <a:cubicBezTo>
                    <a:pt x="30884" y="11246"/>
                    <a:pt x="30754" y="10886"/>
                    <a:pt x="30642" y="10626"/>
                  </a:cubicBezTo>
                  <a:cubicBezTo>
                    <a:pt x="30530" y="10366"/>
                    <a:pt x="30376" y="10018"/>
                    <a:pt x="30258" y="9758"/>
                  </a:cubicBezTo>
                  <a:cubicBezTo>
                    <a:pt x="30134" y="9492"/>
                    <a:pt x="29963" y="9144"/>
                    <a:pt x="29827" y="8890"/>
                  </a:cubicBezTo>
                  <a:cubicBezTo>
                    <a:pt x="29697" y="8636"/>
                    <a:pt x="29343" y="7962"/>
                    <a:pt x="28853" y="7206"/>
                  </a:cubicBezTo>
                  <a:cubicBezTo>
                    <a:pt x="28699" y="6970"/>
                    <a:pt x="28297" y="6344"/>
                    <a:pt x="27736" y="5623"/>
                  </a:cubicBezTo>
                  <a:cubicBezTo>
                    <a:pt x="27246" y="4997"/>
                    <a:pt x="26833" y="4531"/>
                    <a:pt x="26478" y="4159"/>
                  </a:cubicBezTo>
                  <a:cubicBezTo>
                    <a:pt x="26260" y="3928"/>
                    <a:pt x="25964" y="3621"/>
                    <a:pt x="25728" y="3409"/>
                  </a:cubicBezTo>
                  <a:cubicBezTo>
                    <a:pt x="25350" y="3066"/>
                    <a:pt x="24830" y="2629"/>
                    <a:pt x="24435" y="2310"/>
                  </a:cubicBezTo>
                  <a:cubicBezTo>
                    <a:pt x="24187" y="2115"/>
                    <a:pt x="23838" y="1879"/>
                    <a:pt x="23578" y="1708"/>
                  </a:cubicBezTo>
                  <a:cubicBezTo>
                    <a:pt x="23389" y="1578"/>
                    <a:pt x="23123" y="1424"/>
                    <a:pt x="22929" y="1306"/>
                  </a:cubicBezTo>
                  <a:cubicBezTo>
                    <a:pt x="22728" y="1188"/>
                    <a:pt x="22456" y="1040"/>
                    <a:pt x="22249" y="946"/>
                  </a:cubicBezTo>
                  <a:cubicBezTo>
                    <a:pt x="21907" y="786"/>
                    <a:pt x="21446" y="591"/>
                    <a:pt x="21092" y="461"/>
                  </a:cubicBezTo>
                  <a:cubicBezTo>
                    <a:pt x="20850" y="373"/>
                    <a:pt x="20519" y="278"/>
                    <a:pt x="20265" y="213"/>
                  </a:cubicBezTo>
                  <a:cubicBezTo>
                    <a:pt x="20058" y="166"/>
                    <a:pt x="19780" y="107"/>
                    <a:pt x="19568" y="77"/>
                  </a:cubicBezTo>
                  <a:cubicBezTo>
                    <a:pt x="19314" y="42"/>
                    <a:pt x="18965" y="12"/>
                    <a:pt x="18706" y="7"/>
                  </a:cubicBezTo>
                  <a:cubicBezTo>
                    <a:pt x="18552" y="1"/>
                    <a:pt x="18345" y="1"/>
                    <a:pt x="18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636;p40">
              <a:extLst>
                <a:ext uri="{FF2B5EF4-FFF2-40B4-BE49-F238E27FC236}">
                  <a16:creationId xmlns:a16="http://schemas.microsoft.com/office/drawing/2014/main" id="{54AE8694-A023-4C36-B29E-C038BEA1066D}"/>
                </a:ext>
              </a:extLst>
            </p:cNvPr>
            <p:cNvSpPr/>
            <p:nvPr/>
          </p:nvSpPr>
          <p:spPr>
            <a:xfrm>
              <a:off x="2675516" y="4421972"/>
              <a:ext cx="161731" cy="123881"/>
            </a:xfrm>
            <a:custGeom>
              <a:avLst/>
              <a:gdLst/>
              <a:ahLst/>
              <a:cxnLst/>
              <a:rect l="l" t="t" r="r" b="b"/>
              <a:pathLst>
                <a:path w="9469" h="7253" extrusionOk="0">
                  <a:moveTo>
                    <a:pt x="5518" y="1"/>
                  </a:moveTo>
                  <a:cubicBezTo>
                    <a:pt x="4773" y="1"/>
                    <a:pt x="3979" y="180"/>
                    <a:pt x="3219" y="556"/>
                  </a:cubicBezTo>
                  <a:cubicBezTo>
                    <a:pt x="1064" y="1619"/>
                    <a:pt x="0" y="3852"/>
                    <a:pt x="839" y="5553"/>
                  </a:cubicBezTo>
                  <a:cubicBezTo>
                    <a:pt x="1382" y="6650"/>
                    <a:pt x="2591" y="7252"/>
                    <a:pt x="3959" y="7252"/>
                  </a:cubicBezTo>
                  <a:cubicBezTo>
                    <a:pt x="4704" y="7252"/>
                    <a:pt x="5497" y="7073"/>
                    <a:pt x="6255" y="6699"/>
                  </a:cubicBezTo>
                  <a:cubicBezTo>
                    <a:pt x="8405" y="5635"/>
                    <a:pt x="9468" y="3397"/>
                    <a:pt x="8630" y="1702"/>
                  </a:cubicBezTo>
                  <a:cubicBezTo>
                    <a:pt x="8087" y="602"/>
                    <a:pt x="6883" y="1"/>
                    <a:pt x="5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637;p40">
              <a:extLst>
                <a:ext uri="{FF2B5EF4-FFF2-40B4-BE49-F238E27FC236}">
                  <a16:creationId xmlns:a16="http://schemas.microsoft.com/office/drawing/2014/main" id="{BC34E3DA-43EA-47FF-ADC7-31D59834D524}"/>
                </a:ext>
              </a:extLst>
            </p:cNvPr>
            <p:cNvSpPr/>
            <p:nvPr/>
          </p:nvSpPr>
          <p:spPr>
            <a:xfrm>
              <a:off x="2572706" y="4343793"/>
              <a:ext cx="120277" cy="72061"/>
            </a:xfrm>
            <a:custGeom>
              <a:avLst/>
              <a:gdLst/>
              <a:ahLst/>
              <a:cxnLst/>
              <a:rect l="l" t="t" r="r" b="b"/>
              <a:pathLst>
                <a:path w="7042" h="4219" extrusionOk="0">
                  <a:moveTo>
                    <a:pt x="7029" y="0"/>
                  </a:moveTo>
                  <a:cubicBezTo>
                    <a:pt x="6970" y="18"/>
                    <a:pt x="6917" y="36"/>
                    <a:pt x="6852" y="54"/>
                  </a:cubicBezTo>
                  <a:cubicBezTo>
                    <a:pt x="6569" y="148"/>
                    <a:pt x="6191" y="284"/>
                    <a:pt x="5913" y="390"/>
                  </a:cubicBezTo>
                  <a:cubicBezTo>
                    <a:pt x="5766" y="443"/>
                    <a:pt x="5571" y="526"/>
                    <a:pt x="5423" y="585"/>
                  </a:cubicBezTo>
                  <a:cubicBezTo>
                    <a:pt x="5216" y="668"/>
                    <a:pt x="4708" y="892"/>
                    <a:pt x="4484" y="1004"/>
                  </a:cubicBezTo>
                  <a:cubicBezTo>
                    <a:pt x="3893" y="1294"/>
                    <a:pt x="3893" y="1294"/>
                    <a:pt x="3557" y="1477"/>
                  </a:cubicBezTo>
                  <a:cubicBezTo>
                    <a:pt x="3291" y="1625"/>
                    <a:pt x="2936" y="1820"/>
                    <a:pt x="2688" y="1985"/>
                  </a:cubicBezTo>
                  <a:cubicBezTo>
                    <a:pt x="2346" y="2209"/>
                    <a:pt x="1879" y="2493"/>
                    <a:pt x="1548" y="2735"/>
                  </a:cubicBezTo>
                  <a:cubicBezTo>
                    <a:pt x="1105" y="3066"/>
                    <a:pt x="527" y="3532"/>
                    <a:pt x="95" y="3887"/>
                  </a:cubicBezTo>
                  <a:cubicBezTo>
                    <a:pt x="66" y="3916"/>
                    <a:pt x="36" y="3940"/>
                    <a:pt x="1" y="3969"/>
                  </a:cubicBezTo>
                  <a:cubicBezTo>
                    <a:pt x="383" y="4135"/>
                    <a:pt x="845" y="4219"/>
                    <a:pt x="1356" y="4219"/>
                  </a:cubicBezTo>
                  <a:cubicBezTo>
                    <a:pt x="2195" y="4219"/>
                    <a:pt x="3164" y="3991"/>
                    <a:pt x="4112" y="3521"/>
                  </a:cubicBezTo>
                  <a:cubicBezTo>
                    <a:pt x="5890" y="2646"/>
                    <a:pt x="7041" y="1193"/>
                    <a:pt x="7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638;p40">
              <a:extLst>
                <a:ext uri="{FF2B5EF4-FFF2-40B4-BE49-F238E27FC236}">
                  <a16:creationId xmlns:a16="http://schemas.microsoft.com/office/drawing/2014/main" id="{789B7B24-F3FF-4295-A6F5-933A2622D2E6}"/>
                </a:ext>
              </a:extLst>
            </p:cNvPr>
            <p:cNvSpPr/>
            <p:nvPr/>
          </p:nvSpPr>
          <p:spPr>
            <a:xfrm>
              <a:off x="2856197" y="4530829"/>
              <a:ext cx="117032" cy="117032"/>
            </a:xfrm>
            <a:custGeom>
              <a:avLst/>
              <a:gdLst/>
              <a:ahLst/>
              <a:cxnLst/>
              <a:rect l="l" t="t" r="r" b="b"/>
              <a:pathLst>
                <a:path w="6852" h="6852" extrusionOk="0">
                  <a:moveTo>
                    <a:pt x="3426" y="1"/>
                  </a:moveTo>
                  <a:cubicBezTo>
                    <a:pt x="1536" y="1"/>
                    <a:pt x="1" y="1530"/>
                    <a:pt x="1" y="3426"/>
                  </a:cubicBezTo>
                  <a:cubicBezTo>
                    <a:pt x="1" y="5316"/>
                    <a:pt x="1536" y="6852"/>
                    <a:pt x="3426" y="6852"/>
                  </a:cubicBezTo>
                  <a:cubicBezTo>
                    <a:pt x="5322" y="6852"/>
                    <a:pt x="6852" y="5316"/>
                    <a:pt x="6852" y="3426"/>
                  </a:cubicBezTo>
                  <a:cubicBezTo>
                    <a:pt x="6852" y="1530"/>
                    <a:pt x="5322" y="1"/>
                    <a:pt x="3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639;p40">
              <a:extLst>
                <a:ext uri="{FF2B5EF4-FFF2-40B4-BE49-F238E27FC236}">
                  <a16:creationId xmlns:a16="http://schemas.microsoft.com/office/drawing/2014/main" id="{AC2E32EA-15D9-4748-AC05-A1B1287C3E88}"/>
                </a:ext>
              </a:extLst>
            </p:cNvPr>
            <p:cNvSpPr/>
            <p:nvPr/>
          </p:nvSpPr>
          <p:spPr>
            <a:xfrm>
              <a:off x="2590777" y="4589348"/>
              <a:ext cx="124804" cy="118757"/>
            </a:xfrm>
            <a:custGeom>
              <a:avLst/>
              <a:gdLst/>
              <a:ahLst/>
              <a:cxnLst/>
              <a:rect l="l" t="t" r="r" b="b"/>
              <a:pathLst>
                <a:path w="7307" h="6953" extrusionOk="0">
                  <a:moveTo>
                    <a:pt x="3650" y="0"/>
                  </a:moveTo>
                  <a:cubicBezTo>
                    <a:pt x="1636" y="0"/>
                    <a:pt x="0" y="1554"/>
                    <a:pt x="0" y="3473"/>
                  </a:cubicBezTo>
                  <a:cubicBezTo>
                    <a:pt x="0" y="5399"/>
                    <a:pt x="1636" y="6952"/>
                    <a:pt x="3650" y="6952"/>
                  </a:cubicBezTo>
                  <a:cubicBezTo>
                    <a:pt x="5670" y="6952"/>
                    <a:pt x="7306" y="5399"/>
                    <a:pt x="7306" y="3473"/>
                  </a:cubicBezTo>
                  <a:cubicBezTo>
                    <a:pt x="7306" y="1554"/>
                    <a:pt x="5670" y="0"/>
                    <a:pt x="3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640;p40">
              <a:extLst>
                <a:ext uri="{FF2B5EF4-FFF2-40B4-BE49-F238E27FC236}">
                  <a16:creationId xmlns:a16="http://schemas.microsoft.com/office/drawing/2014/main" id="{EBA8722A-9E23-4104-9DF5-F41C84178362}"/>
                </a:ext>
              </a:extLst>
            </p:cNvPr>
            <p:cNvSpPr/>
            <p:nvPr/>
          </p:nvSpPr>
          <p:spPr>
            <a:xfrm>
              <a:off x="2494424" y="4355391"/>
              <a:ext cx="385786" cy="334631"/>
            </a:xfrm>
            <a:custGeom>
              <a:avLst/>
              <a:gdLst/>
              <a:ahLst/>
              <a:cxnLst/>
              <a:rect l="l" t="t" r="r" b="b"/>
              <a:pathLst>
                <a:path w="22587" h="19592" extrusionOk="0">
                  <a:moveTo>
                    <a:pt x="21984" y="1"/>
                  </a:moveTo>
                  <a:cubicBezTo>
                    <a:pt x="20531" y="48"/>
                    <a:pt x="17412" y="219"/>
                    <a:pt x="15605" y="822"/>
                  </a:cubicBezTo>
                  <a:cubicBezTo>
                    <a:pt x="12593" y="1820"/>
                    <a:pt x="9888" y="3444"/>
                    <a:pt x="7573" y="5641"/>
                  </a:cubicBezTo>
                  <a:cubicBezTo>
                    <a:pt x="5724" y="7401"/>
                    <a:pt x="4111" y="9527"/>
                    <a:pt x="2788" y="11967"/>
                  </a:cubicBezTo>
                  <a:cubicBezTo>
                    <a:pt x="1070" y="15121"/>
                    <a:pt x="284" y="17997"/>
                    <a:pt x="1" y="19208"/>
                  </a:cubicBezTo>
                  <a:cubicBezTo>
                    <a:pt x="101" y="19338"/>
                    <a:pt x="213" y="19468"/>
                    <a:pt x="331" y="19592"/>
                  </a:cubicBezTo>
                  <a:cubicBezTo>
                    <a:pt x="532" y="18647"/>
                    <a:pt x="1288" y="15576"/>
                    <a:pt x="3143" y="12162"/>
                  </a:cubicBezTo>
                  <a:cubicBezTo>
                    <a:pt x="5192" y="8393"/>
                    <a:pt x="9043" y="3432"/>
                    <a:pt x="15729" y="1205"/>
                  </a:cubicBezTo>
                  <a:cubicBezTo>
                    <a:pt x="17779" y="526"/>
                    <a:pt x="21700" y="414"/>
                    <a:pt x="22586" y="396"/>
                  </a:cubicBezTo>
                  <a:cubicBezTo>
                    <a:pt x="22480" y="320"/>
                    <a:pt x="22374" y="249"/>
                    <a:pt x="22279" y="190"/>
                  </a:cubicBezTo>
                  <a:cubicBezTo>
                    <a:pt x="22191" y="131"/>
                    <a:pt x="22090" y="66"/>
                    <a:pt x="2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641;p40">
              <a:extLst>
                <a:ext uri="{FF2B5EF4-FFF2-40B4-BE49-F238E27FC236}">
                  <a16:creationId xmlns:a16="http://schemas.microsoft.com/office/drawing/2014/main" id="{81BC2D9C-5BAC-4134-AD50-4103577C6A29}"/>
                </a:ext>
              </a:extLst>
            </p:cNvPr>
            <p:cNvSpPr/>
            <p:nvPr/>
          </p:nvSpPr>
          <p:spPr>
            <a:xfrm>
              <a:off x="3029517" y="4422177"/>
              <a:ext cx="89004" cy="16311"/>
            </a:xfrm>
            <a:custGeom>
              <a:avLst/>
              <a:gdLst/>
              <a:ahLst/>
              <a:cxnLst/>
              <a:rect l="l" t="t" r="r" b="b"/>
              <a:pathLst>
                <a:path w="5211" h="955" extrusionOk="0">
                  <a:moveTo>
                    <a:pt x="2598" y="1"/>
                  </a:moveTo>
                  <a:cubicBezTo>
                    <a:pt x="2378" y="1"/>
                    <a:pt x="2156" y="13"/>
                    <a:pt x="1938" y="36"/>
                  </a:cubicBezTo>
                  <a:cubicBezTo>
                    <a:pt x="1282" y="113"/>
                    <a:pt x="650" y="296"/>
                    <a:pt x="148" y="591"/>
                  </a:cubicBezTo>
                  <a:cubicBezTo>
                    <a:pt x="1" y="674"/>
                    <a:pt x="7" y="810"/>
                    <a:pt x="148" y="892"/>
                  </a:cubicBezTo>
                  <a:cubicBezTo>
                    <a:pt x="219" y="934"/>
                    <a:pt x="314" y="954"/>
                    <a:pt x="408" y="954"/>
                  </a:cubicBezTo>
                  <a:cubicBezTo>
                    <a:pt x="503" y="954"/>
                    <a:pt x="597" y="934"/>
                    <a:pt x="668" y="892"/>
                  </a:cubicBezTo>
                  <a:cubicBezTo>
                    <a:pt x="934" y="739"/>
                    <a:pt x="1241" y="621"/>
                    <a:pt x="1572" y="544"/>
                  </a:cubicBezTo>
                  <a:cubicBezTo>
                    <a:pt x="1902" y="465"/>
                    <a:pt x="2254" y="426"/>
                    <a:pt x="2606" y="426"/>
                  </a:cubicBezTo>
                  <a:cubicBezTo>
                    <a:pt x="2782" y="426"/>
                    <a:pt x="2958" y="436"/>
                    <a:pt x="3131" y="455"/>
                  </a:cubicBezTo>
                  <a:cubicBezTo>
                    <a:pt x="3651" y="514"/>
                    <a:pt x="4147" y="656"/>
                    <a:pt x="4549" y="892"/>
                  </a:cubicBezTo>
                  <a:cubicBezTo>
                    <a:pt x="4622" y="934"/>
                    <a:pt x="4717" y="954"/>
                    <a:pt x="4811" y="954"/>
                  </a:cubicBezTo>
                  <a:cubicBezTo>
                    <a:pt x="4904" y="954"/>
                    <a:pt x="4997" y="934"/>
                    <a:pt x="5068" y="892"/>
                  </a:cubicBezTo>
                  <a:cubicBezTo>
                    <a:pt x="5210" y="810"/>
                    <a:pt x="5210" y="674"/>
                    <a:pt x="5068" y="591"/>
                  </a:cubicBezTo>
                  <a:cubicBezTo>
                    <a:pt x="4726" y="396"/>
                    <a:pt x="4330" y="249"/>
                    <a:pt x="3911" y="148"/>
                  </a:cubicBezTo>
                  <a:cubicBezTo>
                    <a:pt x="3491" y="49"/>
                    <a:pt x="3046" y="1"/>
                    <a:pt x="2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642;p40">
              <a:extLst>
                <a:ext uri="{FF2B5EF4-FFF2-40B4-BE49-F238E27FC236}">
                  <a16:creationId xmlns:a16="http://schemas.microsoft.com/office/drawing/2014/main" id="{34A437AD-AAA4-4DE8-81B2-26AB2149ADB8}"/>
                </a:ext>
              </a:extLst>
            </p:cNvPr>
            <p:cNvSpPr/>
            <p:nvPr/>
          </p:nvSpPr>
          <p:spPr>
            <a:xfrm>
              <a:off x="3001367" y="4371481"/>
              <a:ext cx="29890" cy="50864"/>
            </a:xfrm>
            <a:custGeom>
              <a:avLst/>
              <a:gdLst/>
              <a:ahLst/>
              <a:cxnLst/>
              <a:rect l="l" t="t" r="r" b="b"/>
              <a:pathLst>
                <a:path w="1750" h="2978" extrusionOk="0">
                  <a:moveTo>
                    <a:pt x="400" y="1"/>
                  </a:moveTo>
                  <a:cubicBezTo>
                    <a:pt x="306" y="1"/>
                    <a:pt x="213" y="21"/>
                    <a:pt x="143" y="63"/>
                  </a:cubicBezTo>
                  <a:cubicBezTo>
                    <a:pt x="1" y="145"/>
                    <a:pt x="1" y="281"/>
                    <a:pt x="143" y="364"/>
                  </a:cubicBezTo>
                  <a:cubicBezTo>
                    <a:pt x="414" y="517"/>
                    <a:pt x="615" y="701"/>
                    <a:pt x="751" y="890"/>
                  </a:cubicBezTo>
                  <a:cubicBezTo>
                    <a:pt x="952" y="1179"/>
                    <a:pt x="1005" y="1492"/>
                    <a:pt x="904" y="1793"/>
                  </a:cubicBezTo>
                  <a:cubicBezTo>
                    <a:pt x="804" y="2094"/>
                    <a:pt x="556" y="2378"/>
                    <a:pt x="154" y="2614"/>
                  </a:cubicBezTo>
                  <a:cubicBezTo>
                    <a:pt x="13" y="2697"/>
                    <a:pt x="13" y="2833"/>
                    <a:pt x="160" y="2915"/>
                  </a:cubicBezTo>
                  <a:cubicBezTo>
                    <a:pt x="231" y="2957"/>
                    <a:pt x="324" y="2977"/>
                    <a:pt x="417" y="2977"/>
                  </a:cubicBezTo>
                  <a:cubicBezTo>
                    <a:pt x="510" y="2977"/>
                    <a:pt x="603" y="2957"/>
                    <a:pt x="674" y="2915"/>
                  </a:cubicBezTo>
                  <a:cubicBezTo>
                    <a:pt x="1017" y="2715"/>
                    <a:pt x="1271" y="2490"/>
                    <a:pt x="1436" y="2248"/>
                  </a:cubicBezTo>
                  <a:cubicBezTo>
                    <a:pt x="1690" y="1882"/>
                    <a:pt x="1749" y="1486"/>
                    <a:pt x="1625" y="1102"/>
                  </a:cubicBezTo>
                  <a:cubicBezTo>
                    <a:pt x="1495" y="724"/>
                    <a:pt x="1170" y="358"/>
                    <a:pt x="662" y="63"/>
                  </a:cubicBezTo>
                  <a:cubicBezTo>
                    <a:pt x="588" y="21"/>
                    <a:pt x="49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2741;p41">
            <a:extLst>
              <a:ext uri="{FF2B5EF4-FFF2-40B4-BE49-F238E27FC236}">
                <a16:creationId xmlns:a16="http://schemas.microsoft.com/office/drawing/2014/main" id="{0A94EEF1-F0F7-4DD0-B14E-1A14F0267D60}"/>
              </a:ext>
            </a:extLst>
          </p:cNvPr>
          <p:cNvGrpSpPr/>
          <p:nvPr/>
        </p:nvGrpSpPr>
        <p:grpSpPr>
          <a:xfrm flipH="1">
            <a:off x="1144146" y="2242158"/>
            <a:ext cx="509569" cy="306732"/>
            <a:chOff x="5028350" y="1751100"/>
            <a:chExt cx="1007650" cy="606550"/>
          </a:xfrm>
        </p:grpSpPr>
        <p:sp>
          <p:nvSpPr>
            <p:cNvPr id="80" name="Google Shape;2742;p41">
              <a:extLst>
                <a:ext uri="{FF2B5EF4-FFF2-40B4-BE49-F238E27FC236}">
                  <a16:creationId xmlns:a16="http://schemas.microsoft.com/office/drawing/2014/main" id="{C0CA9921-E0E6-4A6D-A19A-226E0BC2B8FB}"/>
                </a:ext>
              </a:extLst>
            </p:cNvPr>
            <p:cNvSpPr/>
            <p:nvPr/>
          </p:nvSpPr>
          <p:spPr>
            <a:xfrm>
              <a:off x="5038525" y="1751100"/>
              <a:ext cx="480950" cy="318825"/>
            </a:xfrm>
            <a:custGeom>
              <a:avLst/>
              <a:gdLst/>
              <a:ahLst/>
              <a:cxnLst/>
              <a:rect l="l" t="t" r="r" b="b"/>
              <a:pathLst>
                <a:path w="19238" h="12753" extrusionOk="0">
                  <a:moveTo>
                    <a:pt x="7435" y="0"/>
                  </a:moveTo>
                  <a:cubicBezTo>
                    <a:pt x="7305" y="0"/>
                    <a:pt x="7192" y="18"/>
                    <a:pt x="7098" y="55"/>
                  </a:cubicBezTo>
                  <a:cubicBezTo>
                    <a:pt x="6755" y="183"/>
                    <a:pt x="6595" y="440"/>
                    <a:pt x="6595" y="794"/>
                  </a:cubicBezTo>
                  <a:lnTo>
                    <a:pt x="6595" y="2132"/>
                  </a:lnTo>
                  <a:cubicBezTo>
                    <a:pt x="6595" y="2860"/>
                    <a:pt x="7312" y="3984"/>
                    <a:pt x="8618" y="5119"/>
                  </a:cubicBezTo>
                  <a:cubicBezTo>
                    <a:pt x="9196" y="5632"/>
                    <a:pt x="9871" y="6178"/>
                    <a:pt x="10577" y="6735"/>
                  </a:cubicBezTo>
                  <a:cubicBezTo>
                    <a:pt x="10406" y="6649"/>
                    <a:pt x="10224" y="6574"/>
                    <a:pt x="10042" y="6489"/>
                  </a:cubicBezTo>
                  <a:cubicBezTo>
                    <a:pt x="6163" y="4741"/>
                    <a:pt x="2462" y="3595"/>
                    <a:pt x="889" y="3595"/>
                  </a:cubicBezTo>
                  <a:cubicBezTo>
                    <a:pt x="573" y="3595"/>
                    <a:pt x="343" y="3641"/>
                    <a:pt x="215" y="3738"/>
                  </a:cubicBezTo>
                  <a:cubicBezTo>
                    <a:pt x="65" y="3855"/>
                    <a:pt x="1" y="4005"/>
                    <a:pt x="11" y="4176"/>
                  </a:cubicBezTo>
                  <a:lnTo>
                    <a:pt x="11" y="5472"/>
                  </a:lnTo>
                  <a:cubicBezTo>
                    <a:pt x="1" y="5996"/>
                    <a:pt x="814" y="6778"/>
                    <a:pt x="2195" y="7570"/>
                  </a:cubicBezTo>
                  <a:cubicBezTo>
                    <a:pt x="2634" y="7827"/>
                    <a:pt x="3137" y="8084"/>
                    <a:pt x="3694" y="8341"/>
                  </a:cubicBezTo>
                  <a:cubicBezTo>
                    <a:pt x="7921" y="10250"/>
                    <a:pt x="14879" y="12753"/>
                    <a:pt x="16678" y="12753"/>
                  </a:cubicBezTo>
                  <a:cubicBezTo>
                    <a:pt x="16857" y="12753"/>
                    <a:pt x="16984" y="12728"/>
                    <a:pt x="17054" y="12676"/>
                  </a:cubicBezTo>
                  <a:cubicBezTo>
                    <a:pt x="17139" y="12623"/>
                    <a:pt x="17171" y="12548"/>
                    <a:pt x="17171" y="12451"/>
                  </a:cubicBezTo>
                  <a:lnTo>
                    <a:pt x="17182" y="11167"/>
                  </a:lnTo>
                  <a:cubicBezTo>
                    <a:pt x="17861" y="11519"/>
                    <a:pt x="18402" y="11720"/>
                    <a:pt x="18727" y="11720"/>
                  </a:cubicBezTo>
                  <a:cubicBezTo>
                    <a:pt x="18797" y="11720"/>
                    <a:pt x="18856" y="11710"/>
                    <a:pt x="18906" y="11691"/>
                  </a:cubicBezTo>
                  <a:cubicBezTo>
                    <a:pt x="19109" y="11616"/>
                    <a:pt x="19216" y="11456"/>
                    <a:pt x="19216" y="11220"/>
                  </a:cubicBezTo>
                  <a:lnTo>
                    <a:pt x="19216" y="9893"/>
                  </a:lnTo>
                  <a:cubicBezTo>
                    <a:pt x="19238" y="8940"/>
                    <a:pt x="17557" y="6767"/>
                    <a:pt x="14913" y="4465"/>
                  </a:cubicBezTo>
                  <a:cubicBezTo>
                    <a:pt x="13339" y="3095"/>
                    <a:pt x="11712" y="1928"/>
                    <a:pt x="10331" y="1126"/>
                  </a:cubicBezTo>
                  <a:cubicBezTo>
                    <a:pt x="9098" y="416"/>
                    <a:pt x="8064" y="0"/>
                    <a:pt x="7435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43;p41">
              <a:extLst>
                <a:ext uri="{FF2B5EF4-FFF2-40B4-BE49-F238E27FC236}">
                  <a16:creationId xmlns:a16="http://schemas.microsoft.com/office/drawing/2014/main" id="{DB68CA4E-19B6-4736-82BB-A42180C68A32}"/>
                </a:ext>
              </a:extLst>
            </p:cNvPr>
            <p:cNvSpPr/>
            <p:nvPr/>
          </p:nvSpPr>
          <p:spPr>
            <a:xfrm>
              <a:off x="5203375" y="1770650"/>
              <a:ext cx="315575" cy="273500"/>
            </a:xfrm>
            <a:custGeom>
              <a:avLst/>
              <a:gdLst/>
              <a:ahLst/>
              <a:cxnLst/>
              <a:rect l="l" t="t" r="r" b="b"/>
              <a:pathLst>
                <a:path w="12623" h="10940" extrusionOk="0">
                  <a:moveTo>
                    <a:pt x="1" y="1"/>
                  </a:moveTo>
                  <a:lnTo>
                    <a:pt x="1" y="1350"/>
                  </a:lnTo>
                  <a:cubicBezTo>
                    <a:pt x="1" y="2078"/>
                    <a:pt x="718" y="3202"/>
                    <a:pt x="2024" y="4337"/>
                  </a:cubicBezTo>
                  <a:cubicBezTo>
                    <a:pt x="4144" y="6188"/>
                    <a:pt x="7419" y="8586"/>
                    <a:pt x="9732" y="9925"/>
                  </a:cubicBezTo>
                  <a:cubicBezTo>
                    <a:pt x="10804" y="10544"/>
                    <a:pt x="11677" y="10940"/>
                    <a:pt x="12129" y="10940"/>
                  </a:cubicBezTo>
                  <a:cubicBezTo>
                    <a:pt x="12201" y="10940"/>
                    <a:pt x="12262" y="10930"/>
                    <a:pt x="12312" y="10909"/>
                  </a:cubicBezTo>
                  <a:cubicBezTo>
                    <a:pt x="12515" y="10834"/>
                    <a:pt x="12611" y="10674"/>
                    <a:pt x="12622" y="10438"/>
                  </a:cubicBezTo>
                  <a:lnTo>
                    <a:pt x="12622" y="9100"/>
                  </a:lnTo>
                  <a:cubicBezTo>
                    <a:pt x="12622" y="9325"/>
                    <a:pt x="12526" y="9486"/>
                    <a:pt x="12322" y="9571"/>
                  </a:cubicBezTo>
                  <a:cubicBezTo>
                    <a:pt x="12274" y="9589"/>
                    <a:pt x="12216" y="9598"/>
                    <a:pt x="12149" y="9598"/>
                  </a:cubicBezTo>
                  <a:cubicBezTo>
                    <a:pt x="11695" y="9598"/>
                    <a:pt x="10824" y="9201"/>
                    <a:pt x="9742" y="8576"/>
                  </a:cubicBezTo>
                  <a:cubicBezTo>
                    <a:pt x="7419" y="7238"/>
                    <a:pt x="4144" y="4840"/>
                    <a:pt x="2024" y="2988"/>
                  </a:cubicBezTo>
                  <a:cubicBezTo>
                    <a:pt x="718" y="1853"/>
                    <a:pt x="1" y="7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44;p41">
              <a:extLst>
                <a:ext uri="{FF2B5EF4-FFF2-40B4-BE49-F238E27FC236}">
                  <a16:creationId xmlns:a16="http://schemas.microsoft.com/office/drawing/2014/main" id="{B2752DE5-4BB4-4C4A-8FDB-880F821B747F}"/>
                </a:ext>
              </a:extLst>
            </p:cNvPr>
            <p:cNvSpPr/>
            <p:nvPr/>
          </p:nvSpPr>
          <p:spPr>
            <a:xfrm>
              <a:off x="5189725" y="1751100"/>
              <a:ext cx="347950" cy="259500"/>
            </a:xfrm>
            <a:custGeom>
              <a:avLst/>
              <a:gdLst/>
              <a:ahLst/>
              <a:cxnLst/>
              <a:rect l="l" t="t" r="r" b="b"/>
              <a:pathLst>
                <a:path w="13918" h="10380" extrusionOk="0">
                  <a:moveTo>
                    <a:pt x="1387" y="0"/>
                  </a:moveTo>
                  <a:cubicBezTo>
                    <a:pt x="1257" y="0"/>
                    <a:pt x="1144" y="18"/>
                    <a:pt x="1050" y="55"/>
                  </a:cubicBezTo>
                  <a:cubicBezTo>
                    <a:pt x="1" y="451"/>
                    <a:pt x="643" y="2089"/>
                    <a:pt x="2570" y="3770"/>
                  </a:cubicBezTo>
                  <a:cubicBezTo>
                    <a:pt x="4690" y="5622"/>
                    <a:pt x="7965" y="8020"/>
                    <a:pt x="10288" y="9358"/>
                  </a:cubicBezTo>
                  <a:cubicBezTo>
                    <a:pt x="11370" y="9983"/>
                    <a:pt x="12241" y="10380"/>
                    <a:pt x="12695" y="10380"/>
                  </a:cubicBezTo>
                  <a:cubicBezTo>
                    <a:pt x="12762" y="10380"/>
                    <a:pt x="12820" y="10371"/>
                    <a:pt x="12868" y="10353"/>
                  </a:cubicBezTo>
                  <a:cubicBezTo>
                    <a:pt x="13917" y="9946"/>
                    <a:pt x="12130" y="7313"/>
                    <a:pt x="8865" y="4465"/>
                  </a:cubicBezTo>
                  <a:cubicBezTo>
                    <a:pt x="7291" y="3095"/>
                    <a:pt x="5664" y="1928"/>
                    <a:pt x="4283" y="1126"/>
                  </a:cubicBezTo>
                  <a:cubicBezTo>
                    <a:pt x="3050" y="416"/>
                    <a:pt x="2016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45;p41">
              <a:extLst>
                <a:ext uri="{FF2B5EF4-FFF2-40B4-BE49-F238E27FC236}">
                  <a16:creationId xmlns:a16="http://schemas.microsoft.com/office/drawing/2014/main" id="{21865390-73C2-422F-B656-1CA52A559B21}"/>
                </a:ext>
              </a:extLst>
            </p:cNvPr>
            <p:cNvSpPr/>
            <p:nvPr/>
          </p:nvSpPr>
          <p:spPr>
            <a:xfrm>
              <a:off x="5038525" y="1854150"/>
              <a:ext cx="429575" cy="215775"/>
            </a:xfrm>
            <a:custGeom>
              <a:avLst/>
              <a:gdLst/>
              <a:ahLst/>
              <a:cxnLst/>
              <a:rect l="l" t="t" r="r" b="b"/>
              <a:pathLst>
                <a:path w="17183" h="8631" extrusionOk="0">
                  <a:moveTo>
                    <a:pt x="17182" y="6981"/>
                  </a:moveTo>
                  <a:lnTo>
                    <a:pt x="17182" y="6986"/>
                  </a:lnTo>
                  <a:lnTo>
                    <a:pt x="17182" y="6986"/>
                  </a:lnTo>
                  <a:cubicBezTo>
                    <a:pt x="17182" y="6984"/>
                    <a:pt x="17182" y="6982"/>
                    <a:pt x="17182" y="6981"/>
                  </a:cubicBezTo>
                  <a:close/>
                  <a:moveTo>
                    <a:pt x="11" y="1"/>
                  </a:moveTo>
                  <a:lnTo>
                    <a:pt x="11" y="1350"/>
                  </a:lnTo>
                  <a:cubicBezTo>
                    <a:pt x="1" y="1874"/>
                    <a:pt x="814" y="2656"/>
                    <a:pt x="2195" y="3448"/>
                  </a:cubicBezTo>
                  <a:cubicBezTo>
                    <a:pt x="2634" y="3705"/>
                    <a:pt x="3137" y="3962"/>
                    <a:pt x="3694" y="4219"/>
                  </a:cubicBezTo>
                  <a:cubicBezTo>
                    <a:pt x="7921" y="6128"/>
                    <a:pt x="14879" y="8631"/>
                    <a:pt x="16678" y="8631"/>
                  </a:cubicBezTo>
                  <a:cubicBezTo>
                    <a:pt x="16857" y="8631"/>
                    <a:pt x="16984" y="8606"/>
                    <a:pt x="17054" y="8554"/>
                  </a:cubicBezTo>
                  <a:cubicBezTo>
                    <a:pt x="17139" y="8501"/>
                    <a:pt x="17171" y="8426"/>
                    <a:pt x="17171" y="8329"/>
                  </a:cubicBezTo>
                  <a:lnTo>
                    <a:pt x="17182" y="6986"/>
                  </a:lnTo>
                  <a:lnTo>
                    <a:pt x="17182" y="6986"/>
                  </a:lnTo>
                  <a:cubicBezTo>
                    <a:pt x="17181" y="7080"/>
                    <a:pt x="17138" y="7153"/>
                    <a:pt x="17064" y="7205"/>
                  </a:cubicBezTo>
                  <a:cubicBezTo>
                    <a:pt x="16993" y="7259"/>
                    <a:pt x="16862" y="7284"/>
                    <a:pt x="16680" y="7284"/>
                  </a:cubicBezTo>
                  <a:cubicBezTo>
                    <a:pt x="14862" y="7284"/>
                    <a:pt x="7926" y="4777"/>
                    <a:pt x="3694" y="2870"/>
                  </a:cubicBezTo>
                  <a:cubicBezTo>
                    <a:pt x="3137" y="2624"/>
                    <a:pt x="2645" y="2367"/>
                    <a:pt x="2195" y="2110"/>
                  </a:cubicBezTo>
                  <a:cubicBezTo>
                    <a:pt x="825" y="1318"/>
                    <a:pt x="11" y="52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46;p41">
              <a:extLst>
                <a:ext uri="{FF2B5EF4-FFF2-40B4-BE49-F238E27FC236}">
                  <a16:creationId xmlns:a16="http://schemas.microsoft.com/office/drawing/2014/main" id="{2E041DF2-EDFB-4919-986A-6AB4B55194DB}"/>
                </a:ext>
              </a:extLst>
            </p:cNvPr>
            <p:cNvSpPr/>
            <p:nvPr/>
          </p:nvSpPr>
          <p:spPr>
            <a:xfrm>
              <a:off x="5028350" y="1840950"/>
              <a:ext cx="449650" cy="195325"/>
            </a:xfrm>
            <a:custGeom>
              <a:avLst/>
              <a:gdLst/>
              <a:ahLst/>
              <a:cxnLst/>
              <a:rect l="l" t="t" r="r" b="b"/>
              <a:pathLst>
                <a:path w="17986" h="7813" extrusionOk="0">
                  <a:moveTo>
                    <a:pt x="1296" y="1"/>
                  </a:moveTo>
                  <a:cubicBezTo>
                    <a:pt x="980" y="1"/>
                    <a:pt x="750" y="47"/>
                    <a:pt x="622" y="144"/>
                  </a:cubicBezTo>
                  <a:cubicBezTo>
                    <a:pt x="1" y="604"/>
                    <a:pt x="846" y="1621"/>
                    <a:pt x="2602" y="2638"/>
                  </a:cubicBezTo>
                  <a:cubicBezTo>
                    <a:pt x="3052" y="2895"/>
                    <a:pt x="3544" y="3152"/>
                    <a:pt x="4101" y="3398"/>
                  </a:cubicBezTo>
                  <a:cubicBezTo>
                    <a:pt x="8333" y="5305"/>
                    <a:pt x="15269" y="7812"/>
                    <a:pt x="17087" y="7812"/>
                  </a:cubicBezTo>
                  <a:cubicBezTo>
                    <a:pt x="17269" y="7812"/>
                    <a:pt x="17400" y="7787"/>
                    <a:pt x="17471" y="7733"/>
                  </a:cubicBezTo>
                  <a:cubicBezTo>
                    <a:pt x="17985" y="7348"/>
                    <a:pt x="16743" y="6245"/>
                    <a:pt x="14453" y="4918"/>
                  </a:cubicBezTo>
                  <a:cubicBezTo>
                    <a:pt x="13339" y="4276"/>
                    <a:pt x="11969" y="3580"/>
                    <a:pt x="10449" y="2895"/>
                  </a:cubicBezTo>
                  <a:cubicBezTo>
                    <a:pt x="6570" y="1147"/>
                    <a:pt x="2869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47;p41">
              <a:extLst>
                <a:ext uri="{FF2B5EF4-FFF2-40B4-BE49-F238E27FC236}">
                  <a16:creationId xmlns:a16="http://schemas.microsoft.com/office/drawing/2014/main" id="{A6618AF2-FF5B-4EF3-B2B8-D8079596F1D5}"/>
                </a:ext>
              </a:extLst>
            </p:cNvPr>
            <p:cNvSpPr/>
            <p:nvPr/>
          </p:nvSpPr>
          <p:spPr>
            <a:xfrm>
              <a:off x="5591450" y="1897250"/>
              <a:ext cx="77100" cy="76825"/>
            </a:xfrm>
            <a:custGeom>
              <a:avLst/>
              <a:gdLst/>
              <a:ahLst/>
              <a:cxnLst/>
              <a:rect l="l" t="t" r="r" b="b"/>
              <a:pathLst>
                <a:path w="3084" h="3073" extrusionOk="0">
                  <a:moveTo>
                    <a:pt x="1542" y="0"/>
                  </a:moveTo>
                  <a:cubicBezTo>
                    <a:pt x="696" y="0"/>
                    <a:pt x="0" y="686"/>
                    <a:pt x="0" y="1542"/>
                  </a:cubicBezTo>
                  <a:cubicBezTo>
                    <a:pt x="0" y="2388"/>
                    <a:pt x="696" y="3073"/>
                    <a:pt x="1542" y="3073"/>
                  </a:cubicBezTo>
                  <a:cubicBezTo>
                    <a:pt x="2398" y="3073"/>
                    <a:pt x="3083" y="2388"/>
                    <a:pt x="3083" y="1542"/>
                  </a:cubicBezTo>
                  <a:cubicBezTo>
                    <a:pt x="3083" y="686"/>
                    <a:pt x="2398" y="0"/>
                    <a:pt x="1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48;p41">
              <a:extLst>
                <a:ext uri="{FF2B5EF4-FFF2-40B4-BE49-F238E27FC236}">
                  <a16:creationId xmlns:a16="http://schemas.microsoft.com/office/drawing/2014/main" id="{F1C63AF4-C729-41BE-95BB-3F8B41F959EB}"/>
                </a:ext>
              </a:extLst>
            </p:cNvPr>
            <p:cNvSpPr/>
            <p:nvPr/>
          </p:nvSpPr>
          <p:spPr>
            <a:xfrm>
              <a:off x="5180375" y="1927900"/>
              <a:ext cx="531250" cy="336625"/>
            </a:xfrm>
            <a:custGeom>
              <a:avLst/>
              <a:gdLst/>
              <a:ahLst/>
              <a:cxnLst/>
              <a:rect l="l" t="t" r="r" b="b"/>
              <a:pathLst>
                <a:path w="21250" h="13465" extrusionOk="0">
                  <a:moveTo>
                    <a:pt x="18860" y="1"/>
                  </a:moveTo>
                  <a:cubicBezTo>
                    <a:pt x="18804" y="1"/>
                    <a:pt x="18744" y="2"/>
                    <a:pt x="18681" y="6"/>
                  </a:cubicBezTo>
                  <a:cubicBezTo>
                    <a:pt x="18284" y="16"/>
                    <a:pt x="17974" y="113"/>
                    <a:pt x="17856" y="155"/>
                  </a:cubicBezTo>
                  <a:cubicBezTo>
                    <a:pt x="17771" y="177"/>
                    <a:pt x="17653" y="220"/>
                    <a:pt x="17567" y="262"/>
                  </a:cubicBezTo>
                  <a:cubicBezTo>
                    <a:pt x="17439" y="316"/>
                    <a:pt x="17267" y="402"/>
                    <a:pt x="17139" y="466"/>
                  </a:cubicBezTo>
                  <a:cubicBezTo>
                    <a:pt x="15747" y="1279"/>
                    <a:pt x="16454" y="1419"/>
                    <a:pt x="15608" y="2157"/>
                  </a:cubicBezTo>
                  <a:cubicBezTo>
                    <a:pt x="15565" y="2152"/>
                    <a:pt x="15501" y="2149"/>
                    <a:pt x="15426" y="2149"/>
                  </a:cubicBezTo>
                  <a:cubicBezTo>
                    <a:pt x="15351" y="2149"/>
                    <a:pt x="15266" y="2152"/>
                    <a:pt x="15180" y="2157"/>
                  </a:cubicBezTo>
                  <a:cubicBezTo>
                    <a:pt x="15084" y="2168"/>
                    <a:pt x="14923" y="2179"/>
                    <a:pt x="14698" y="2211"/>
                  </a:cubicBezTo>
                  <a:cubicBezTo>
                    <a:pt x="14570" y="2232"/>
                    <a:pt x="14356" y="2275"/>
                    <a:pt x="14195" y="2329"/>
                  </a:cubicBezTo>
                  <a:cubicBezTo>
                    <a:pt x="13938" y="2393"/>
                    <a:pt x="13167" y="2607"/>
                    <a:pt x="12225" y="3228"/>
                  </a:cubicBezTo>
                  <a:cubicBezTo>
                    <a:pt x="12108" y="3303"/>
                    <a:pt x="11936" y="3431"/>
                    <a:pt x="11840" y="3517"/>
                  </a:cubicBezTo>
                  <a:cubicBezTo>
                    <a:pt x="11669" y="3645"/>
                    <a:pt x="11605" y="3709"/>
                    <a:pt x="11412" y="3891"/>
                  </a:cubicBezTo>
                  <a:cubicBezTo>
                    <a:pt x="11380" y="3924"/>
                    <a:pt x="11251" y="4041"/>
                    <a:pt x="11101" y="4223"/>
                  </a:cubicBezTo>
                  <a:cubicBezTo>
                    <a:pt x="11016" y="4320"/>
                    <a:pt x="10919" y="4459"/>
                    <a:pt x="10855" y="4555"/>
                  </a:cubicBezTo>
                  <a:cubicBezTo>
                    <a:pt x="10802" y="4619"/>
                    <a:pt x="10748" y="4716"/>
                    <a:pt x="10705" y="4780"/>
                  </a:cubicBezTo>
                  <a:cubicBezTo>
                    <a:pt x="10673" y="4833"/>
                    <a:pt x="10630" y="4908"/>
                    <a:pt x="10609" y="4962"/>
                  </a:cubicBezTo>
                  <a:cubicBezTo>
                    <a:pt x="10566" y="5048"/>
                    <a:pt x="10513" y="5155"/>
                    <a:pt x="10480" y="5240"/>
                  </a:cubicBezTo>
                  <a:cubicBezTo>
                    <a:pt x="10438" y="5337"/>
                    <a:pt x="10395" y="5465"/>
                    <a:pt x="10363" y="5572"/>
                  </a:cubicBezTo>
                  <a:cubicBezTo>
                    <a:pt x="10363" y="5583"/>
                    <a:pt x="10363" y="5594"/>
                    <a:pt x="10352" y="5604"/>
                  </a:cubicBezTo>
                  <a:cubicBezTo>
                    <a:pt x="9956" y="5861"/>
                    <a:pt x="9303" y="6279"/>
                    <a:pt x="8896" y="6546"/>
                  </a:cubicBezTo>
                  <a:cubicBezTo>
                    <a:pt x="8457" y="6835"/>
                    <a:pt x="7644" y="7371"/>
                    <a:pt x="7076" y="7745"/>
                  </a:cubicBezTo>
                  <a:cubicBezTo>
                    <a:pt x="6327" y="8270"/>
                    <a:pt x="6145" y="8388"/>
                    <a:pt x="5438" y="8891"/>
                  </a:cubicBezTo>
                  <a:cubicBezTo>
                    <a:pt x="5203" y="9062"/>
                    <a:pt x="4732" y="9405"/>
                    <a:pt x="4475" y="9597"/>
                  </a:cubicBezTo>
                  <a:cubicBezTo>
                    <a:pt x="4346" y="9704"/>
                    <a:pt x="1456" y="11503"/>
                    <a:pt x="1167" y="11749"/>
                  </a:cubicBezTo>
                  <a:cubicBezTo>
                    <a:pt x="1007" y="11888"/>
                    <a:pt x="739" y="12124"/>
                    <a:pt x="482" y="12391"/>
                  </a:cubicBezTo>
                  <a:cubicBezTo>
                    <a:pt x="257" y="12627"/>
                    <a:pt x="150" y="12787"/>
                    <a:pt x="129" y="12841"/>
                  </a:cubicBezTo>
                  <a:cubicBezTo>
                    <a:pt x="64" y="12937"/>
                    <a:pt x="43" y="13001"/>
                    <a:pt x="32" y="13034"/>
                  </a:cubicBezTo>
                  <a:cubicBezTo>
                    <a:pt x="22" y="13044"/>
                    <a:pt x="22" y="13076"/>
                    <a:pt x="11" y="13087"/>
                  </a:cubicBezTo>
                  <a:cubicBezTo>
                    <a:pt x="11" y="13119"/>
                    <a:pt x="0" y="13151"/>
                    <a:pt x="0" y="13183"/>
                  </a:cubicBezTo>
                  <a:cubicBezTo>
                    <a:pt x="0" y="13237"/>
                    <a:pt x="22" y="13280"/>
                    <a:pt x="43" y="13323"/>
                  </a:cubicBezTo>
                  <a:cubicBezTo>
                    <a:pt x="86" y="13387"/>
                    <a:pt x="139" y="13408"/>
                    <a:pt x="161" y="13419"/>
                  </a:cubicBezTo>
                  <a:cubicBezTo>
                    <a:pt x="236" y="13451"/>
                    <a:pt x="289" y="13451"/>
                    <a:pt x="407" y="13462"/>
                  </a:cubicBezTo>
                  <a:cubicBezTo>
                    <a:pt x="426" y="13464"/>
                    <a:pt x="446" y="13465"/>
                    <a:pt x="465" y="13465"/>
                  </a:cubicBezTo>
                  <a:cubicBezTo>
                    <a:pt x="541" y="13465"/>
                    <a:pt x="617" y="13451"/>
                    <a:pt x="685" y="13451"/>
                  </a:cubicBezTo>
                  <a:cubicBezTo>
                    <a:pt x="846" y="13430"/>
                    <a:pt x="1049" y="13376"/>
                    <a:pt x="1210" y="13333"/>
                  </a:cubicBezTo>
                  <a:cubicBezTo>
                    <a:pt x="1328" y="13301"/>
                    <a:pt x="1488" y="13248"/>
                    <a:pt x="1606" y="13215"/>
                  </a:cubicBezTo>
                  <a:cubicBezTo>
                    <a:pt x="1842" y="13141"/>
                    <a:pt x="2216" y="13001"/>
                    <a:pt x="2484" y="12894"/>
                  </a:cubicBezTo>
                  <a:cubicBezTo>
                    <a:pt x="2655" y="12830"/>
                    <a:pt x="6049" y="10978"/>
                    <a:pt x="7719" y="10165"/>
                  </a:cubicBezTo>
                  <a:cubicBezTo>
                    <a:pt x="9078" y="9501"/>
                    <a:pt x="10331" y="8859"/>
                    <a:pt x="11808" y="8088"/>
                  </a:cubicBezTo>
                  <a:cubicBezTo>
                    <a:pt x="12022" y="8141"/>
                    <a:pt x="12033" y="8141"/>
                    <a:pt x="12268" y="8173"/>
                  </a:cubicBezTo>
                  <a:cubicBezTo>
                    <a:pt x="12370" y="8188"/>
                    <a:pt x="12495" y="8194"/>
                    <a:pt x="12617" y="8194"/>
                  </a:cubicBezTo>
                  <a:cubicBezTo>
                    <a:pt x="12765" y="8194"/>
                    <a:pt x="12908" y="8185"/>
                    <a:pt x="12996" y="8173"/>
                  </a:cubicBezTo>
                  <a:cubicBezTo>
                    <a:pt x="13114" y="8163"/>
                    <a:pt x="13285" y="8141"/>
                    <a:pt x="13403" y="8120"/>
                  </a:cubicBezTo>
                  <a:cubicBezTo>
                    <a:pt x="13638" y="8077"/>
                    <a:pt x="13820" y="8024"/>
                    <a:pt x="13831" y="8013"/>
                  </a:cubicBezTo>
                  <a:cubicBezTo>
                    <a:pt x="14077" y="7949"/>
                    <a:pt x="14152" y="7917"/>
                    <a:pt x="14356" y="7831"/>
                  </a:cubicBezTo>
                  <a:cubicBezTo>
                    <a:pt x="14473" y="7788"/>
                    <a:pt x="14666" y="7702"/>
                    <a:pt x="14795" y="7638"/>
                  </a:cubicBezTo>
                  <a:cubicBezTo>
                    <a:pt x="15169" y="7445"/>
                    <a:pt x="15512" y="7231"/>
                    <a:pt x="15694" y="7092"/>
                  </a:cubicBezTo>
                  <a:cubicBezTo>
                    <a:pt x="15801" y="7028"/>
                    <a:pt x="15961" y="6910"/>
                    <a:pt x="16154" y="6750"/>
                  </a:cubicBezTo>
                  <a:cubicBezTo>
                    <a:pt x="16347" y="6578"/>
                    <a:pt x="16465" y="6461"/>
                    <a:pt x="16561" y="6364"/>
                  </a:cubicBezTo>
                  <a:cubicBezTo>
                    <a:pt x="16604" y="6332"/>
                    <a:pt x="16743" y="6182"/>
                    <a:pt x="16914" y="5979"/>
                  </a:cubicBezTo>
                  <a:cubicBezTo>
                    <a:pt x="17043" y="5818"/>
                    <a:pt x="17128" y="5690"/>
                    <a:pt x="17193" y="5583"/>
                  </a:cubicBezTo>
                  <a:cubicBezTo>
                    <a:pt x="17225" y="5540"/>
                    <a:pt x="17257" y="5486"/>
                    <a:pt x="17289" y="5444"/>
                  </a:cubicBezTo>
                  <a:cubicBezTo>
                    <a:pt x="17321" y="5379"/>
                    <a:pt x="17364" y="5304"/>
                    <a:pt x="17396" y="5240"/>
                  </a:cubicBezTo>
                  <a:cubicBezTo>
                    <a:pt x="17667" y="5144"/>
                    <a:pt x="17854" y="5118"/>
                    <a:pt x="18005" y="5118"/>
                  </a:cubicBezTo>
                  <a:cubicBezTo>
                    <a:pt x="18193" y="5118"/>
                    <a:pt x="18327" y="5159"/>
                    <a:pt x="18498" y="5159"/>
                  </a:cubicBezTo>
                  <a:cubicBezTo>
                    <a:pt x="18729" y="5159"/>
                    <a:pt x="19028" y="5085"/>
                    <a:pt x="19623" y="4737"/>
                  </a:cubicBezTo>
                  <a:cubicBezTo>
                    <a:pt x="19826" y="4609"/>
                    <a:pt x="19954" y="4523"/>
                    <a:pt x="20136" y="4373"/>
                  </a:cubicBezTo>
                  <a:cubicBezTo>
                    <a:pt x="20329" y="4213"/>
                    <a:pt x="20511" y="4009"/>
                    <a:pt x="20533" y="3988"/>
                  </a:cubicBezTo>
                  <a:cubicBezTo>
                    <a:pt x="20607" y="3881"/>
                    <a:pt x="20715" y="3742"/>
                    <a:pt x="20789" y="3635"/>
                  </a:cubicBezTo>
                  <a:cubicBezTo>
                    <a:pt x="20843" y="3560"/>
                    <a:pt x="20907" y="3442"/>
                    <a:pt x="20950" y="3356"/>
                  </a:cubicBezTo>
                  <a:cubicBezTo>
                    <a:pt x="20950" y="3356"/>
                    <a:pt x="21068" y="3131"/>
                    <a:pt x="21153" y="2832"/>
                  </a:cubicBezTo>
                  <a:cubicBezTo>
                    <a:pt x="21250" y="2457"/>
                    <a:pt x="21239" y="2157"/>
                    <a:pt x="21239" y="2125"/>
                  </a:cubicBezTo>
                  <a:cubicBezTo>
                    <a:pt x="21239" y="2082"/>
                    <a:pt x="21239" y="2029"/>
                    <a:pt x="21228" y="1986"/>
                  </a:cubicBezTo>
                  <a:cubicBezTo>
                    <a:pt x="21218" y="1815"/>
                    <a:pt x="21218" y="1815"/>
                    <a:pt x="21196" y="1740"/>
                  </a:cubicBezTo>
                  <a:cubicBezTo>
                    <a:pt x="21153" y="1547"/>
                    <a:pt x="21121" y="1451"/>
                    <a:pt x="21078" y="1344"/>
                  </a:cubicBezTo>
                  <a:cubicBezTo>
                    <a:pt x="21078" y="1344"/>
                    <a:pt x="21046" y="1269"/>
                    <a:pt x="20993" y="1172"/>
                  </a:cubicBezTo>
                  <a:cubicBezTo>
                    <a:pt x="20961" y="1119"/>
                    <a:pt x="20961" y="1119"/>
                    <a:pt x="20897" y="1012"/>
                  </a:cubicBezTo>
                  <a:cubicBezTo>
                    <a:pt x="20854" y="937"/>
                    <a:pt x="20768" y="830"/>
                    <a:pt x="20725" y="787"/>
                  </a:cubicBezTo>
                  <a:cubicBezTo>
                    <a:pt x="20682" y="744"/>
                    <a:pt x="20629" y="680"/>
                    <a:pt x="20586" y="637"/>
                  </a:cubicBezTo>
                  <a:cubicBezTo>
                    <a:pt x="20554" y="616"/>
                    <a:pt x="20522" y="584"/>
                    <a:pt x="20490" y="551"/>
                  </a:cubicBezTo>
                  <a:cubicBezTo>
                    <a:pt x="20458" y="530"/>
                    <a:pt x="20415" y="487"/>
                    <a:pt x="20383" y="466"/>
                  </a:cubicBezTo>
                  <a:cubicBezTo>
                    <a:pt x="20308" y="423"/>
                    <a:pt x="20222" y="359"/>
                    <a:pt x="20147" y="316"/>
                  </a:cubicBezTo>
                  <a:cubicBezTo>
                    <a:pt x="20072" y="273"/>
                    <a:pt x="19954" y="230"/>
                    <a:pt x="19880" y="188"/>
                  </a:cubicBezTo>
                  <a:cubicBezTo>
                    <a:pt x="19826" y="166"/>
                    <a:pt x="19772" y="155"/>
                    <a:pt x="19719" y="134"/>
                  </a:cubicBezTo>
                  <a:cubicBezTo>
                    <a:pt x="19623" y="102"/>
                    <a:pt x="19483" y="70"/>
                    <a:pt x="19387" y="48"/>
                  </a:cubicBezTo>
                  <a:cubicBezTo>
                    <a:pt x="19342" y="39"/>
                    <a:pt x="19148" y="1"/>
                    <a:pt x="18860" y="1"/>
                  </a:cubicBez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49;p41">
              <a:extLst>
                <a:ext uri="{FF2B5EF4-FFF2-40B4-BE49-F238E27FC236}">
                  <a16:creationId xmlns:a16="http://schemas.microsoft.com/office/drawing/2014/main" id="{73B4A9E9-9C7A-4C03-A3EB-9C3A3FA5648F}"/>
                </a:ext>
              </a:extLst>
            </p:cNvPr>
            <p:cNvSpPr/>
            <p:nvPr/>
          </p:nvSpPr>
          <p:spPr>
            <a:xfrm>
              <a:off x="5608850" y="1927900"/>
              <a:ext cx="102775" cy="118450"/>
            </a:xfrm>
            <a:custGeom>
              <a:avLst/>
              <a:gdLst/>
              <a:ahLst/>
              <a:cxnLst/>
              <a:rect l="l" t="t" r="r" b="b"/>
              <a:pathLst>
                <a:path w="4111" h="4738" extrusionOk="0">
                  <a:moveTo>
                    <a:pt x="62" y="435"/>
                  </a:moveTo>
                  <a:cubicBezTo>
                    <a:pt x="41" y="445"/>
                    <a:pt x="20" y="455"/>
                    <a:pt x="0" y="466"/>
                  </a:cubicBezTo>
                  <a:cubicBezTo>
                    <a:pt x="20" y="456"/>
                    <a:pt x="40" y="446"/>
                    <a:pt x="62" y="435"/>
                  </a:cubicBezTo>
                  <a:close/>
                  <a:moveTo>
                    <a:pt x="1721" y="1"/>
                  </a:moveTo>
                  <a:cubicBezTo>
                    <a:pt x="1665" y="1"/>
                    <a:pt x="1605" y="2"/>
                    <a:pt x="1542" y="6"/>
                  </a:cubicBezTo>
                  <a:cubicBezTo>
                    <a:pt x="1145" y="16"/>
                    <a:pt x="835" y="113"/>
                    <a:pt x="717" y="155"/>
                  </a:cubicBezTo>
                  <a:cubicBezTo>
                    <a:pt x="632" y="177"/>
                    <a:pt x="514" y="220"/>
                    <a:pt x="428" y="262"/>
                  </a:cubicBezTo>
                  <a:cubicBezTo>
                    <a:pt x="319" y="308"/>
                    <a:pt x="180" y="376"/>
                    <a:pt x="62" y="435"/>
                  </a:cubicBezTo>
                  <a:lnTo>
                    <a:pt x="62" y="435"/>
                  </a:lnTo>
                  <a:cubicBezTo>
                    <a:pt x="179" y="382"/>
                    <a:pt x="311" y="355"/>
                    <a:pt x="454" y="355"/>
                  </a:cubicBezTo>
                  <a:cubicBezTo>
                    <a:pt x="684" y="355"/>
                    <a:pt x="943" y="425"/>
                    <a:pt x="1220" y="573"/>
                  </a:cubicBezTo>
                  <a:cubicBezTo>
                    <a:pt x="2184" y="1119"/>
                    <a:pt x="2976" y="2457"/>
                    <a:pt x="2987" y="3581"/>
                  </a:cubicBezTo>
                  <a:cubicBezTo>
                    <a:pt x="2997" y="4127"/>
                    <a:pt x="2819" y="4515"/>
                    <a:pt x="2519" y="4715"/>
                  </a:cubicBezTo>
                  <a:lnTo>
                    <a:pt x="2519" y="4715"/>
                  </a:lnTo>
                  <a:cubicBezTo>
                    <a:pt x="2702" y="4598"/>
                    <a:pt x="2826" y="4514"/>
                    <a:pt x="2997" y="4373"/>
                  </a:cubicBezTo>
                  <a:cubicBezTo>
                    <a:pt x="3190" y="4213"/>
                    <a:pt x="3372" y="4009"/>
                    <a:pt x="3394" y="3988"/>
                  </a:cubicBezTo>
                  <a:cubicBezTo>
                    <a:pt x="3468" y="3881"/>
                    <a:pt x="3576" y="3742"/>
                    <a:pt x="3650" y="3635"/>
                  </a:cubicBezTo>
                  <a:cubicBezTo>
                    <a:pt x="3704" y="3560"/>
                    <a:pt x="3768" y="3442"/>
                    <a:pt x="3811" y="3356"/>
                  </a:cubicBezTo>
                  <a:cubicBezTo>
                    <a:pt x="3811" y="3356"/>
                    <a:pt x="3929" y="3131"/>
                    <a:pt x="4014" y="2832"/>
                  </a:cubicBezTo>
                  <a:cubicBezTo>
                    <a:pt x="4111" y="2457"/>
                    <a:pt x="4100" y="2157"/>
                    <a:pt x="4100" y="2125"/>
                  </a:cubicBezTo>
                  <a:cubicBezTo>
                    <a:pt x="4100" y="2082"/>
                    <a:pt x="4100" y="2029"/>
                    <a:pt x="4089" y="1986"/>
                  </a:cubicBezTo>
                  <a:cubicBezTo>
                    <a:pt x="4079" y="1815"/>
                    <a:pt x="4079" y="1815"/>
                    <a:pt x="4057" y="1740"/>
                  </a:cubicBezTo>
                  <a:cubicBezTo>
                    <a:pt x="4014" y="1547"/>
                    <a:pt x="3982" y="1451"/>
                    <a:pt x="3939" y="1344"/>
                  </a:cubicBezTo>
                  <a:cubicBezTo>
                    <a:pt x="3939" y="1344"/>
                    <a:pt x="3907" y="1269"/>
                    <a:pt x="3854" y="1172"/>
                  </a:cubicBezTo>
                  <a:cubicBezTo>
                    <a:pt x="3822" y="1119"/>
                    <a:pt x="3822" y="1119"/>
                    <a:pt x="3768" y="1012"/>
                  </a:cubicBezTo>
                  <a:cubicBezTo>
                    <a:pt x="3715" y="937"/>
                    <a:pt x="3629" y="830"/>
                    <a:pt x="3586" y="787"/>
                  </a:cubicBezTo>
                  <a:cubicBezTo>
                    <a:pt x="3543" y="744"/>
                    <a:pt x="3490" y="680"/>
                    <a:pt x="3447" y="637"/>
                  </a:cubicBezTo>
                  <a:cubicBezTo>
                    <a:pt x="3415" y="616"/>
                    <a:pt x="3383" y="584"/>
                    <a:pt x="3351" y="551"/>
                  </a:cubicBezTo>
                  <a:cubicBezTo>
                    <a:pt x="3319" y="530"/>
                    <a:pt x="3276" y="487"/>
                    <a:pt x="3244" y="466"/>
                  </a:cubicBezTo>
                  <a:cubicBezTo>
                    <a:pt x="3169" y="423"/>
                    <a:pt x="3083" y="359"/>
                    <a:pt x="3008" y="316"/>
                  </a:cubicBezTo>
                  <a:cubicBezTo>
                    <a:pt x="2933" y="273"/>
                    <a:pt x="2815" y="230"/>
                    <a:pt x="2741" y="188"/>
                  </a:cubicBezTo>
                  <a:cubicBezTo>
                    <a:pt x="2698" y="166"/>
                    <a:pt x="2633" y="155"/>
                    <a:pt x="2580" y="134"/>
                  </a:cubicBezTo>
                  <a:cubicBezTo>
                    <a:pt x="2484" y="102"/>
                    <a:pt x="2344" y="70"/>
                    <a:pt x="2248" y="48"/>
                  </a:cubicBezTo>
                  <a:cubicBezTo>
                    <a:pt x="2203" y="39"/>
                    <a:pt x="2009" y="1"/>
                    <a:pt x="1721" y="1"/>
                  </a:cubicBezTo>
                  <a:close/>
                  <a:moveTo>
                    <a:pt x="2519" y="4715"/>
                  </a:moveTo>
                  <a:cubicBezTo>
                    <a:pt x="2507" y="4722"/>
                    <a:pt x="2496" y="4730"/>
                    <a:pt x="2484" y="4737"/>
                  </a:cubicBezTo>
                  <a:cubicBezTo>
                    <a:pt x="2496" y="4730"/>
                    <a:pt x="2507" y="4722"/>
                    <a:pt x="2519" y="4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50;p41">
              <a:extLst>
                <a:ext uri="{FF2B5EF4-FFF2-40B4-BE49-F238E27FC236}">
                  <a16:creationId xmlns:a16="http://schemas.microsoft.com/office/drawing/2014/main" id="{28EB7456-3CB6-424A-AD64-32670E5CC02E}"/>
                </a:ext>
              </a:extLst>
            </p:cNvPr>
            <p:cNvSpPr/>
            <p:nvPr/>
          </p:nvSpPr>
          <p:spPr>
            <a:xfrm>
              <a:off x="5567100" y="1936775"/>
              <a:ext cx="116700" cy="123475"/>
            </a:xfrm>
            <a:custGeom>
              <a:avLst/>
              <a:gdLst/>
              <a:ahLst/>
              <a:cxnLst/>
              <a:rect l="l" t="t" r="r" b="b"/>
              <a:pathLst>
                <a:path w="4668" h="4939" extrusionOk="0">
                  <a:moveTo>
                    <a:pt x="2124" y="0"/>
                  </a:moveTo>
                  <a:cubicBezTo>
                    <a:pt x="1955" y="0"/>
                    <a:pt x="1802" y="38"/>
                    <a:pt x="1670" y="111"/>
                  </a:cubicBezTo>
                  <a:cubicBezTo>
                    <a:pt x="214" y="967"/>
                    <a:pt x="1060" y="1074"/>
                    <a:pt x="0" y="1909"/>
                  </a:cubicBezTo>
                  <a:cubicBezTo>
                    <a:pt x="97" y="1854"/>
                    <a:pt x="209" y="1824"/>
                    <a:pt x="331" y="1824"/>
                  </a:cubicBezTo>
                  <a:cubicBezTo>
                    <a:pt x="492" y="1824"/>
                    <a:pt x="673" y="1875"/>
                    <a:pt x="867" y="1984"/>
                  </a:cubicBezTo>
                  <a:cubicBezTo>
                    <a:pt x="1552" y="2370"/>
                    <a:pt x="2120" y="3322"/>
                    <a:pt x="2130" y="4125"/>
                  </a:cubicBezTo>
                  <a:cubicBezTo>
                    <a:pt x="2130" y="4521"/>
                    <a:pt x="1991" y="4810"/>
                    <a:pt x="1766" y="4939"/>
                  </a:cubicBezTo>
                  <a:cubicBezTo>
                    <a:pt x="2124" y="4794"/>
                    <a:pt x="2353" y="4756"/>
                    <a:pt x="2531" y="4756"/>
                  </a:cubicBezTo>
                  <a:cubicBezTo>
                    <a:pt x="2721" y="4756"/>
                    <a:pt x="2854" y="4799"/>
                    <a:pt x="3029" y="4799"/>
                  </a:cubicBezTo>
                  <a:cubicBezTo>
                    <a:pt x="3259" y="4799"/>
                    <a:pt x="3559" y="4725"/>
                    <a:pt x="4154" y="4382"/>
                  </a:cubicBezTo>
                  <a:cubicBezTo>
                    <a:pt x="4475" y="4189"/>
                    <a:pt x="4667" y="3793"/>
                    <a:pt x="4657" y="3226"/>
                  </a:cubicBezTo>
                  <a:cubicBezTo>
                    <a:pt x="4646" y="2102"/>
                    <a:pt x="3854" y="764"/>
                    <a:pt x="2890" y="218"/>
                  </a:cubicBezTo>
                  <a:cubicBezTo>
                    <a:pt x="2613" y="70"/>
                    <a:pt x="2354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51;p41">
              <a:extLst>
                <a:ext uri="{FF2B5EF4-FFF2-40B4-BE49-F238E27FC236}">
                  <a16:creationId xmlns:a16="http://schemas.microsoft.com/office/drawing/2014/main" id="{04D4E179-8C56-4042-AB33-51987665A187}"/>
                </a:ext>
              </a:extLst>
            </p:cNvPr>
            <p:cNvSpPr/>
            <p:nvPr/>
          </p:nvSpPr>
          <p:spPr>
            <a:xfrm>
              <a:off x="5437300" y="1981700"/>
              <a:ext cx="183075" cy="151050"/>
            </a:xfrm>
            <a:custGeom>
              <a:avLst/>
              <a:gdLst/>
              <a:ahLst/>
              <a:cxnLst/>
              <a:rect l="l" t="t" r="r" b="b"/>
              <a:pathLst>
                <a:path w="7323" h="6042" extrusionOk="0">
                  <a:moveTo>
                    <a:pt x="13" y="3720"/>
                  </a:moveTo>
                  <a:cubicBezTo>
                    <a:pt x="8" y="3741"/>
                    <a:pt x="4" y="3762"/>
                    <a:pt x="0" y="3784"/>
                  </a:cubicBezTo>
                  <a:cubicBezTo>
                    <a:pt x="4" y="3764"/>
                    <a:pt x="8" y="3743"/>
                    <a:pt x="13" y="3720"/>
                  </a:cubicBezTo>
                  <a:close/>
                  <a:moveTo>
                    <a:pt x="1188" y="5839"/>
                  </a:moveTo>
                  <a:lnTo>
                    <a:pt x="1188" y="5839"/>
                  </a:lnTo>
                  <a:cubicBezTo>
                    <a:pt x="1210" y="5848"/>
                    <a:pt x="1232" y="5855"/>
                    <a:pt x="1253" y="5861"/>
                  </a:cubicBezTo>
                  <a:lnTo>
                    <a:pt x="1253" y="5861"/>
                  </a:lnTo>
                  <a:cubicBezTo>
                    <a:pt x="1231" y="5854"/>
                    <a:pt x="1209" y="5846"/>
                    <a:pt x="1188" y="5839"/>
                  </a:cubicBezTo>
                  <a:close/>
                  <a:moveTo>
                    <a:pt x="5089" y="0"/>
                  </a:moveTo>
                  <a:cubicBezTo>
                    <a:pt x="5030" y="0"/>
                    <a:pt x="4967" y="2"/>
                    <a:pt x="4903" y="5"/>
                  </a:cubicBezTo>
                  <a:cubicBezTo>
                    <a:pt x="4807" y="16"/>
                    <a:pt x="4646" y="27"/>
                    <a:pt x="4421" y="59"/>
                  </a:cubicBezTo>
                  <a:cubicBezTo>
                    <a:pt x="4293" y="80"/>
                    <a:pt x="4079" y="123"/>
                    <a:pt x="3918" y="177"/>
                  </a:cubicBezTo>
                  <a:cubicBezTo>
                    <a:pt x="3661" y="241"/>
                    <a:pt x="2890" y="455"/>
                    <a:pt x="1959" y="1076"/>
                  </a:cubicBezTo>
                  <a:cubicBezTo>
                    <a:pt x="1831" y="1151"/>
                    <a:pt x="1659" y="1279"/>
                    <a:pt x="1563" y="1365"/>
                  </a:cubicBezTo>
                  <a:cubicBezTo>
                    <a:pt x="1392" y="1493"/>
                    <a:pt x="1328" y="1557"/>
                    <a:pt x="1135" y="1739"/>
                  </a:cubicBezTo>
                  <a:cubicBezTo>
                    <a:pt x="1103" y="1772"/>
                    <a:pt x="974" y="1889"/>
                    <a:pt x="824" y="2071"/>
                  </a:cubicBezTo>
                  <a:cubicBezTo>
                    <a:pt x="749" y="2168"/>
                    <a:pt x="642" y="2307"/>
                    <a:pt x="578" y="2403"/>
                  </a:cubicBezTo>
                  <a:cubicBezTo>
                    <a:pt x="525" y="2467"/>
                    <a:pt x="471" y="2564"/>
                    <a:pt x="428" y="2628"/>
                  </a:cubicBezTo>
                  <a:cubicBezTo>
                    <a:pt x="396" y="2681"/>
                    <a:pt x="364" y="2756"/>
                    <a:pt x="332" y="2810"/>
                  </a:cubicBezTo>
                  <a:cubicBezTo>
                    <a:pt x="289" y="2896"/>
                    <a:pt x="236" y="3003"/>
                    <a:pt x="203" y="3088"/>
                  </a:cubicBezTo>
                  <a:cubicBezTo>
                    <a:pt x="161" y="3185"/>
                    <a:pt x="118" y="3313"/>
                    <a:pt x="86" y="3420"/>
                  </a:cubicBezTo>
                  <a:cubicBezTo>
                    <a:pt x="60" y="3507"/>
                    <a:pt x="34" y="3623"/>
                    <a:pt x="13" y="3720"/>
                  </a:cubicBezTo>
                  <a:lnTo>
                    <a:pt x="13" y="3720"/>
                  </a:lnTo>
                  <a:cubicBezTo>
                    <a:pt x="86" y="3416"/>
                    <a:pt x="290" y="3242"/>
                    <a:pt x="560" y="3242"/>
                  </a:cubicBezTo>
                  <a:cubicBezTo>
                    <a:pt x="695" y="3242"/>
                    <a:pt x="846" y="3285"/>
                    <a:pt x="1006" y="3377"/>
                  </a:cubicBezTo>
                  <a:cubicBezTo>
                    <a:pt x="1574" y="3688"/>
                    <a:pt x="2045" y="4480"/>
                    <a:pt x="2055" y="5144"/>
                  </a:cubicBezTo>
                  <a:cubicBezTo>
                    <a:pt x="2055" y="5621"/>
                    <a:pt x="1818" y="5895"/>
                    <a:pt x="1473" y="5895"/>
                  </a:cubicBezTo>
                  <a:cubicBezTo>
                    <a:pt x="1404" y="5895"/>
                    <a:pt x="1330" y="5884"/>
                    <a:pt x="1253" y="5861"/>
                  </a:cubicBezTo>
                  <a:lnTo>
                    <a:pt x="1253" y="5861"/>
                  </a:lnTo>
                  <a:cubicBezTo>
                    <a:pt x="1338" y="5889"/>
                    <a:pt x="1434" y="5919"/>
                    <a:pt x="1509" y="5936"/>
                  </a:cubicBezTo>
                  <a:cubicBezTo>
                    <a:pt x="1745" y="5989"/>
                    <a:pt x="1745" y="5989"/>
                    <a:pt x="1991" y="6021"/>
                  </a:cubicBezTo>
                  <a:cubicBezTo>
                    <a:pt x="2093" y="6036"/>
                    <a:pt x="2218" y="6042"/>
                    <a:pt x="2340" y="6042"/>
                  </a:cubicBezTo>
                  <a:cubicBezTo>
                    <a:pt x="2488" y="6042"/>
                    <a:pt x="2631" y="6033"/>
                    <a:pt x="2719" y="6021"/>
                  </a:cubicBezTo>
                  <a:cubicBezTo>
                    <a:pt x="2837" y="6011"/>
                    <a:pt x="3008" y="5989"/>
                    <a:pt x="3126" y="5968"/>
                  </a:cubicBezTo>
                  <a:cubicBezTo>
                    <a:pt x="3361" y="5925"/>
                    <a:pt x="3543" y="5872"/>
                    <a:pt x="3554" y="5861"/>
                  </a:cubicBezTo>
                  <a:cubicBezTo>
                    <a:pt x="3800" y="5797"/>
                    <a:pt x="3875" y="5765"/>
                    <a:pt x="4079" y="5679"/>
                  </a:cubicBezTo>
                  <a:cubicBezTo>
                    <a:pt x="4196" y="5636"/>
                    <a:pt x="4389" y="5550"/>
                    <a:pt x="4518" y="5486"/>
                  </a:cubicBezTo>
                  <a:cubicBezTo>
                    <a:pt x="4892" y="5293"/>
                    <a:pt x="5235" y="5079"/>
                    <a:pt x="5417" y="4940"/>
                  </a:cubicBezTo>
                  <a:cubicBezTo>
                    <a:pt x="5524" y="4876"/>
                    <a:pt x="5684" y="4758"/>
                    <a:pt x="5877" y="4598"/>
                  </a:cubicBezTo>
                  <a:cubicBezTo>
                    <a:pt x="6070" y="4426"/>
                    <a:pt x="6188" y="4309"/>
                    <a:pt x="6284" y="4212"/>
                  </a:cubicBezTo>
                  <a:cubicBezTo>
                    <a:pt x="6327" y="4180"/>
                    <a:pt x="6466" y="4030"/>
                    <a:pt x="6637" y="3827"/>
                  </a:cubicBezTo>
                  <a:cubicBezTo>
                    <a:pt x="6766" y="3666"/>
                    <a:pt x="6851" y="3538"/>
                    <a:pt x="6916" y="3431"/>
                  </a:cubicBezTo>
                  <a:cubicBezTo>
                    <a:pt x="6948" y="3388"/>
                    <a:pt x="6980" y="3334"/>
                    <a:pt x="7012" y="3292"/>
                  </a:cubicBezTo>
                  <a:cubicBezTo>
                    <a:pt x="7055" y="3217"/>
                    <a:pt x="7108" y="3120"/>
                    <a:pt x="7140" y="3045"/>
                  </a:cubicBezTo>
                  <a:cubicBezTo>
                    <a:pt x="7183" y="2960"/>
                    <a:pt x="7205" y="2896"/>
                    <a:pt x="7258" y="2767"/>
                  </a:cubicBezTo>
                  <a:cubicBezTo>
                    <a:pt x="7301" y="2639"/>
                    <a:pt x="7322" y="2489"/>
                    <a:pt x="7322" y="2328"/>
                  </a:cubicBezTo>
                  <a:cubicBezTo>
                    <a:pt x="7312" y="1525"/>
                    <a:pt x="6744" y="573"/>
                    <a:pt x="6059" y="187"/>
                  </a:cubicBezTo>
                  <a:cubicBezTo>
                    <a:pt x="5920" y="112"/>
                    <a:pt x="5792" y="69"/>
                    <a:pt x="5674" y="48"/>
                  </a:cubicBezTo>
                  <a:cubicBezTo>
                    <a:pt x="5513" y="16"/>
                    <a:pt x="5395" y="5"/>
                    <a:pt x="5353" y="5"/>
                  </a:cubicBezTo>
                  <a:cubicBezTo>
                    <a:pt x="5303" y="5"/>
                    <a:pt x="5205" y="0"/>
                    <a:pt x="5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52;p41">
              <a:extLst>
                <a:ext uri="{FF2B5EF4-FFF2-40B4-BE49-F238E27FC236}">
                  <a16:creationId xmlns:a16="http://schemas.microsoft.com/office/drawing/2014/main" id="{43C6FCFE-6E74-4155-B381-CCA3F74858E3}"/>
                </a:ext>
              </a:extLst>
            </p:cNvPr>
            <p:cNvSpPr/>
            <p:nvPr/>
          </p:nvSpPr>
          <p:spPr>
            <a:xfrm>
              <a:off x="5180375" y="2062800"/>
              <a:ext cx="308325" cy="201725"/>
            </a:xfrm>
            <a:custGeom>
              <a:avLst/>
              <a:gdLst/>
              <a:ahLst/>
              <a:cxnLst/>
              <a:rect l="l" t="t" r="r" b="b"/>
              <a:pathLst>
                <a:path w="12333" h="8069" extrusionOk="0">
                  <a:moveTo>
                    <a:pt x="10831" y="1"/>
                  </a:moveTo>
                  <a:cubicBezTo>
                    <a:pt x="10722" y="1"/>
                    <a:pt x="10625" y="28"/>
                    <a:pt x="10545" y="80"/>
                  </a:cubicBezTo>
                  <a:cubicBezTo>
                    <a:pt x="10202" y="305"/>
                    <a:pt x="9378" y="829"/>
                    <a:pt x="8896" y="1150"/>
                  </a:cubicBezTo>
                  <a:cubicBezTo>
                    <a:pt x="8457" y="1439"/>
                    <a:pt x="7644" y="1975"/>
                    <a:pt x="7076" y="2349"/>
                  </a:cubicBezTo>
                  <a:cubicBezTo>
                    <a:pt x="6327" y="2874"/>
                    <a:pt x="6145" y="2992"/>
                    <a:pt x="5438" y="3495"/>
                  </a:cubicBezTo>
                  <a:cubicBezTo>
                    <a:pt x="5203" y="3666"/>
                    <a:pt x="1456" y="6107"/>
                    <a:pt x="1167" y="6353"/>
                  </a:cubicBezTo>
                  <a:cubicBezTo>
                    <a:pt x="1007" y="6492"/>
                    <a:pt x="739" y="6728"/>
                    <a:pt x="482" y="6995"/>
                  </a:cubicBezTo>
                  <a:cubicBezTo>
                    <a:pt x="257" y="7231"/>
                    <a:pt x="150" y="7391"/>
                    <a:pt x="129" y="7445"/>
                  </a:cubicBezTo>
                  <a:cubicBezTo>
                    <a:pt x="64" y="7541"/>
                    <a:pt x="43" y="7605"/>
                    <a:pt x="32" y="7638"/>
                  </a:cubicBezTo>
                  <a:cubicBezTo>
                    <a:pt x="22" y="7648"/>
                    <a:pt x="22" y="7680"/>
                    <a:pt x="11" y="7691"/>
                  </a:cubicBezTo>
                  <a:cubicBezTo>
                    <a:pt x="11" y="7723"/>
                    <a:pt x="0" y="7755"/>
                    <a:pt x="0" y="7787"/>
                  </a:cubicBezTo>
                  <a:cubicBezTo>
                    <a:pt x="0" y="7841"/>
                    <a:pt x="22" y="7884"/>
                    <a:pt x="43" y="7927"/>
                  </a:cubicBezTo>
                  <a:cubicBezTo>
                    <a:pt x="86" y="7991"/>
                    <a:pt x="139" y="8012"/>
                    <a:pt x="161" y="8023"/>
                  </a:cubicBezTo>
                  <a:cubicBezTo>
                    <a:pt x="236" y="8044"/>
                    <a:pt x="289" y="8055"/>
                    <a:pt x="407" y="8066"/>
                  </a:cubicBezTo>
                  <a:cubicBezTo>
                    <a:pt x="426" y="8068"/>
                    <a:pt x="446" y="8069"/>
                    <a:pt x="465" y="8069"/>
                  </a:cubicBezTo>
                  <a:cubicBezTo>
                    <a:pt x="541" y="8069"/>
                    <a:pt x="617" y="8055"/>
                    <a:pt x="685" y="8055"/>
                  </a:cubicBezTo>
                  <a:cubicBezTo>
                    <a:pt x="846" y="8034"/>
                    <a:pt x="1049" y="7980"/>
                    <a:pt x="1210" y="7937"/>
                  </a:cubicBezTo>
                  <a:cubicBezTo>
                    <a:pt x="1328" y="7905"/>
                    <a:pt x="1488" y="7852"/>
                    <a:pt x="1606" y="7819"/>
                  </a:cubicBezTo>
                  <a:cubicBezTo>
                    <a:pt x="1842" y="7745"/>
                    <a:pt x="2216" y="7605"/>
                    <a:pt x="2484" y="7498"/>
                  </a:cubicBezTo>
                  <a:cubicBezTo>
                    <a:pt x="2655" y="7434"/>
                    <a:pt x="6049" y="5582"/>
                    <a:pt x="7719" y="4769"/>
                  </a:cubicBezTo>
                  <a:cubicBezTo>
                    <a:pt x="9142" y="4073"/>
                    <a:pt x="10448" y="3398"/>
                    <a:pt x="12011" y="2595"/>
                  </a:cubicBezTo>
                  <a:cubicBezTo>
                    <a:pt x="12204" y="2488"/>
                    <a:pt x="12332" y="2242"/>
                    <a:pt x="12322" y="1900"/>
                  </a:cubicBezTo>
                  <a:cubicBezTo>
                    <a:pt x="12322" y="1236"/>
                    <a:pt x="11851" y="444"/>
                    <a:pt x="11283" y="133"/>
                  </a:cubicBezTo>
                  <a:cubicBezTo>
                    <a:pt x="11122" y="44"/>
                    <a:pt x="10967" y="1"/>
                    <a:pt x="10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53;p41">
              <a:extLst>
                <a:ext uri="{FF2B5EF4-FFF2-40B4-BE49-F238E27FC236}">
                  <a16:creationId xmlns:a16="http://schemas.microsoft.com/office/drawing/2014/main" id="{364B2B0E-07B4-4E9B-AEB8-785EE20DAD50}"/>
                </a:ext>
              </a:extLst>
            </p:cNvPr>
            <p:cNvSpPr/>
            <p:nvPr/>
          </p:nvSpPr>
          <p:spPr>
            <a:xfrm>
              <a:off x="5624900" y="1922400"/>
              <a:ext cx="77100" cy="77100"/>
            </a:xfrm>
            <a:custGeom>
              <a:avLst/>
              <a:gdLst/>
              <a:ahLst/>
              <a:cxnLst/>
              <a:rect l="l" t="t" r="r" b="b"/>
              <a:pathLst>
                <a:path w="3084" h="3084" extrusionOk="0">
                  <a:moveTo>
                    <a:pt x="1542" y="1"/>
                  </a:moveTo>
                  <a:cubicBezTo>
                    <a:pt x="696" y="1"/>
                    <a:pt x="0" y="686"/>
                    <a:pt x="0" y="1542"/>
                  </a:cubicBezTo>
                  <a:cubicBezTo>
                    <a:pt x="0" y="2388"/>
                    <a:pt x="696" y="3084"/>
                    <a:pt x="1542" y="3084"/>
                  </a:cubicBezTo>
                  <a:cubicBezTo>
                    <a:pt x="2398" y="3084"/>
                    <a:pt x="3083" y="2388"/>
                    <a:pt x="3083" y="1542"/>
                  </a:cubicBezTo>
                  <a:cubicBezTo>
                    <a:pt x="3083" y="686"/>
                    <a:pt x="2398" y="1"/>
                    <a:pt x="1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54;p41">
              <a:extLst>
                <a:ext uri="{FF2B5EF4-FFF2-40B4-BE49-F238E27FC236}">
                  <a16:creationId xmlns:a16="http://schemas.microsoft.com/office/drawing/2014/main" id="{D56402ED-7BD7-42D9-B952-6F29261A476E}"/>
                </a:ext>
              </a:extLst>
            </p:cNvPr>
            <p:cNvSpPr/>
            <p:nvPr/>
          </p:nvSpPr>
          <p:spPr>
            <a:xfrm>
              <a:off x="5535775" y="2046200"/>
              <a:ext cx="493800" cy="311425"/>
            </a:xfrm>
            <a:custGeom>
              <a:avLst/>
              <a:gdLst/>
              <a:ahLst/>
              <a:cxnLst/>
              <a:rect l="l" t="t" r="r" b="b"/>
              <a:pathLst>
                <a:path w="19752" h="12457" extrusionOk="0">
                  <a:moveTo>
                    <a:pt x="2654" y="0"/>
                  </a:moveTo>
                  <a:cubicBezTo>
                    <a:pt x="2250" y="0"/>
                    <a:pt x="1967" y="57"/>
                    <a:pt x="1831" y="176"/>
                  </a:cubicBezTo>
                  <a:cubicBezTo>
                    <a:pt x="1790" y="207"/>
                    <a:pt x="1779" y="248"/>
                    <a:pt x="1787" y="298"/>
                  </a:cubicBezTo>
                  <a:lnTo>
                    <a:pt x="1787" y="298"/>
                  </a:lnTo>
                  <a:cubicBezTo>
                    <a:pt x="1784" y="290"/>
                    <a:pt x="1778" y="283"/>
                    <a:pt x="1778" y="283"/>
                  </a:cubicBezTo>
                  <a:lnTo>
                    <a:pt x="1778" y="1450"/>
                  </a:lnTo>
                  <a:cubicBezTo>
                    <a:pt x="1278" y="1279"/>
                    <a:pt x="855" y="1189"/>
                    <a:pt x="536" y="1189"/>
                  </a:cubicBezTo>
                  <a:cubicBezTo>
                    <a:pt x="376" y="1189"/>
                    <a:pt x="243" y="1211"/>
                    <a:pt x="140" y="1258"/>
                  </a:cubicBezTo>
                  <a:cubicBezTo>
                    <a:pt x="44" y="1300"/>
                    <a:pt x="1" y="1375"/>
                    <a:pt x="11" y="1482"/>
                  </a:cubicBezTo>
                  <a:lnTo>
                    <a:pt x="11" y="1482"/>
                  </a:lnTo>
                  <a:lnTo>
                    <a:pt x="1" y="2821"/>
                  </a:lnTo>
                  <a:cubicBezTo>
                    <a:pt x="1" y="3859"/>
                    <a:pt x="4368" y="7884"/>
                    <a:pt x="7676" y="10335"/>
                  </a:cubicBezTo>
                  <a:cubicBezTo>
                    <a:pt x="8104" y="10646"/>
                    <a:pt x="8554" y="10946"/>
                    <a:pt x="8993" y="11192"/>
                  </a:cubicBezTo>
                  <a:cubicBezTo>
                    <a:pt x="10367" y="11983"/>
                    <a:pt x="11728" y="12457"/>
                    <a:pt x="12638" y="12457"/>
                  </a:cubicBezTo>
                  <a:cubicBezTo>
                    <a:pt x="12897" y="12457"/>
                    <a:pt x="13120" y="12418"/>
                    <a:pt x="13296" y="12337"/>
                  </a:cubicBezTo>
                  <a:cubicBezTo>
                    <a:pt x="13457" y="12262"/>
                    <a:pt x="13542" y="12134"/>
                    <a:pt x="13542" y="11952"/>
                  </a:cubicBezTo>
                  <a:lnTo>
                    <a:pt x="13542" y="10614"/>
                  </a:lnTo>
                  <a:cubicBezTo>
                    <a:pt x="13564" y="9779"/>
                    <a:pt x="11840" y="7863"/>
                    <a:pt x="9164" y="5797"/>
                  </a:cubicBezTo>
                  <a:lnTo>
                    <a:pt x="9164" y="5797"/>
                  </a:lnTo>
                  <a:cubicBezTo>
                    <a:pt x="10545" y="6407"/>
                    <a:pt x="11958" y="6985"/>
                    <a:pt x="13211" y="7467"/>
                  </a:cubicBezTo>
                  <a:cubicBezTo>
                    <a:pt x="15168" y="8218"/>
                    <a:pt x="17095" y="8628"/>
                    <a:pt x="18356" y="8628"/>
                  </a:cubicBezTo>
                  <a:cubicBezTo>
                    <a:pt x="18965" y="8628"/>
                    <a:pt x="19418" y="8532"/>
                    <a:pt x="19644" y="8334"/>
                  </a:cubicBezTo>
                  <a:cubicBezTo>
                    <a:pt x="19698" y="8280"/>
                    <a:pt x="19730" y="8216"/>
                    <a:pt x="19730" y="8152"/>
                  </a:cubicBezTo>
                  <a:lnTo>
                    <a:pt x="19730" y="6814"/>
                  </a:lnTo>
                  <a:cubicBezTo>
                    <a:pt x="19751" y="6450"/>
                    <a:pt x="19023" y="5839"/>
                    <a:pt x="17782" y="5122"/>
                  </a:cubicBezTo>
                  <a:cubicBezTo>
                    <a:pt x="16390" y="4319"/>
                    <a:pt x="14367" y="3388"/>
                    <a:pt x="12001" y="2478"/>
                  </a:cubicBezTo>
                  <a:cubicBezTo>
                    <a:pt x="8039" y="962"/>
                    <a:pt x="4319" y="0"/>
                    <a:pt x="2654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55;p41">
              <a:extLst>
                <a:ext uri="{FF2B5EF4-FFF2-40B4-BE49-F238E27FC236}">
                  <a16:creationId xmlns:a16="http://schemas.microsoft.com/office/drawing/2014/main" id="{4994F2FD-0529-40EC-8CE7-018E60AE1292}"/>
                </a:ext>
              </a:extLst>
            </p:cNvPr>
            <p:cNvSpPr/>
            <p:nvPr/>
          </p:nvSpPr>
          <p:spPr>
            <a:xfrm>
              <a:off x="5580200" y="2053275"/>
              <a:ext cx="448825" cy="208625"/>
            </a:xfrm>
            <a:custGeom>
              <a:avLst/>
              <a:gdLst/>
              <a:ahLst/>
              <a:cxnLst/>
              <a:rect l="l" t="t" r="r" b="b"/>
              <a:pathLst>
                <a:path w="17953" h="8345" extrusionOk="0">
                  <a:moveTo>
                    <a:pt x="1" y="0"/>
                  </a:moveTo>
                  <a:lnTo>
                    <a:pt x="1" y="1349"/>
                  </a:lnTo>
                  <a:cubicBezTo>
                    <a:pt x="1" y="1606"/>
                    <a:pt x="686" y="2109"/>
                    <a:pt x="1767" y="2741"/>
                  </a:cubicBezTo>
                  <a:cubicBezTo>
                    <a:pt x="4079" y="4079"/>
                    <a:pt x="8233" y="5963"/>
                    <a:pt x="11434" y="7184"/>
                  </a:cubicBezTo>
                  <a:cubicBezTo>
                    <a:pt x="13398" y="7935"/>
                    <a:pt x="15323" y="8345"/>
                    <a:pt x="16582" y="8345"/>
                  </a:cubicBezTo>
                  <a:cubicBezTo>
                    <a:pt x="17189" y="8345"/>
                    <a:pt x="17641" y="8249"/>
                    <a:pt x="17867" y="8051"/>
                  </a:cubicBezTo>
                  <a:cubicBezTo>
                    <a:pt x="17921" y="7997"/>
                    <a:pt x="17953" y="7933"/>
                    <a:pt x="17953" y="7869"/>
                  </a:cubicBezTo>
                  <a:lnTo>
                    <a:pt x="17953" y="6520"/>
                  </a:lnTo>
                  <a:cubicBezTo>
                    <a:pt x="17953" y="6595"/>
                    <a:pt x="17932" y="6648"/>
                    <a:pt x="17867" y="6702"/>
                  </a:cubicBezTo>
                  <a:cubicBezTo>
                    <a:pt x="17641" y="6904"/>
                    <a:pt x="17189" y="7001"/>
                    <a:pt x="16582" y="7001"/>
                  </a:cubicBezTo>
                  <a:cubicBezTo>
                    <a:pt x="15324" y="7001"/>
                    <a:pt x="13401" y="6586"/>
                    <a:pt x="11444" y="5835"/>
                  </a:cubicBezTo>
                  <a:cubicBezTo>
                    <a:pt x="8243" y="4614"/>
                    <a:pt x="4090" y="2730"/>
                    <a:pt x="1767" y="1392"/>
                  </a:cubicBezTo>
                  <a:cubicBezTo>
                    <a:pt x="686" y="761"/>
                    <a:pt x="1" y="25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56;p41">
              <a:extLst>
                <a:ext uri="{FF2B5EF4-FFF2-40B4-BE49-F238E27FC236}">
                  <a16:creationId xmlns:a16="http://schemas.microsoft.com/office/drawing/2014/main" id="{B3BD16B1-9FE3-48BD-87F8-CD29CC4EE56E}"/>
                </a:ext>
              </a:extLst>
            </p:cNvPr>
            <p:cNvSpPr/>
            <p:nvPr/>
          </p:nvSpPr>
          <p:spPr>
            <a:xfrm>
              <a:off x="5575375" y="2046200"/>
              <a:ext cx="460625" cy="182100"/>
            </a:xfrm>
            <a:custGeom>
              <a:avLst/>
              <a:gdLst/>
              <a:ahLst/>
              <a:cxnLst/>
              <a:rect l="l" t="t" r="r" b="b"/>
              <a:pathLst>
                <a:path w="18425" h="7284" extrusionOk="0">
                  <a:moveTo>
                    <a:pt x="1070" y="0"/>
                  </a:moveTo>
                  <a:cubicBezTo>
                    <a:pt x="666" y="0"/>
                    <a:pt x="383" y="57"/>
                    <a:pt x="247" y="176"/>
                  </a:cubicBezTo>
                  <a:cubicBezTo>
                    <a:pt x="1" y="391"/>
                    <a:pt x="718" y="958"/>
                    <a:pt x="1960" y="1675"/>
                  </a:cubicBezTo>
                  <a:cubicBezTo>
                    <a:pt x="4283" y="3013"/>
                    <a:pt x="8436" y="4897"/>
                    <a:pt x="11637" y="6118"/>
                  </a:cubicBezTo>
                  <a:cubicBezTo>
                    <a:pt x="13594" y="6869"/>
                    <a:pt x="15517" y="7284"/>
                    <a:pt x="16775" y="7284"/>
                  </a:cubicBezTo>
                  <a:cubicBezTo>
                    <a:pt x="17382" y="7284"/>
                    <a:pt x="17834" y="7187"/>
                    <a:pt x="18060" y="6985"/>
                  </a:cubicBezTo>
                  <a:cubicBezTo>
                    <a:pt x="18424" y="6674"/>
                    <a:pt x="17675" y="5979"/>
                    <a:pt x="16198" y="5122"/>
                  </a:cubicBezTo>
                  <a:cubicBezTo>
                    <a:pt x="14806" y="4319"/>
                    <a:pt x="12783" y="3388"/>
                    <a:pt x="10417" y="2478"/>
                  </a:cubicBezTo>
                  <a:cubicBezTo>
                    <a:pt x="6455" y="962"/>
                    <a:pt x="2735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57;p41">
              <a:extLst>
                <a:ext uri="{FF2B5EF4-FFF2-40B4-BE49-F238E27FC236}">
                  <a16:creationId xmlns:a16="http://schemas.microsoft.com/office/drawing/2014/main" id="{B1060ED6-8C9B-42E7-A235-785D3C31335D}"/>
                </a:ext>
              </a:extLst>
            </p:cNvPr>
            <p:cNvSpPr/>
            <p:nvPr/>
          </p:nvSpPr>
          <p:spPr>
            <a:xfrm>
              <a:off x="5535775" y="2082975"/>
              <a:ext cx="338575" cy="274675"/>
            </a:xfrm>
            <a:custGeom>
              <a:avLst/>
              <a:gdLst/>
              <a:ahLst/>
              <a:cxnLst/>
              <a:rect l="l" t="t" r="r" b="b"/>
              <a:pathLst>
                <a:path w="13543" h="10987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"/>
                    <a:pt x="11" y="2"/>
                    <a:pt x="11" y="2"/>
                  </a:cubicBezTo>
                  <a:lnTo>
                    <a:pt x="11" y="2"/>
                  </a:lnTo>
                  <a:lnTo>
                    <a:pt x="11" y="1"/>
                  </a:lnTo>
                  <a:close/>
                  <a:moveTo>
                    <a:pt x="11" y="2"/>
                  </a:moveTo>
                  <a:lnTo>
                    <a:pt x="1" y="1350"/>
                  </a:lnTo>
                  <a:cubicBezTo>
                    <a:pt x="1" y="2388"/>
                    <a:pt x="4368" y="6413"/>
                    <a:pt x="7676" y="8864"/>
                  </a:cubicBezTo>
                  <a:cubicBezTo>
                    <a:pt x="8104" y="9175"/>
                    <a:pt x="8554" y="9475"/>
                    <a:pt x="8993" y="9721"/>
                  </a:cubicBezTo>
                  <a:cubicBezTo>
                    <a:pt x="10363" y="10518"/>
                    <a:pt x="11721" y="10987"/>
                    <a:pt x="12631" y="10987"/>
                  </a:cubicBezTo>
                  <a:cubicBezTo>
                    <a:pt x="12893" y="10987"/>
                    <a:pt x="13119" y="10948"/>
                    <a:pt x="13296" y="10866"/>
                  </a:cubicBezTo>
                  <a:cubicBezTo>
                    <a:pt x="13457" y="10791"/>
                    <a:pt x="13542" y="10663"/>
                    <a:pt x="13542" y="10481"/>
                  </a:cubicBezTo>
                  <a:lnTo>
                    <a:pt x="13542" y="9132"/>
                  </a:lnTo>
                  <a:cubicBezTo>
                    <a:pt x="13542" y="9314"/>
                    <a:pt x="13468" y="9443"/>
                    <a:pt x="13296" y="9517"/>
                  </a:cubicBezTo>
                  <a:cubicBezTo>
                    <a:pt x="13118" y="9599"/>
                    <a:pt x="12893" y="9638"/>
                    <a:pt x="12630" y="9638"/>
                  </a:cubicBezTo>
                  <a:cubicBezTo>
                    <a:pt x="11720" y="9638"/>
                    <a:pt x="10365" y="9171"/>
                    <a:pt x="9003" y="8383"/>
                  </a:cubicBezTo>
                  <a:cubicBezTo>
                    <a:pt x="8554" y="8126"/>
                    <a:pt x="8115" y="7837"/>
                    <a:pt x="7676" y="7516"/>
                  </a:cubicBezTo>
                  <a:cubicBezTo>
                    <a:pt x="4370" y="5066"/>
                    <a:pt x="5" y="1044"/>
                    <a:pt x="1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58;p41">
              <a:extLst>
                <a:ext uri="{FF2B5EF4-FFF2-40B4-BE49-F238E27FC236}">
                  <a16:creationId xmlns:a16="http://schemas.microsoft.com/office/drawing/2014/main" id="{5C00CF09-D33C-486E-902E-0AEBD0656FFF}"/>
                </a:ext>
              </a:extLst>
            </p:cNvPr>
            <p:cNvSpPr/>
            <p:nvPr/>
          </p:nvSpPr>
          <p:spPr>
            <a:xfrm>
              <a:off x="5514375" y="2075925"/>
              <a:ext cx="378700" cy="248025"/>
            </a:xfrm>
            <a:custGeom>
              <a:avLst/>
              <a:gdLst/>
              <a:ahLst/>
              <a:cxnLst/>
              <a:rect l="l" t="t" r="r" b="b"/>
              <a:pathLst>
                <a:path w="15148" h="9921" extrusionOk="0">
                  <a:moveTo>
                    <a:pt x="1382" y="1"/>
                  </a:moveTo>
                  <a:cubicBezTo>
                    <a:pt x="1227" y="1"/>
                    <a:pt x="1097" y="23"/>
                    <a:pt x="996" y="69"/>
                  </a:cubicBezTo>
                  <a:cubicBezTo>
                    <a:pt x="0" y="518"/>
                    <a:pt x="4903" y="5111"/>
                    <a:pt x="8532" y="7798"/>
                  </a:cubicBezTo>
                  <a:cubicBezTo>
                    <a:pt x="8971" y="8119"/>
                    <a:pt x="9410" y="8408"/>
                    <a:pt x="9859" y="8665"/>
                  </a:cubicBezTo>
                  <a:cubicBezTo>
                    <a:pt x="11221" y="9453"/>
                    <a:pt x="12576" y="9920"/>
                    <a:pt x="13486" y="9920"/>
                  </a:cubicBezTo>
                  <a:cubicBezTo>
                    <a:pt x="13749" y="9920"/>
                    <a:pt x="13974" y="9881"/>
                    <a:pt x="14152" y="9799"/>
                  </a:cubicBezTo>
                  <a:cubicBezTo>
                    <a:pt x="15148" y="9350"/>
                    <a:pt x="13017" y="6802"/>
                    <a:pt x="9378" y="4115"/>
                  </a:cubicBezTo>
                  <a:cubicBezTo>
                    <a:pt x="8190" y="3237"/>
                    <a:pt x="6980" y="2445"/>
                    <a:pt x="5867" y="1803"/>
                  </a:cubicBezTo>
                  <a:cubicBezTo>
                    <a:pt x="3924" y="686"/>
                    <a:pt x="2251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5857;p64">
            <a:extLst>
              <a:ext uri="{FF2B5EF4-FFF2-40B4-BE49-F238E27FC236}">
                <a16:creationId xmlns:a16="http://schemas.microsoft.com/office/drawing/2014/main" id="{EC1A839D-CF3D-4208-A1A9-2BD915D5FF4F}"/>
              </a:ext>
            </a:extLst>
          </p:cNvPr>
          <p:cNvGrpSpPr/>
          <p:nvPr/>
        </p:nvGrpSpPr>
        <p:grpSpPr>
          <a:xfrm>
            <a:off x="754985" y="239991"/>
            <a:ext cx="7733312" cy="4781117"/>
            <a:chOff x="936822" y="1399475"/>
            <a:chExt cx="3723035" cy="2347962"/>
          </a:xfrm>
        </p:grpSpPr>
        <p:sp>
          <p:nvSpPr>
            <p:cNvPr id="99" name="Google Shape;5858;p64">
              <a:extLst>
                <a:ext uri="{FF2B5EF4-FFF2-40B4-BE49-F238E27FC236}">
                  <a16:creationId xmlns:a16="http://schemas.microsoft.com/office/drawing/2014/main" id="{5379A91D-3340-4C13-AF4F-1D855F76DA9C}"/>
                </a:ext>
              </a:extLst>
            </p:cNvPr>
            <p:cNvSpPr/>
            <p:nvPr/>
          </p:nvSpPr>
          <p:spPr>
            <a:xfrm>
              <a:off x="936822" y="1399475"/>
              <a:ext cx="3723035" cy="2347962"/>
            </a:xfrm>
            <a:custGeom>
              <a:avLst/>
              <a:gdLst/>
              <a:ahLst/>
              <a:cxnLst/>
              <a:rect l="l" t="t" r="r" b="b"/>
              <a:pathLst>
                <a:path w="285017" h="160902" extrusionOk="0">
                  <a:moveTo>
                    <a:pt x="0" y="0"/>
                  </a:moveTo>
                  <a:lnTo>
                    <a:pt x="0" y="160902"/>
                  </a:lnTo>
                  <a:lnTo>
                    <a:pt x="285017" y="160902"/>
                  </a:lnTo>
                  <a:lnTo>
                    <a:pt x="2850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endParaRPr>
            </a:p>
          </p:txBody>
        </p:sp>
        <p:grpSp>
          <p:nvGrpSpPr>
            <p:cNvPr id="100" name="Google Shape;5859;p64">
              <a:extLst>
                <a:ext uri="{FF2B5EF4-FFF2-40B4-BE49-F238E27FC236}">
                  <a16:creationId xmlns:a16="http://schemas.microsoft.com/office/drawing/2014/main" id="{44C9EF72-7477-4212-9402-00F60A74BC5D}"/>
                </a:ext>
              </a:extLst>
            </p:cNvPr>
            <p:cNvGrpSpPr/>
            <p:nvPr/>
          </p:nvGrpSpPr>
          <p:grpSpPr>
            <a:xfrm>
              <a:off x="1046143" y="3572584"/>
              <a:ext cx="529675" cy="104213"/>
              <a:chOff x="912891" y="3985001"/>
              <a:chExt cx="385050" cy="75753"/>
            </a:xfrm>
          </p:grpSpPr>
          <p:sp>
            <p:nvSpPr>
              <p:cNvPr id="115" name="Google Shape;5860;p64">
                <a:extLst>
                  <a:ext uri="{FF2B5EF4-FFF2-40B4-BE49-F238E27FC236}">
                    <a16:creationId xmlns:a16="http://schemas.microsoft.com/office/drawing/2014/main" id="{1434D05A-812D-4F7E-BBBC-B80B0B2F4451}"/>
                  </a:ext>
                </a:extLst>
              </p:cNvPr>
              <p:cNvSpPr/>
              <p:nvPr/>
            </p:nvSpPr>
            <p:spPr>
              <a:xfrm>
                <a:off x="912891" y="3988644"/>
                <a:ext cx="67540" cy="6754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4523" extrusionOk="0">
                    <a:moveTo>
                      <a:pt x="0" y="1"/>
                    </a:moveTo>
                    <a:lnTo>
                      <a:pt x="0" y="4523"/>
                    </a:lnTo>
                    <a:lnTo>
                      <a:pt x="4522" y="22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5861;p64">
                <a:extLst>
                  <a:ext uri="{FF2B5EF4-FFF2-40B4-BE49-F238E27FC236}">
                    <a16:creationId xmlns:a16="http://schemas.microsoft.com/office/drawing/2014/main" id="{C3003868-0A25-4853-8D63-AEEF19BD92E6}"/>
                  </a:ext>
                </a:extLst>
              </p:cNvPr>
              <p:cNvSpPr/>
              <p:nvPr/>
            </p:nvSpPr>
            <p:spPr>
              <a:xfrm>
                <a:off x="1066169" y="3997767"/>
                <a:ext cx="49292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3300" y="16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5862;p64">
                <a:extLst>
                  <a:ext uri="{FF2B5EF4-FFF2-40B4-BE49-F238E27FC236}">
                    <a16:creationId xmlns:a16="http://schemas.microsoft.com/office/drawing/2014/main" id="{E9CD333E-ADA2-4DEC-AF76-DA63D8E4EFEA}"/>
                  </a:ext>
                </a:extLst>
              </p:cNvPr>
              <p:cNvSpPr/>
              <p:nvPr/>
            </p:nvSpPr>
            <p:spPr>
              <a:xfrm>
                <a:off x="1117262" y="3997767"/>
                <a:ext cx="6406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428" y="3301"/>
                    </a:lnTo>
                    <a:lnTo>
                      <a:pt x="4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5863;p64">
                <a:extLst>
                  <a:ext uri="{FF2B5EF4-FFF2-40B4-BE49-F238E27FC236}">
                    <a16:creationId xmlns:a16="http://schemas.microsoft.com/office/drawing/2014/main" id="{22A06885-845B-4A76-9A74-8E10DA6A9F96}"/>
                  </a:ext>
                </a:extLst>
              </p:cNvPr>
              <p:cNvSpPr/>
              <p:nvPr/>
            </p:nvSpPr>
            <p:spPr>
              <a:xfrm>
                <a:off x="1210324" y="3985001"/>
                <a:ext cx="51129" cy="75753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5073" extrusionOk="0">
                    <a:moveTo>
                      <a:pt x="3423" y="0"/>
                    </a:moveTo>
                    <a:lnTo>
                      <a:pt x="1" y="2506"/>
                    </a:lnTo>
                    <a:lnTo>
                      <a:pt x="3423" y="5072"/>
                    </a:lnTo>
                    <a:lnTo>
                      <a:pt x="34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5864;p64">
                <a:extLst>
                  <a:ext uri="{FF2B5EF4-FFF2-40B4-BE49-F238E27FC236}">
                    <a16:creationId xmlns:a16="http://schemas.microsoft.com/office/drawing/2014/main" id="{FD5A05C0-3DDE-4D8E-BE22-2CF73A4C3C62}"/>
                  </a:ext>
                </a:extLst>
              </p:cNvPr>
              <p:cNvSpPr/>
              <p:nvPr/>
            </p:nvSpPr>
            <p:spPr>
              <a:xfrm>
                <a:off x="1210324" y="4004157"/>
                <a:ext cx="25564" cy="37421"/>
              </a:xfrm>
              <a:custGeom>
                <a:avLst/>
                <a:gdLst/>
                <a:ahLst/>
                <a:cxnLst/>
                <a:rect l="l" t="t" r="r" b="b"/>
                <a:pathLst>
                  <a:path w="1712" h="2506" extrusionOk="0">
                    <a:moveTo>
                      <a:pt x="1" y="0"/>
                    </a:moveTo>
                    <a:lnTo>
                      <a:pt x="1" y="2506"/>
                    </a:lnTo>
                    <a:lnTo>
                      <a:pt x="1712" y="2506"/>
                    </a:lnTo>
                    <a:lnTo>
                      <a:pt x="17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865;p64">
                <a:extLst>
                  <a:ext uri="{FF2B5EF4-FFF2-40B4-BE49-F238E27FC236}">
                    <a16:creationId xmlns:a16="http://schemas.microsoft.com/office/drawing/2014/main" id="{3D84FB65-7B15-41DC-9395-24262F01E0E7}"/>
                  </a:ext>
                </a:extLst>
              </p:cNvPr>
              <p:cNvSpPr/>
              <p:nvPr/>
            </p:nvSpPr>
            <p:spPr>
              <a:xfrm>
                <a:off x="1268718" y="3986822"/>
                <a:ext cx="29223" cy="72109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4829" extrusionOk="0">
                    <a:moveTo>
                      <a:pt x="1" y="0"/>
                    </a:moveTo>
                    <a:lnTo>
                      <a:pt x="1" y="489"/>
                    </a:lnTo>
                    <a:cubicBezTo>
                      <a:pt x="856" y="734"/>
                      <a:pt x="1468" y="1528"/>
                      <a:pt x="1468" y="2384"/>
                    </a:cubicBezTo>
                    <a:cubicBezTo>
                      <a:pt x="1468" y="3300"/>
                      <a:pt x="856" y="4095"/>
                      <a:pt x="1" y="4278"/>
                    </a:cubicBezTo>
                    <a:lnTo>
                      <a:pt x="1" y="4828"/>
                    </a:lnTo>
                    <a:cubicBezTo>
                      <a:pt x="1162" y="4584"/>
                      <a:pt x="1956" y="3606"/>
                      <a:pt x="1956" y="2384"/>
                    </a:cubicBezTo>
                    <a:cubicBezTo>
                      <a:pt x="1956" y="1223"/>
                      <a:pt x="1162" y="24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866;p64">
                <a:extLst>
                  <a:ext uri="{FF2B5EF4-FFF2-40B4-BE49-F238E27FC236}">
                    <a16:creationId xmlns:a16="http://schemas.microsoft.com/office/drawing/2014/main" id="{2E1B0C79-8B83-453A-BC23-2ED6749D81CF}"/>
                  </a:ext>
                </a:extLst>
              </p:cNvPr>
              <p:cNvSpPr/>
              <p:nvPr/>
            </p:nvSpPr>
            <p:spPr>
              <a:xfrm>
                <a:off x="1268718" y="4005068"/>
                <a:ext cx="14619" cy="3559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384" extrusionOk="0">
                    <a:moveTo>
                      <a:pt x="1" y="1"/>
                    </a:moveTo>
                    <a:lnTo>
                      <a:pt x="1" y="2384"/>
                    </a:lnTo>
                    <a:cubicBezTo>
                      <a:pt x="612" y="2262"/>
                      <a:pt x="979" y="1773"/>
                      <a:pt x="979" y="1162"/>
                    </a:cubicBezTo>
                    <a:cubicBezTo>
                      <a:pt x="979" y="612"/>
                      <a:pt x="612" y="12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" name="Google Shape;5867;p64">
              <a:extLst>
                <a:ext uri="{FF2B5EF4-FFF2-40B4-BE49-F238E27FC236}">
                  <a16:creationId xmlns:a16="http://schemas.microsoft.com/office/drawing/2014/main" id="{38C6AEB4-0EA2-497B-85EB-F38F995A5F9C}"/>
                </a:ext>
              </a:extLst>
            </p:cNvPr>
            <p:cNvGrpSpPr/>
            <p:nvPr/>
          </p:nvGrpSpPr>
          <p:grpSpPr>
            <a:xfrm>
              <a:off x="3972993" y="3567573"/>
              <a:ext cx="577367" cy="114250"/>
              <a:chOff x="4349939" y="3981343"/>
              <a:chExt cx="419720" cy="83049"/>
            </a:xfrm>
          </p:grpSpPr>
          <p:sp>
            <p:nvSpPr>
              <p:cNvPr id="106" name="Google Shape;5868;p64">
                <a:extLst>
                  <a:ext uri="{FF2B5EF4-FFF2-40B4-BE49-F238E27FC236}">
                    <a16:creationId xmlns:a16="http://schemas.microsoft.com/office/drawing/2014/main" id="{1748AD74-B1FE-4564-AD6B-3BC9F9E28B40}"/>
                  </a:ext>
                </a:extLst>
              </p:cNvPr>
              <p:cNvSpPr/>
              <p:nvPr/>
            </p:nvSpPr>
            <p:spPr>
              <a:xfrm>
                <a:off x="4349939" y="3989555"/>
                <a:ext cx="104946" cy="65718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4401" extrusionOk="0">
                    <a:moveTo>
                      <a:pt x="6417" y="612"/>
                    </a:moveTo>
                    <a:lnTo>
                      <a:pt x="6417" y="3789"/>
                    </a:lnTo>
                    <a:lnTo>
                      <a:pt x="672" y="3789"/>
                    </a:lnTo>
                    <a:lnTo>
                      <a:pt x="672" y="612"/>
                    </a:lnTo>
                    <a:close/>
                    <a:moveTo>
                      <a:pt x="306" y="1"/>
                    </a:moveTo>
                    <a:cubicBezTo>
                      <a:pt x="183" y="1"/>
                      <a:pt x="0" y="123"/>
                      <a:pt x="0" y="306"/>
                    </a:cubicBezTo>
                    <a:lnTo>
                      <a:pt x="0" y="4095"/>
                    </a:lnTo>
                    <a:cubicBezTo>
                      <a:pt x="0" y="4278"/>
                      <a:pt x="183" y="4401"/>
                      <a:pt x="306" y="4401"/>
                    </a:cubicBezTo>
                    <a:lnTo>
                      <a:pt x="6722" y="4401"/>
                    </a:lnTo>
                    <a:cubicBezTo>
                      <a:pt x="6906" y="4401"/>
                      <a:pt x="7028" y="4278"/>
                      <a:pt x="7028" y="4095"/>
                    </a:cubicBezTo>
                    <a:lnTo>
                      <a:pt x="7028" y="306"/>
                    </a:lnTo>
                    <a:cubicBezTo>
                      <a:pt x="7028" y="123"/>
                      <a:pt x="6906" y="1"/>
                      <a:pt x="6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5869;p64">
                <a:extLst>
                  <a:ext uri="{FF2B5EF4-FFF2-40B4-BE49-F238E27FC236}">
                    <a16:creationId xmlns:a16="http://schemas.microsoft.com/office/drawing/2014/main" id="{5CAD1A4C-4D37-47A5-9982-416230925F48}"/>
                  </a:ext>
                </a:extLst>
              </p:cNvPr>
              <p:cNvSpPr/>
              <p:nvPr/>
            </p:nvSpPr>
            <p:spPr>
              <a:xfrm>
                <a:off x="4521462" y="3982254"/>
                <a:ext cx="101317" cy="80322"/>
              </a:xfrm>
              <a:custGeom>
                <a:avLst/>
                <a:gdLst/>
                <a:ahLst/>
                <a:cxnLst/>
                <a:rect l="l" t="t" r="r" b="b"/>
                <a:pathLst>
                  <a:path w="6785" h="5379" extrusionOk="0">
                    <a:moveTo>
                      <a:pt x="856" y="1"/>
                    </a:moveTo>
                    <a:cubicBezTo>
                      <a:pt x="367" y="1"/>
                      <a:pt x="1" y="429"/>
                      <a:pt x="1" y="917"/>
                    </a:cubicBezTo>
                    <a:lnTo>
                      <a:pt x="429" y="917"/>
                    </a:lnTo>
                    <a:cubicBezTo>
                      <a:pt x="429" y="673"/>
                      <a:pt x="612" y="429"/>
                      <a:pt x="856" y="429"/>
                    </a:cubicBezTo>
                    <a:lnTo>
                      <a:pt x="5928" y="429"/>
                    </a:lnTo>
                    <a:cubicBezTo>
                      <a:pt x="6173" y="429"/>
                      <a:pt x="6417" y="673"/>
                      <a:pt x="6417" y="917"/>
                    </a:cubicBezTo>
                    <a:lnTo>
                      <a:pt x="6417" y="4523"/>
                    </a:lnTo>
                    <a:cubicBezTo>
                      <a:pt x="6417" y="4767"/>
                      <a:pt x="6173" y="4951"/>
                      <a:pt x="5928" y="4951"/>
                    </a:cubicBezTo>
                    <a:lnTo>
                      <a:pt x="4706" y="4951"/>
                    </a:lnTo>
                    <a:lnTo>
                      <a:pt x="4706" y="5378"/>
                    </a:lnTo>
                    <a:lnTo>
                      <a:pt x="5928" y="5378"/>
                    </a:lnTo>
                    <a:cubicBezTo>
                      <a:pt x="6417" y="5378"/>
                      <a:pt x="6784" y="5012"/>
                      <a:pt x="6784" y="4523"/>
                    </a:cubicBezTo>
                    <a:lnTo>
                      <a:pt x="6784" y="917"/>
                    </a:lnTo>
                    <a:cubicBezTo>
                      <a:pt x="6784" y="429"/>
                      <a:pt x="6417" y="1"/>
                      <a:pt x="59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5870;p64">
                <a:extLst>
                  <a:ext uri="{FF2B5EF4-FFF2-40B4-BE49-F238E27FC236}">
                    <a16:creationId xmlns:a16="http://schemas.microsoft.com/office/drawing/2014/main" id="{A03C4C30-DEF2-433B-AB6F-6155B99F7329}"/>
                  </a:ext>
                </a:extLst>
              </p:cNvPr>
              <p:cNvSpPr/>
              <p:nvPr/>
            </p:nvSpPr>
            <p:spPr>
              <a:xfrm>
                <a:off x="4521462" y="4002335"/>
                <a:ext cx="59327" cy="59327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3973" extrusionOk="0">
                    <a:moveTo>
                      <a:pt x="1" y="0"/>
                    </a:moveTo>
                    <a:lnTo>
                      <a:pt x="1" y="611"/>
                    </a:lnTo>
                    <a:cubicBezTo>
                      <a:pt x="1834" y="611"/>
                      <a:pt x="3362" y="2078"/>
                      <a:pt x="3362" y="3972"/>
                    </a:cubicBezTo>
                    <a:lnTo>
                      <a:pt x="3973" y="3972"/>
                    </a:lnTo>
                    <a:cubicBezTo>
                      <a:pt x="3973" y="1772"/>
                      <a:pt x="2140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5871;p64">
                <a:extLst>
                  <a:ext uri="{FF2B5EF4-FFF2-40B4-BE49-F238E27FC236}">
                    <a16:creationId xmlns:a16="http://schemas.microsoft.com/office/drawing/2014/main" id="{C840D684-346E-4A96-8DC2-33CC3C6C8DC9}"/>
                  </a:ext>
                </a:extLst>
              </p:cNvPr>
              <p:cNvSpPr/>
              <p:nvPr/>
            </p:nvSpPr>
            <p:spPr>
              <a:xfrm>
                <a:off x="4521462" y="4022402"/>
                <a:ext cx="39258" cy="39258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629" extrusionOk="0">
                    <a:moveTo>
                      <a:pt x="1" y="1"/>
                    </a:moveTo>
                    <a:lnTo>
                      <a:pt x="1" y="612"/>
                    </a:lnTo>
                    <a:cubicBezTo>
                      <a:pt x="1101" y="612"/>
                      <a:pt x="2017" y="1528"/>
                      <a:pt x="2017" y="2628"/>
                    </a:cubicBezTo>
                    <a:lnTo>
                      <a:pt x="2629" y="2628"/>
                    </a:lnTo>
                    <a:cubicBezTo>
                      <a:pt x="2629" y="1162"/>
                      <a:pt x="1406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5872;p64">
                <a:extLst>
                  <a:ext uri="{FF2B5EF4-FFF2-40B4-BE49-F238E27FC236}">
                    <a16:creationId xmlns:a16="http://schemas.microsoft.com/office/drawing/2014/main" id="{7E72C72D-C96A-4133-9BF1-8F43C6599461}"/>
                  </a:ext>
                </a:extLst>
              </p:cNvPr>
              <p:cNvSpPr/>
              <p:nvPr/>
            </p:nvSpPr>
            <p:spPr>
              <a:xfrm>
                <a:off x="4521462" y="4044305"/>
                <a:ext cx="16441" cy="17352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162" extrusionOk="0">
                    <a:moveTo>
                      <a:pt x="1" y="0"/>
                    </a:moveTo>
                    <a:lnTo>
                      <a:pt x="1" y="1161"/>
                    </a:lnTo>
                    <a:lnTo>
                      <a:pt x="1101" y="1161"/>
                    </a:lnTo>
                    <a:cubicBezTo>
                      <a:pt x="1101" y="550"/>
                      <a:pt x="612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5873;p64">
                <a:extLst>
                  <a:ext uri="{FF2B5EF4-FFF2-40B4-BE49-F238E27FC236}">
                    <a16:creationId xmlns:a16="http://schemas.microsoft.com/office/drawing/2014/main" id="{FF4902AE-1627-4D41-AD12-C7FBDAADB122}"/>
                  </a:ext>
                </a:extLst>
              </p:cNvPr>
              <p:cNvSpPr/>
              <p:nvPr/>
            </p:nvSpPr>
            <p:spPr>
              <a:xfrm>
                <a:off x="4689357" y="3981343"/>
                <a:ext cx="3651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6" extrusionOk="0">
                    <a:moveTo>
                      <a:pt x="306" y="1"/>
                    </a:moveTo>
                    <a:cubicBezTo>
                      <a:pt x="122" y="1"/>
                      <a:pt x="0" y="123"/>
                      <a:pt x="0" y="306"/>
                    </a:cubicBezTo>
                    <a:lnTo>
                      <a:pt x="0" y="2140"/>
                    </a:lnTo>
                    <a:cubicBezTo>
                      <a:pt x="0" y="2323"/>
                      <a:pt x="122" y="2445"/>
                      <a:pt x="306" y="2445"/>
                    </a:cubicBezTo>
                    <a:cubicBezTo>
                      <a:pt x="489" y="2445"/>
                      <a:pt x="611" y="2323"/>
                      <a:pt x="611" y="2140"/>
                    </a:cubicBezTo>
                    <a:lnTo>
                      <a:pt x="611" y="612"/>
                    </a:lnTo>
                    <a:lnTo>
                      <a:pt x="2139" y="612"/>
                    </a:lnTo>
                    <a:cubicBezTo>
                      <a:pt x="2322" y="612"/>
                      <a:pt x="2444" y="490"/>
                      <a:pt x="2444" y="306"/>
                    </a:cubicBezTo>
                    <a:cubicBezTo>
                      <a:pt x="2444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5874;p64">
                <a:extLst>
                  <a:ext uri="{FF2B5EF4-FFF2-40B4-BE49-F238E27FC236}">
                    <a16:creationId xmlns:a16="http://schemas.microsoft.com/office/drawing/2014/main" id="{1FA877FD-37A3-4A1A-97FD-0ED8CA3C83A8}"/>
                  </a:ext>
                </a:extLst>
              </p:cNvPr>
              <p:cNvSpPr/>
              <p:nvPr/>
            </p:nvSpPr>
            <p:spPr>
              <a:xfrm>
                <a:off x="4732238" y="3981343"/>
                <a:ext cx="37421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6" extrusionOk="0">
                    <a:moveTo>
                      <a:pt x="367" y="1"/>
                    </a:moveTo>
                    <a:cubicBezTo>
                      <a:pt x="184" y="1"/>
                      <a:pt x="0" y="123"/>
                      <a:pt x="0" y="306"/>
                    </a:cubicBezTo>
                    <a:cubicBezTo>
                      <a:pt x="0" y="490"/>
                      <a:pt x="184" y="612"/>
                      <a:pt x="367" y="612"/>
                    </a:cubicBezTo>
                    <a:lnTo>
                      <a:pt x="1834" y="612"/>
                    </a:lnTo>
                    <a:lnTo>
                      <a:pt x="1834" y="2140"/>
                    </a:lnTo>
                    <a:cubicBezTo>
                      <a:pt x="1834" y="2323"/>
                      <a:pt x="2017" y="2445"/>
                      <a:pt x="2139" y="2445"/>
                    </a:cubicBezTo>
                    <a:cubicBezTo>
                      <a:pt x="2322" y="2445"/>
                      <a:pt x="2506" y="2323"/>
                      <a:pt x="2506" y="2140"/>
                    </a:cubicBezTo>
                    <a:lnTo>
                      <a:pt x="2506" y="306"/>
                    </a:lnTo>
                    <a:cubicBezTo>
                      <a:pt x="2506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5875;p64">
                <a:extLst>
                  <a:ext uri="{FF2B5EF4-FFF2-40B4-BE49-F238E27FC236}">
                    <a16:creationId xmlns:a16="http://schemas.microsoft.com/office/drawing/2014/main" id="{370AB414-7BE5-447B-8206-CDEC962C86CB}"/>
                  </a:ext>
                </a:extLst>
              </p:cNvPr>
              <p:cNvSpPr/>
              <p:nvPr/>
            </p:nvSpPr>
            <p:spPr>
              <a:xfrm>
                <a:off x="4732238" y="4027882"/>
                <a:ext cx="37421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5" extrusionOk="0">
                    <a:moveTo>
                      <a:pt x="2139" y="0"/>
                    </a:moveTo>
                    <a:cubicBezTo>
                      <a:pt x="2017" y="0"/>
                      <a:pt x="1834" y="123"/>
                      <a:pt x="1834" y="306"/>
                    </a:cubicBezTo>
                    <a:lnTo>
                      <a:pt x="1834" y="1834"/>
                    </a:lnTo>
                    <a:lnTo>
                      <a:pt x="367" y="1834"/>
                    </a:lnTo>
                    <a:cubicBezTo>
                      <a:pt x="184" y="1834"/>
                      <a:pt x="0" y="1956"/>
                      <a:pt x="0" y="2139"/>
                    </a:cubicBezTo>
                    <a:cubicBezTo>
                      <a:pt x="0" y="2322"/>
                      <a:pt x="184" y="2445"/>
                      <a:pt x="367" y="2445"/>
                    </a:cubicBezTo>
                    <a:lnTo>
                      <a:pt x="2139" y="2445"/>
                    </a:lnTo>
                    <a:cubicBezTo>
                      <a:pt x="2322" y="2445"/>
                      <a:pt x="2506" y="2322"/>
                      <a:pt x="2445" y="2139"/>
                    </a:cubicBezTo>
                    <a:lnTo>
                      <a:pt x="2445" y="306"/>
                    </a:lnTo>
                    <a:cubicBezTo>
                      <a:pt x="2445" y="123"/>
                      <a:pt x="2322" y="0"/>
                      <a:pt x="2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5876;p64">
                <a:extLst>
                  <a:ext uri="{FF2B5EF4-FFF2-40B4-BE49-F238E27FC236}">
                    <a16:creationId xmlns:a16="http://schemas.microsoft.com/office/drawing/2014/main" id="{5234557B-66E1-4484-94B4-5B450A4BB2D8}"/>
                  </a:ext>
                </a:extLst>
              </p:cNvPr>
              <p:cNvSpPr/>
              <p:nvPr/>
            </p:nvSpPr>
            <p:spPr>
              <a:xfrm>
                <a:off x="4689357" y="4027882"/>
                <a:ext cx="36510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5" extrusionOk="0">
                    <a:moveTo>
                      <a:pt x="306" y="0"/>
                    </a:moveTo>
                    <a:cubicBezTo>
                      <a:pt x="122" y="0"/>
                      <a:pt x="0" y="123"/>
                      <a:pt x="0" y="306"/>
                    </a:cubicBezTo>
                    <a:lnTo>
                      <a:pt x="0" y="2139"/>
                    </a:lnTo>
                    <a:cubicBezTo>
                      <a:pt x="0" y="2322"/>
                      <a:pt x="122" y="2445"/>
                      <a:pt x="306" y="2445"/>
                    </a:cubicBezTo>
                    <a:lnTo>
                      <a:pt x="2139" y="2445"/>
                    </a:lnTo>
                    <a:cubicBezTo>
                      <a:pt x="2322" y="2445"/>
                      <a:pt x="2444" y="2322"/>
                      <a:pt x="2444" y="2139"/>
                    </a:cubicBezTo>
                    <a:cubicBezTo>
                      <a:pt x="2444" y="1956"/>
                      <a:pt x="2322" y="1834"/>
                      <a:pt x="2139" y="1834"/>
                    </a:cubicBezTo>
                    <a:lnTo>
                      <a:pt x="611" y="1834"/>
                    </a:lnTo>
                    <a:lnTo>
                      <a:pt x="611" y="306"/>
                    </a:lnTo>
                    <a:cubicBezTo>
                      <a:pt x="611" y="123"/>
                      <a:pt x="489" y="0"/>
                      <a:pt x="3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" name="Google Shape;5877;p64">
              <a:extLst>
                <a:ext uri="{FF2B5EF4-FFF2-40B4-BE49-F238E27FC236}">
                  <a16:creationId xmlns:a16="http://schemas.microsoft.com/office/drawing/2014/main" id="{424779E8-ED58-4E7C-8271-04110E2914E0}"/>
                </a:ext>
              </a:extLst>
            </p:cNvPr>
            <p:cNvGrpSpPr/>
            <p:nvPr/>
          </p:nvGrpSpPr>
          <p:grpSpPr>
            <a:xfrm>
              <a:off x="1046154" y="3467868"/>
              <a:ext cx="3504437" cy="52696"/>
              <a:chOff x="838074" y="3747922"/>
              <a:chExt cx="4005987" cy="60238"/>
            </a:xfrm>
          </p:grpSpPr>
          <p:sp>
            <p:nvSpPr>
              <p:cNvPr id="103" name="Google Shape;5878;p64">
                <a:extLst>
                  <a:ext uri="{FF2B5EF4-FFF2-40B4-BE49-F238E27FC236}">
                    <a16:creationId xmlns:a16="http://schemas.microsoft.com/office/drawing/2014/main" id="{F31B6723-D131-4F10-9C72-DAED89DFD82A}"/>
                  </a:ext>
                </a:extLst>
              </p:cNvPr>
              <p:cNvSpPr/>
              <p:nvPr/>
            </p:nvSpPr>
            <p:spPr>
              <a:xfrm>
                <a:off x="838074" y="3767078"/>
                <a:ext cx="4005987" cy="21921"/>
              </a:xfrm>
              <a:custGeom>
                <a:avLst/>
                <a:gdLst/>
                <a:ahLst/>
                <a:cxnLst/>
                <a:rect l="l" t="t" r="r" b="b"/>
                <a:pathLst>
                  <a:path w="268273" h="1468" extrusionOk="0">
                    <a:moveTo>
                      <a:pt x="0" y="1"/>
                    </a:moveTo>
                    <a:lnTo>
                      <a:pt x="0" y="1468"/>
                    </a:lnTo>
                    <a:lnTo>
                      <a:pt x="268273" y="1468"/>
                    </a:lnTo>
                    <a:lnTo>
                      <a:pt x="2682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5879;p64">
                <a:extLst>
                  <a:ext uri="{FF2B5EF4-FFF2-40B4-BE49-F238E27FC236}">
                    <a16:creationId xmlns:a16="http://schemas.microsoft.com/office/drawing/2014/main" id="{07A70B3B-8611-41A2-BCED-7318D41642A2}"/>
                  </a:ext>
                </a:extLst>
              </p:cNvPr>
              <p:cNvSpPr/>
              <p:nvPr/>
            </p:nvSpPr>
            <p:spPr>
              <a:xfrm>
                <a:off x="1795250" y="3747922"/>
                <a:ext cx="61149" cy="60238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4034" extrusionOk="0">
                    <a:moveTo>
                      <a:pt x="2078" y="1"/>
                    </a:moveTo>
                    <a:cubicBezTo>
                      <a:pt x="917" y="1"/>
                      <a:pt x="0" y="917"/>
                      <a:pt x="0" y="2017"/>
                    </a:cubicBezTo>
                    <a:cubicBezTo>
                      <a:pt x="0" y="3117"/>
                      <a:pt x="917" y="4034"/>
                      <a:pt x="2078" y="4034"/>
                    </a:cubicBezTo>
                    <a:cubicBezTo>
                      <a:pt x="3178" y="4034"/>
                      <a:pt x="4094" y="3117"/>
                      <a:pt x="4094" y="2017"/>
                    </a:cubicBezTo>
                    <a:cubicBezTo>
                      <a:pt x="4094" y="917"/>
                      <a:pt x="3178" y="1"/>
                      <a:pt x="2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5880;p64">
                <a:extLst>
                  <a:ext uri="{FF2B5EF4-FFF2-40B4-BE49-F238E27FC236}">
                    <a16:creationId xmlns:a16="http://schemas.microsoft.com/office/drawing/2014/main" id="{756B8F36-CC6F-4DB8-B944-DCE6F4CB5285}"/>
                  </a:ext>
                </a:extLst>
              </p:cNvPr>
              <p:cNvSpPr/>
              <p:nvPr/>
            </p:nvSpPr>
            <p:spPr>
              <a:xfrm>
                <a:off x="838074" y="3767075"/>
                <a:ext cx="989927" cy="21925"/>
              </a:xfrm>
              <a:custGeom>
                <a:avLst/>
                <a:gdLst/>
                <a:ahLst/>
                <a:cxnLst/>
                <a:rect l="l" t="t" r="r" b="b"/>
                <a:pathLst>
                  <a:path w="268273" h="1468" extrusionOk="0">
                    <a:moveTo>
                      <a:pt x="0" y="1"/>
                    </a:moveTo>
                    <a:lnTo>
                      <a:pt x="0" y="1468"/>
                    </a:lnTo>
                    <a:lnTo>
                      <a:pt x="268273" y="1468"/>
                    </a:lnTo>
                    <a:lnTo>
                      <a:pt x="2682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" name="Google Shape;5732;p63">
            <a:extLst>
              <a:ext uri="{FF2B5EF4-FFF2-40B4-BE49-F238E27FC236}">
                <a16:creationId xmlns:a16="http://schemas.microsoft.com/office/drawing/2014/main" id="{6439762B-760B-4367-8664-D66F52ED3ED3}"/>
              </a:ext>
            </a:extLst>
          </p:cNvPr>
          <p:cNvGrpSpPr/>
          <p:nvPr/>
        </p:nvGrpSpPr>
        <p:grpSpPr>
          <a:xfrm flipH="1">
            <a:off x="8785557" y="4306157"/>
            <a:ext cx="271859" cy="233627"/>
            <a:chOff x="739150" y="4174275"/>
            <a:chExt cx="945925" cy="812900"/>
          </a:xfrm>
        </p:grpSpPr>
        <p:sp>
          <p:nvSpPr>
            <p:cNvPr id="123" name="Google Shape;5733;p63">
              <a:extLst>
                <a:ext uri="{FF2B5EF4-FFF2-40B4-BE49-F238E27FC236}">
                  <a16:creationId xmlns:a16="http://schemas.microsoft.com/office/drawing/2014/main" id="{CA70A326-35E3-4C05-8248-A02D2FD98F25}"/>
                </a:ext>
              </a:extLst>
            </p:cNvPr>
            <p:cNvSpPr/>
            <p:nvPr/>
          </p:nvSpPr>
          <p:spPr>
            <a:xfrm>
              <a:off x="739150" y="4366050"/>
              <a:ext cx="807725" cy="489000"/>
            </a:xfrm>
            <a:custGeom>
              <a:avLst/>
              <a:gdLst/>
              <a:ahLst/>
              <a:cxnLst/>
              <a:rect l="l" t="t" r="r" b="b"/>
              <a:pathLst>
                <a:path w="32309" h="19560" extrusionOk="0">
                  <a:moveTo>
                    <a:pt x="32249" y="0"/>
                  </a:moveTo>
                  <a:cubicBezTo>
                    <a:pt x="32237" y="83"/>
                    <a:pt x="32214" y="183"/>
                    <a:pt x="32190" y="295"/>
                  </a:cubicBezTo>
                  <a:cubicBezTo>
                    <a:pt x="32178" y="331"/>
                    <a:pt x="32167" y="372"/>
                    <a:pt x="32155" y="408"/>
                  </a:cubicBezTo>
                  <a:cubicBezTo>
                    <a:pt x="32149" y="449"/>
                    <a:pt x="32137" y="484"/>
                    <a:pt x="32125" y="520"/>
                  </a:cubicBezTo>
                  <a:cubicBezTo>
                    <a:pt x="32119" y="532"/>
                    <a:pt x="32119" y="538"/>
                    <a:pt x="32113" y="549"/>
                  </a:cubicBezTo>
                  <a:cubicBezTo>
                    <a:pt x="32084" y="656"/>
                    <a:pt x="32043" y="750"/>
                    <a:pt x="32007" y="839"/>
                  </a:cubicBezTo>
                  <a:cubicBezTo>
                    <a:pt x="32007" y="839"/>
                    <a:pt x="32007" y="845"/>
                    <a:pt x="32007" y="845"/>
                  </a:cubicBezTo>
                  <a:cubicBezTo>
                    <a:pt x="32007" y="851"/>
                    <a:pt x="32001" y="851"/>
                    <a:pt x="32001" y="856"/>
                  </a:cubicBezTo>
                  <a:cubicBezTo>
                    <a:pt x="31989" y="880"/>
                    <a:pt x="31984" y="904"/>
                    <a:pt x="31972" y="927"/>
                  </a:cubicBezTo>
                  <a:cubicBezTo>
                    <a:pt x="31966" y="945"/>
                    <a:pt x="31960" y="963"/>
                    <a:pt x="31948" y="981"/>
                  </a:cubicBezTo>
                  <a:cubicBezTo>
                    <a:pt x="31854" y="1199"/>
                    <a:pt x="31765" y="1341"/>
                    <a:pt x="31747" y="1370"/>
                  </a:cubicBezTo>
                  <a:cubicBezTo>
                    <a:pt x="31694" y="1453"/>
                    <a:pt x="31617" y="1589"/>
                    <a:pt x="31493" y="1742"/>
                  </a:cubicBezTo>
                  <a:cubicBezTo>
                    <a:pt x="31464" y="1784"/>
                    <a:pt x="31434" y="1825"/>
                    <a:pt x="31405" y="1861"/>
                  </a:cubicBezTo>
                  <a:cubicBezTo>
                    <a:pt x="31357" y="1920"/>
                    <a:pt x="31304" y="1979"/>
                    <a:pt x="31245" y="2038"/>
                  </a:cubicBezTo>
                  <a:cubicBezTo>
                    <a:pt x="31163" y="2132"/>
                    <a:pt x="31103" y="2191"/>
                    <a:pt x="31015" y="2274"/>
                  </a:cubicBezTo>
                  <a:cubicBezTo>
                    <a:pt x="30997" y="2286"/>
                    <a:pt x="30991" y="2298"/>
                    <a:pt x="30974" y="2304"/>
                  </a:cubicBezTo>
                  <a:cubicBezTo>
                    <a:pt x="30932" y="2345"/>
                    <a:pt x="30891" y="2380"/>
                    <a:pt x="30850" y="2416"/>
                  </a:cubicBezTo>
                  <a:cubicBezTo>
                    <a:pt x="30844" y="2416"/>
                    <a:pt x="30844" y="2416"/>
                    <a:pt x="30844" y="2422"/>
                  </a:cubicBezTo>
                  <a:cubicBezTo>
                    <a:pt x="30773" y="2481"/>
                    <a:pt x="30690" y="2546"/>
                    <a:pt x="30596" y="2605"/>
                  </a:cubicBezTo>
                  <a:cubicBezTo>
                    <a:pt x="30460" y="2699"/>
                    <a:pt x="30324" y="2782"/>
                    <a:pt x="30164" y="2871"/>
                  </a:cubicBezTo>
                  <a:cubicBezTo>
                    <a:pt x="30023" y="2947"/>
                    <a:pt x="29899" y="3012"/>
                    <a:pt x="29816" y="3048"/>
                  </a:cubicBezTo>
                  <a:cubicBezTo>
                    <a:pt x="29816" y="3054"/>
                    <a:pt x="29816" y="3054"/>
                    <a:pt x="29816" y="3054"/>
                  </a:cubicBezTo>
                  <a:cubicBezTo>
                    <a:pt x="29686" y="3119"/>
                    <a:pt x="29503" y="3201"/>
                    <a:pt x="29278" y="3290"/>
                  </a:cubicBezTo>
                  <a:cubicBezTo>
                    <a:pt x="29231" y="3314"/>
                    <a:pt x="29178" y="3331"/>
                    <a:pt x="29125" y="3349"/>
                  </a:cubicBezTo>
                  <a:cubicBezTo>
                    <a:pt x="29101" y="3361"/>
                    <a:pt x="29078" y="3367"/>
                    <a:pt x="29048" y="3378"/>
                  </a:cubicBezTo>
                  <a:cubicBezTo>
                    <a:pt x="29024" y="3384"/>
                    <a:pt x="29007" y="3390"/>
                    <a:pt x="28983" y="3402"/>
                  </a:cubicBezTo>
                  <a:cubicBezTo>
                    <a:pt x="28983" y="3402"/>
                    <a:pt x="28865" y="3443"/>
                    <a:pt x="28694" y="3491"/>
                  </a:cubicBezTo>
                  <a:cubicBezTo>
                    <a:pt x="28688" y="3491"/>
                    <a:pt x="28682" y="3497"/>
                    <a:pt x="28676" y="3497"/>
                  </a:cubicBezTo>
                  <a:cubicBezTo>
                    <a:pt x="28617" y="3514"/>
                    <a:pt x="28552" y="3532"/>
                    <a:pt x="28481" y="3550"/>
                  </a:cubicBezTo>
                  <a:cubicBezTo>
                    <a:pt x="28475" y="3550"/>
                    <a:pt x="28469" y="3550"/>
                    <a:pt x="28463" y="3556"/>
                  </a:cubicBezTo>
                  <a:lnTo>
                    <a:pt x="28446" y="3556"/>
                  </a:lnTo>
                  <a:cubicBezTo>
                    <a:pt x="28434" y="3562"/>
                    <a:pt x="28428" y="3562"/>
                    <a:pt x="28422" y="3562"/>
                  </a:cubicBezTo>
                  <a:cubicBezTo>
                    <a:pt x="28404" y="3567"/>
                    <a:pt x="28387" y="3567"/>
                    <a:pt x="28369" y="3573"/>
                  </a:cubicBezTo>
                  <a:cubicBezTo>
                    <a:pt x="28351" y="3579"/>
                    <a:pt x="28339" y="3579"/>
                    <a:pt x="28328" y="3585"/>
                  </a:cubicBezTo>
                  <a:cubicBezTo>
                    <a:pt x="28162" y="3621"/>
                    <a:pt x="28014" y="3644"/>
                    <a:pt x="27855" y="3662"/>
                  </a:cubicBezTo>
                  <a:cubicBezTo>
                    <a:pt x="27701" y="3680"/>
                    <a:pt x="27648" y="3686"/>
                    <a:pt x="27507" y="3692"/>
                  </a:cubicBezTo>
                  <a:cubicBezTo>
                    <a:pt x="27436" y="3697"/>
                    <a:pt x="27377" y="3697"/>
                    <a:pt x="27318" y="3697"/>
                  </a:cubicBezTo>
                  <a:lnTo>
                    <a:pt x="27288" y="3697"/>
                  </a:lnTo>
                  <a:cubicBezTo>
                    <a:pt x="27211" y="3697"/>
                    <a:pt x="27123" y="3697"/>
                    <a:pt x="27022" y="3692"/>
                  </a:cubicBezTo>
                  <a:lnTo>
                    <a:pt x="26981" y="3692"/>
                  </a:lnTo>
                  <a:cubicBezTo>
                    <a:pt x="26869" y="3680"/>
                    <a:pt x="26739" y="3668"/>
                    <a:pt x="26597" y="3650"/>
                  </a:cubicBezTo>
                  <a:cubicBezTo>
                    <a:pt x="26532" y="3638"/>
                    <a:pt x="26473" y="3627"/>
                    <a:pt x="26414" y="3615"/>
                  </a:cubicBezTo>
                  <a:cubicBezTo>
                    <a:pt x="26402" y="3615"/>
                    <a:pt x="26384" y="3609"/>
                    <a:pt x="26367" y="3609"/>
                  </a:cubicBezTo>
                  <a:cubicBezTo>
                    <a:pt x="26331" y="3597"/>
                    <a:pt x="26296" y="3591"/>
                    <a:pt x="26254" y="3585"/>
                  </a:cubicBezTo>
                  <a:cubicBezTo>
                    <a:pt x="26237" y="3579"/>
                    <a:pt x="26219" y="3573"/>
                    <a:pt x="26201" y="3567"/>
                  </a:cubicBezTo>
                  <a:cubicBezTo>
                    <a:pt x="26195" y="3591"/>
                    <a:pt x="26189" y="3609"/>
                    <a:pt x="26184" y="3632"/>
                  </a:cubicBezTo>
                  <a:cubicBezTo>
                    <a:pt x="26172" y="3656"/>
                    <a:pt x="26166" y="3680"/>
                    <a:pt x="26160" y="3703"/>
                  </a:cubicBezTo>
                  <a:cubicBezTo>
                    <a:pt x="26154" y="3721"/>
                    <a:pt x="26148" y="3745"/>
                    <a:pt x="26142" y="3762"/>
                  </a:cubicBezTo>
                  <a:cubicBezTo>
                    <a:pt x="26130" y="3798"/>
                    <a:pt x="26119" y="3833"/>
                    <a:pt x="26107" y="3869"/>
                  </a:cubicBezTo>
                  <a:cubicBezTo>
                    <a:pt x="26107" y="3886"/>
                    <a:pt x="26101" y="3898"/>
                    <a:pt x="26095" y="3910"/>
                  </a:cubicBezTo>
                  <a:cubicBezTo>
                    <a:pt x="26083" y="3945"/>
                    <a:pt x="26071" y="3987"/>
                    <a:pt x="26060" y="4028"/>
                  </a:cubicBezTo>
                  <a:cubicBezTo>
                    <a:pt x="26054" y="4046"/>
                    <a:pt x="26048" y="4058"/>
                    <a:pt x="26042" y="4075"/>
                  </a:cubicBezTo>
                  <a:cubicBezTo>
                    <a:pt x="26030" y="4111"/>
                    <a:pt x="26018" y="4140"/>
                    <a:pt x="26006" y="4176"/>
                  </a:cubicBezTo>
                  <a:cubicBezTo>
                    <a:pt x="25995" y="4205"/>
                    <a:pt x="25989" y="4235"/>
                    <a:pt x="25977" y="4259"/>
                  </a:cubicBezTo>
                  <a:cubicBezTo>
                    <a:pt x="25965" y="4282"/>
                    <a:pt x="25959" y="4306"/>
                    <a:pt x="25953" y="4323"/>
                  </a:cubicBezTo>
                  <a:cubicBezTo>
                    <a:pt x="25941" y="4353"/>
                    <a:pt x="25930" y="4383"/>
                    <a:pt x="25918" y="4412"/>
                  </a:cubicBezTo>
                  <a:cubicBezTo>
                    <a:pt x="25906" y="4448"/>
                    <a:pt x="25882" y="4501"/>
                    <a:pt x="25859" y="4560"/>
                  </a:cubicBezTo>
                  <a:cubicBezTo>
                    <a:pt x="25788" y="4719"/>
                    <a:pt x="25711" y="4890"/>
                    <a:pt x="25622" y="5062"/>
                  </a:cubicBezTo>
                  <a:cubicBezTo>
                    <a:pt x="25528" y="5233"/>
                    <a:pt x="25416" y="5428"/>
                    <a:pt x="25292" y="5617"/>
                  </a:cubicBezTo>
                  <a:cubicBezTo>
                    <a:pt x="25280" y="5635"/>
                    <a:pt x="25262" y="5652"/>
                    <a:pt x="25250" y="5676"/>
                  </a:cubicBezTo>
                  <a:cubicBezTo>
                    <a:pt x="25250" y="5676"/>
                    <a:pt x="25244" y="5682"/>
                    <a:pt x="25244" y="5682"/>
                  </a:cubicBezTo>
                  <a:cubicBezTo>
                    <a:pt x="25239" y="5688"/>
                    <a:pt x="25239" y="5694"/>
                    <a:pt x="25233" y="5700"/>
                  </a:cubicBezTo>
                  <a:cubicBezTo>
                    <a:pt x="25209" y="5735"/>
                    <a:pt x="25179" y="5776"/>
                    <a:pt x="25150" y="5818"/>
                  </a:cubicBezTo>
                  <a:cubicBezTo>
                    <a:pt x="25144" y="5830"/>
                    <a:pt x="25132" y="5841"/>
                    <a:pt x="25126" y="5853"/>
                  </a:cubicBezTo>
                  <a:cubicBezTo>
                    <a:pt x="25061" y="5942"/>
                    <a:pt x="24985" y="6042"/>
                    <a:pt x="24890" y="6149"/>
                  </a:cubicBezTo>
                  <a:cubicBezTo>
                    <a:pt x="24884" y="6154"/>
                    <a:pt x="24884" y="6160"/>
                    <a:pt x="24878" y="6166"/>
                  </a:cubicBezTo>
                  <a:cubicBezTo>
                    <a:pt x="24861" y="6190"/>
                    <a:pt x="24843" y="6208"/>
                    <a:pt x="24819" y="6231"/>
                  </a:cubicBezTo>
                  <a:cubicBezTo>
                    <a:pt x="24813" y="6243"/>
                    <a:pt x="24801" y="6255"/>
                    <a:pt x="24790" y="6267"/>
                  </a:cubicBezTo>
                  <a:cubicBezTo>
                    <a:pt x="24778" y="6278"/>
                    <a:pt x="24772" y="6290"/>
                    <a:pt x="24760" y="6302"/>
                  </a:cubicBezTo>
                  <a:cubicBezTo>
                    <a:pt x="24713" y="6355"/>
                    <a:pt x="24660" y="6414"/>
                    <a:pt x="24601" y="6473"/>
                  </a:cubicBezTo>
                  <a:cubicBezTo>
                    <a:pt x="24571" y="6509"/>
                    <a:pt x="24536" y="6538"/>
                    <a:pt x="24506" y="6568"/>
                  </a:cubicBezTo>
                  <a:cubicBezTo>
                    <a:pt x="24494" y="6586"/>
                    <a:pt x="24477" y="6603"/>
                    <a:pt x="24453" y="6621"/>
                  </a:cubicBezTo>
                  <a:cubicBezTo>
                    <a:pt x="24453" y="6627"/>
                    <a:pt x="24447" y="6633"/>
                    <a:pt x="24441" y="6633"/>
                  </a:cubicBezTo>
                  <a:cubicBezTo>
                    <a:pt x="24406" y="6668"/>
                    <a:pt x="24364" y="6710"/>
                    <a:pt x="24323" y="6745"/>
                  </a:cubicBezTo>
                  <a:cubicBezTo>
                    <a:pt x="24294" y="6775"/>
                    <a:pt x="24264" y="6804"/>
                    <a:pt x="24234" y="6828"/>
                  </a:cubicBezTo>
                  <a:cubicBezTo>
                    <a:pt x="24146" y="6910"/>
                    <a:pt x="24075" y="6970"/>
                    <a:pt x="23992" y="7040"/>
                  </a:cubicBezTo>
                  <a:cubicBezTo>
                    <a:pt x="23921" y="7094"/>
                    <a:pt x="23845" y="7153"/>
                    <a:pt x="23786" y="7200"/>
                  </a:cubicBezTo>
                  <a:cubicBezTo>
                    <a:pt x="23750" y="7223"/>
                    <a:pt x="23709" y="7247"/>
                    <a:pt x="23673" y="7277"/>
                  </a:cubicBezTo>
                  <a:cubicBezTo>
                    <a:pt x="23626" y="7306"/>
                    <a:pt x="23579" y="7342"/>
                    <a:pt x="23526" y="7383"/>
                  </a:cubicBezTo>
                  <a:cubicBezTo>
                    <a:pt x="23402" y="7472"/>
                    <a:pt x="23219" y="7578"/>
                    <a:pt x="23083" y="7661"/>
                  </a:cubicBezTo>
                  <a:cubicBezTo>
                    <a:pt x="23047" y="7678"/>
                    <a:pt x="22994" y="7708"/>
                    <a:pt x="22929" y="7743"/>
                  </a:cubicBezTo>
                  <a:cubicBezTo>
                    <a:pt x="22917" y="7749"/>
                    <a:pt x="22900" y="7761"/>
                    <a:pt x="22888" y="7767"/>
                  </a:cubicBezTo>
                  <a:cubicBezTo>
                    <a:pt x="22852" y="7785"/>
                    <a:pt x="22817" y="7802"/>
                    <a:pt x="22782" y="7826"/>
                  </a:cubicBezTo>
                  <a:cubicBezTo>
                    <a:pt x="22740" y="7844"/>
                    <a:pt x="22705" y="7861"/>
                    <a:pt x="22663" y="7879"/>
                  </a:cubicBezTo>
                  <a:cubicBezTo>
                    <a:pt x="22646" y="7891"/>
                    <a:pt x="22622" y="7903"/>
                    <a:pt x="22604" y="7909"/>
                  </a:cubicBezTo>
                  <a:cubicBezTo>
                    <a:pt x="22563" y="7932"/>
                    <a:pt x="22516" y="7950"/>
                    <a:pt x="22474" y="7968"/>
                  </a:cubicBezTo>
                  <a:cubicBezTo>
                    <a:pt x="22451" y="7985"/>
                    <a:pt x="22421" y="7997"/>
                    <a:pt x="22392" y="8009"/>
                  </a:cubicBezTo>
                  <a:cubicBezTo>
                    <a:pt x="22368" y="8021"/>
                    <a:pt x="22339" y="8033"/>
                    <a:pt x="22315" y="8044"/>
                  </a:cubicBezTo>
                  <a:cubicBezTo>
                    <a:pt x="22268" y="8062"/>
                    <a:pt x="22215" y="8086"/>
                    <a:pt x="22167" y="8104"/>
                  </a:cubicBezTo>
                  <a:cubicBezTo>
                    <a:pt x="22144" y="8115"/>
                    <a:pt x="22120" y="8127"/>
                    <a:pt x="22096" y="8133"/>
                  </a:cubicBezTo>
                  <a:cubicBezTo>
                    <a:pt x="22043" y="8157"/>
                    <a:pt x="21990" y="8174"/>
                    <a:pt x="21931" y="8198"/>
                  </a:cubicBezTo>
                  <a:cubicBezTo>
                    <a:pt x="21913" y="8204"/>
                    <a:pt x="21896" y="8216"/>
                    <a:pt x="21878" y="8222"/>
                  </a:cubicBezTo>
                  <a:cubicBezTo>
                    <a:pt x="21831" y="8239"/>
                    <a:pt x="21789" y="8251"/>
                    <a:pt x="21742" y="8269"/>
                  </a:cubicBezTo>
                  <a:cubicBezTo>
                    <a:pt x="21718" y="8281"/>
                    <a:pt x="21695" y="8287"/>
                    <a:pt x="21671" y="8293"/>
                  </a:cubicBezTo>
                  <a:cubicBezTo>
                    <a:pt x="21618" y="8316"/>
                    <a:pt x="21559" y="8334"/>
                    <a:pt x="21494" y="8357"/>
                  </a:cubicBezTo>
                  <a:lnTo>
                    <a:pt x="21488" y="8357"/>
                  </a:lnTo>
                  <a:cubicBezTo>
                    <a:pt x="21482" y="8357"/>
                    <a:pt x="21482" y="8363"/>
                    <a:pt x="21482" y="8363"/>
                  </a:cubicBezTo>
                  <a:cubicBezTo>
                    <a:pt x="21459" y="8369"/>
                    <a:pt x="21441" y="8375"/>
                    <a:pt x="21423" y="8381"/>
                  </a:cubicBezTo>
                  <a:cubicBezTo>
                    <a:pt x="20697" y="8617"/>
                    <a:pt x="20100" y="8724"/>
                    <a:pt x="19870" y="8759"/>
                  </a:cubicBezTo>
                  <a:cubicBezTo>
                    <a:pt x="19805" y="8765"/>
                    <a:pt x="19757" y="8777"/>
                    <a:pt x="19722" y="8777"/>
                  </a:cubicBezTo>
                  <a:cubicBezTo>
                    <a:pt x="19645" y="8789"/>
                    <a:pt x="19563" y="8800"/>
                    <a:pt x="19474" y="8806"/>
                  </a:cubicBezTo>
                  <a:cubicBezTo>
                    <a:pt x="19297" y="8830"/>
                    <a:pt x="19173" y="8842"/>
                    <a:pt x="18990" y="8848"/>
                  </a:cubicBezTo>
                  <a:lnTo>
                    <a:pt x="18954" y="8848"/>
                  </a:lnTo>
                  <a:cubicBezTo>
                    <a:pt x="18937" y="8848"/>
                    <a:pt x="18919" y="8854"/>
                    <a:pt x="18907" y="8854"/>
                  </a:cubicBezTo>
                  <a:lnTo>
                    <a:pt x="18736" y="8854"/>
                  </a:lnTo>
                  <a:cubicBezTo>
                    <a:pt x="18671" y="8855"/>
                    <a:pt x="18612" y="8855"/>
                    <a:pt x="18557" y="8855"/>
                  </a:cubicBezTo>
                  <a:cubicBezTo>
                    <a:pt x="18327" y="8855"/>
                    <a:pt x="18188" y="8847"/>
                    <a:pt x="18169" y="8842"/>
                  </a:cubicBezTo>
                  <a:lnTo>
                    <a:pt x="18139" y="8842"/>
                  </a:lnTo>
                  <a:cubicBezTo>
                    <a:pt x="18139" y="8895"/>
                    <a:pt x="18133" y="8942"/>
                    <a:pt x="18121" y="9001"/>
                  </a:cubicBezTo>
                  <a:cubicBezTo>
                    <a:pt x="18116" y="9078"/>
                    <a:pt x="18104" y="9149"/>
                    <a:pt x="18086" y="9226"/>
                  </a:cubicBezTo>
                  <a:cubicBezTo>
                    <a:pt x="18068" y="9350"/>
                    <a:pt x="18045" y="9438"/>
                    <a:pt x="18033" y="9486"/>
                  </a:cubicBezTo>
                  <a:cubicBezTo>
                    <a:pt x="17986" y="9692"/>
                    <a:pt x="17938" y="9870"/>
                    <a:pt x="17897" y="10005"/>
                  </a:cubicBezTo>
                  <a:cubicBezTo>
                    <a:pt x="17885" y="10029"/>
                    <a:pt x="17879" y="10053"/>
                    <a:pt x="17873" y="10076"/>
                  </a:cubicBezTo>
                  <a:cubicBezTo>
                    <a:pt x="17867" y="10088"/>
                    <a:pt x="17867" y="10094"/>
                    <a:pt x="17862" y="10106"/>
                  </a:cubicBezTo>
                  <a:cubicBezTo>
                    <a:pt x="17862" y="10118"/>
                    <a:pt x="17856" y="10129"/>
                    <a:pt x="17850" y="10141"/>
                  </a:cubicBezTo>
                  <a:cubicBezTo>
                    <a:pt x="17791" y="10330"/>
                    <a:pt x="17720" y="10531"/>
                    <a:pt x="17619" y="10744"/>
                  </a:cubicBezTo>
                  <a:cubicBezTo>
                    <a:pt x="17590" y="10815"/>
                    <a:pt x="17554" y="10897"/>
                    <a:pt x="17513" y="10980"/>
                  </a:cubicBezTo>
                  <a:cubicBezTo>
                    <a:pt x="17507" y="10998"/>
                    <a:pt x="17501" y="11015"/>
                    <a:pt x="17489" y="11027"/>
                  </a:cubicBezTo>
                  <a:cubicBezTo>
                    <a:pt x="17454" y="11116"/>
                    <a:pt x="17407" y="11210"/>
                    <a:pt x="17354" y="11305"/>
                  </a:cubicBezTo>
                  <a:cubicBezTo>
                    <a:pt x="17289" y="11441"/>
                    <a:pt x="17218" y="11571"/>
                    <a:pt x="17147" y="11683"/>
                  </a:cubicBezTo>
                  <a:cubicBezTo>
                    <a:pt x="17111" y="11742"/>
                    <a:pt x="17076" y="11795"/>
                    <a:pt x="17035" y="11854"/>
                  </a:cubicBezTo>
                  <a:cubicBezTo>
                    <a:pt x="16911" y="12061"/>
                    <a:pt x="16781" y="12256"/>
                    <a:pt x="16674" y="12427"/>
                  </a:cubicBezTo>
                  <a:cubicBezTo>
                    <a:pt x="16515" y="12663"/>
                    <a:pt x="16279" y="12959"/>
                    <a:pt x="16101" y="13183"/>
                  </a:cubicBezTo>
                  <a:cubicBezTo>
                    <a:pt x="16096" y="13183"/>
                    <a:pt x="16090" y="13189"/>
                    <a:pt x="16090" y="13195"/>
                  </a:cubicBezTo>
                  <a:cubicBezTo>
                    <a:pt x="15936" y="13384"/>
                    <a:pt x="15759" y="13585"/>
                    <a:pt x="15564" y="13785"/>
                  </a:cubicBezTo>
                  <a:cubicBezTo>
                    <a:pt x="15405" y="13957"/>
                    <a:pt x="15239" y="14128"/>
                    <a:pt x="15092" y="14270"/>
                  </a:cubicBezTo>
                  <a:cubicBezTo>
                    <a:pt x="14950" y="14411"/>
                    <a:pt x="14773" y="14583"/>
                    <a:pt x="14595" y="14736"/>
                  </a:cubicBezTo>
                  <a:cubicBezTo>
                    <a:pt x="14365" y="14949"/>
                    <a:pt x="14058" y="15185"/>
                    <a:pt x="13828" y="15368"/>
                  </a:cubicBezTo>
                  <a:cubicBezTo>
                    <a:pt x="13591" y="15557"/>
                    <a:pt x="13302" y="15764"/>
                    <a:pt x="12989" y="15971"/>
                  </a:cubicBezTo>
                  <a:cubicBezTo>
                    <a:pt x="12747" y="16130"/>
                    <a:pt x="12493" y="16296"/>
                    <a:pt x="12268" y="16420"/>
                  </a:cubicBezTo>
                  <a:cubicBezTo>
                    <a:pt x="12003" y="16579"/>
                    <a:pt x="11737" y="16727"/>
                    <a:pt x="11506" y="16839"/>
                  </a:cubicBezTo>
                  <a:cubicBezTo>
                    <a:pt x="11270" y="16957"/>
                    <a:pt x="10993" y="17081"/>
                    <a:pt x="10703" y="17199"/>
                  </a:cubicBezTo>
                  <a:cubicBezTo>
                    <a:pt x="10555" y="17270"/>
                    <a:pt x="10408" y="17341"/>
                    <a:pt x="10266" y="17400"/>
                  </a:cubicBezTo>
                  <a:cubicBezTo>
                    <a:pt x="10042" y="17495"/>
                    <a:pt x="9752" y="17595"/>
                    <a:pt x="9492" y="17678"/>
                  </a:cubicBezTo>
                  <a:cubicBezTo>
                    <a:pt x="9362" y="17719"/>
                    <a:pt x="9215" y="17760"/>
                    <a:pt x="9067" y="17802"/>
                  </a:cubicBezTo>
                  <a:cubicBezTo>
                    <a:pt x="8801" y="17878"/>
                    <a:pt x="8500" y="17949"/>
                    <a:pt x="8211" y="18008"/>
                  </a:cubicBezTo>
                  <a:cubicBezTo>
                    <a:pt x="7951" y="18062"/>
                    <a:pt x="7626" y="18115"/>
                    <a:pt x="7378" y="18132"/>
                  </a:cubicBezTo>
                  <a:cubicBezTo>
                    <a:pt x="7337" y="18138"/>
                    <a:pt x="7295" y="18138"/>
                    <a:pt x="7254" y="18144"/>
                  </a:cubicBezTo>
                  <a:cubicBezTo>
                    <a:pt x="6948" y="18177"/>
                    <a:pt x="6680" y="18195"/>
                    <a:pt x="6369" y="18195"/>
                  </a:cubicBezTo>
                  <a:cubicBezTo>
                    <a:pt x="6289" y="18195"/>
                    <a:pt x="6207" y="18194"/>
                    <a:pt x="6120" y="18191"/>
                  </a:cubicBezTo>
                  <a:lnTo>
                    <a:pt x="6108" y="18191"/>
                  </a:lnTo>
                  <a:cubicBezTo>
                    <a:pt x="6055" y="18186"/>
                    <a:pt x="6002" y="18186"/>
                    <a:pt x="5954" y="18186"/>
                  </a:cubicBezTo>
                  <a:cubicBezTo>
                    <a:pt x="5872" y="18180"/>
                    <a:pt x="5783" y="18174"/>
                    <a:pt x="5695" y="18168"/>
                  </a:cubicBezTo>
                  <a:lnTo>
                    <a:pt x="5689" y="18168"/>
                  </a:lnTo>
                  <a:cubicBezTo>
                    <a:pt x="5683" y="18168"/>
                    <a:pt x="5647" y="18168"/>
                    <a:pt x="5588" y="18162"/>
                  </a:cubicBezTo>
                  <a:cubicBezTo>
                    <a:pt x="5576" y="18162"/>
                    <a:pt x="5571" y="18156"/>
                    <a:pt x="5559" y="18156"/>
                  </a:cubicBezTo>
                  <a:lnTo>
                    <a:pt x="5541" y="18156"/>
                  </a:lnTo>
                  <a:cubicBezTo>
                    <a:pt x="5352" y="18138"/>
                    <a:pt x="5163" y="18115"/>
                    <a:pt x="4998" y="18085"/>
                  </a:cubicBezTo>
                  <a:cubicBezTo>
                    <a:pt x="4767" y="18050"/>
                    <a:pt x="4507" y="17997"/>
                    <a:pt x="4259" y="17926"/>
                  </a:cubicBezTo>
                  <a:cubicBezTo>
                    <a:pt x="4248" y="17920"/>
                    <a:pt x="4230" y="17914"/>
                    <a:pt x="4212" y="17908"/>
                  </a:cubicBezTo>
                  <a:cubicBezTo>
                    <a:pt x="4041" y="17861"/>
                    <a:pt x="3852" y="17802"/>
                    <a:pt x="3704" y="17743"/>
                  </a:cubicBezTo>
                  <a:cubicBezTo>
                    <a:pt x="3692" y="17743"/>
                    <a:pt x="3681" y="17737"/>
                    <a:pt x="3669" y="17731"/>
                  </a:cubicBezTo>
                  <a:cubicBezTo>
                    <a:pt x="3657" y="17725"/>
                    <a:pt x="3639" y="17719"/>
                    <a:pt x="3627" y="17713"/>
                  </a:cubicBezTo>
                  <a:cubicBezTo>
                    <a:pt x="3503" y="17666"/>
                    <a:pt x="3362" y="17613"/>
                    <a:pt x="3255" y="17560"/>
                  </a:cubicBezTo>
                  <a:cubicBezTo>
                    <a:pt x="3243" y="17554"/>
                    <a:pt x="3226" y="17548"/>
                    <a:pt x="3214" y="17542"/>
                  </a:cubicBezTo>
                  <a:cubicBezTo>
                    <a:pt x="3131" y="17500"/>
                    <a:pt x="3049" y="17459"/>
                    <a:pt x="2960" y="17418"/>
                  </a:cubicBezTo>
                  <a:cubicBezTo>
                    <a:pt x="2919" y="17394"/>
                    <a:pt x="2871" y="17371"/>
                    <a:pt x="2836" y="17353"/>
                  </a:cubicBezTo>
                  <a:cubicBezTo>
                    <a:pt x="2830" y="17347"/>
                    <a:pt x="2818" y="17341"/>
                    <a:pt x="2812" y="17335"/>
                  </a:cubicBezTo>
                  <a:cubicBezTo>
                    <a:pt x="2806" y="17335"/>
                    <a:pt x="2806" y="17335"/>
                    <a:pt x="2801" y="17329"/>
                  </a:cubicBezTo>
                  <a:cubicBezTo>
                    <a:pt x="2789" y="17323"/>
                    <a:pt x="2777" y="17317"/>
                    <a:pt x="2765" y="17311"/>
                  </a:cubicBezTo>
                  <a:cubicBezTo>
                    <a:pt x="2753" y="17306"/>
                    <a:pt x="2741" y="17294"/>
                    <a:pt x="2724" y="17288"/>
                  </a:cubicBezTo>
                  <a:cubicBezTo>
                    <a:pt x="2641" y="17241"/>
                    <a:pt x="2564" y="17193"/>
                    <a:pt x="2487" y="17140"/>
                  </a:cubicBezTo>
                  <a:cubicBezTo>
                    <a:pt x="2476" y="17140"/>
                    <a:pt x="2470" y="17134"/>
                    <a:pt x="2464" y="17128"/>
                  </a:cubicBezTo>
                  <a:cubicBezTo>
                    <a:pt x="2464" y="17128"/>
                    <a:pt x="2369" y="17069"/>
                    <a:pt x="2222" y="16969"/>
                  </a:cubicBezTo>
                  <a:cubicBezTo>
                    <a:pt x="2222" y="16963"/>
                    <a:pt x="2216" y="16957"/>
                    <a:pt x="2210" y="16957"/>
                  </a:cubicBezTo>
                  <a:cubicBezTo>
                    <a:pt x="2180" y="16933"/>
                    <a:pt x="2145" y="16910"/>
                    <a:pt x="2109" y="16880"/>
                  </a:cubicBezTo>
                  <a:cubicBezTo>
                    <a:pt x="1897" y="16721"/>
                    <a:pt x="1743" y="16585"/>
                    <a:pt x="1661" y="16502"/>
                  </a:cubicBezTo>
                  <a:cubicBezTo>
                    <a:pt x="1661" y="16502"/>
                    <a:pt x="1655" y="16502"/>
                    <a:pt x="1655" y="16496"/>
                  </a:cubicBezTo>
                  <a:cubicBezTo>
                    <a:pt x="1655" y="16496"/>
                    <a:pt x="1649" y="16490"/>
                    <a:pt x="1643" y="16485"/>
                  </a:cubicBezTo>
                  <a:cubicBezTo>
                    <a:pt x="1478" y="16331"/>
                    <a:pt x="1336" y="16177"/>
                    <a:pt x="1229" y="16048"/>
                  </a:cubicBezTo>
                  <a:cubicBezTo>
                    <a:pt x="1206" y="16024"/>
                    <a:pt x="1182" y="15994"/>
                    <a:pt x="1159" y="15959"/>
                  </a:cubicBezTo>
                  <a:cubicBezTo>
                    <a:pt x="1153" y="15959"/>
                    <a:pt x="1153" y="15953"/>
                    <a:pt x="1147" y="15947"/>
                  </a:cubicBezTo>
                  <a:cubicBezTo>
                    <a:pt x="1111" y="15906"/>
                    <a:pt x="1082" y="15864"/>
                    <a:pt x="1046" y="15817"/>
                  </a:cubicBezTo>
                  <a:cubicBezTo>
                    <a:pt x="1023" y="15788"/>
                    <a:pt x="999" y="15758"/>
                    <a:pt x="981" y="15734"/>
                  </a:cubicBezTo>
                  <a:cubicBezTo>
                    <a:pt x="981" y="15734"/>
                    <a:pt x="981" y="15729"/>
                    <a:pt x="981" y="15729"/>
                  </a:cubicBezTo>
                  <a:cubicBezTo>
                    <a:pt x="975" y="15723"/>
                    <a:pt x="975" y="15717"/>
                    <a:pt x="970" y="15711"/>
                  </a:cubicBezTo>
                  <a:cubicBezTo>
                    <a:pt x="887" y="15593"/>
                    <a:pt x="804" y="15469"/>
                    <a:pt x="739" y="15356"/>
                  </a:cubicBezTo>
                  <a:cubicBezTo>
                    <a:pt x="733" y="15356"/>
                    <a:pt x="733" y="15351"/>
                    <a:pt x="733" y="15351"/>
                  </a:cubicBezTo>
                  <a:cubicBezTo>
                    <a:pt x="698" y="15291"/>
                    <a:pt x="662" y="15227"/>
                    <a:pt x="633" y="15167"/>
                  </a:cubicBezTo>
                  <a:cubicBezTo>
                    <a:pt x="627" y="15162"/>
                    <a:pt x="627" y="15156"/>
                    <a:pt x="621" y="15156"/>
                  </a:cubicBezTo>
                  <a:cubicBezTo>
                    <a:pt x="615" y="15138"/>
                    <a:pt x="609" y="15120"/>
                    <a:pt x="597" y="15108"/>
                  </a:cubicBezTo>
                  <a:cubicBezTo>
                    <a:pt x="586" y="15079"/>
                    <a:pt x="574" y="15055"/>
                    <a:pt x="562" y="15032"/>
                  </a:cubicBezTo>
                  <a:cubicBezTo>
                    <a:pt x="562" y="15032"/>
                    <a:pt x="556" y="15026"/>
                    <a:pt x="556" y="15026"/>
                  </a:cubicBezTo>
                  <a:cubicBezTo>
                    <a:pt x="550" y="15008"/>
                    <a:pt x="538" y="14990"/>
                    <a:pt x="533" y="14978"/>
                  </a:cubicBezTo>
                  <a:cubicBezTo>
                    <a:pt x="456" y="14813"/>
                    <a:pt x="391" y="14660"/>
                    <a:pt x="338" y="14524"/>
                  </a:cubicBezTo>
                  <a:cubicBezTo>
                    <a:pt x="338" y="14518"/>
                    <a:pt x="338" y="14512"/>
                    <a:pt x="338" y="14512"/>
                  </a:cubicBezTo>
                  <a:cubicBezTo>
                    <a:pt x="308" y="14435"/>
                    <a:pt x="279" y="14341"/>
                    <a:pt x="255" y="14264"/>
                  </a:cubicBezTo>
                  <a:cubicBezTo>
                    <a:pt x="219" y="14169"/>
                    <a:pt x="202" y="14116"/>
                    <a:pt x="178" y="14010"/>
                  </a:cubicBezTo>
                  <a:cubicBezTo>
                    <a:pt x="178" y="14004"/>
                    <a:pt x="178" y="14004"/>
                    <a:pt x="178" y="14004"/>
                  </a:cubicBezTo>
                  <a:cubicBezTo>
                    <a:pt x="155" y="13921"/>
                    <a:pt x="131" y="13821"/>
                    <a:pt x="113" y="13720"/>
                  </a:cubicBezTo>
                  <a:cubicBezTo>
                    <a:pt x="113" y="13715"/>
                    <a:pt x="113" y="13715"/>
                    <a:pt x="113" y="13715"/>
                  </a:cubicBezTo>
                  <a:cubicBezTo>
                    <a:pt x="90" y="13608"/>
                    <a:pt x="72" y="13520"/>
                    <a:pt x="60" y="13396"/>
                  </a:cubicBezTo>
                  <a:cubicBezTo>
                    <a:pt x="60" y="13396"/>
                    <a:pt x="54" y="13390"/>
                    <a:pt x="54" y="13390"/>
                  </a:cubicBezTo>
                  <a:cubicBezTo>
                    <a:pt x="54" y="13354"/>
                    <a:pt x="48" y="13313"/>
                    <a:pt x="42" y="13277"/>
                  </a:cubicBezTo>
                  <a:cubicBezTo>
                    <a:pt x="42" y="13260"/>
                    <a:pt x="42" y="13248"/>
                    <a:pt x="36" y="13236"/>
                  </a:cubicBezTo>
                  <a:cubicBezTo>
                    <a:pt x="25" y="13348"/>
                    <a:pt x="19" y="13461"/>
                    <a:pt x="13" y="13561"/>
                  </a:cubicBezTo>
                  <a:cubicBezTo>
                    <a:pt x="13" y="13579"/>
                    <a:pt x="7" y="13602"/>
                    <a:pt x="7" y="13626"/>
                  </a:cubicBezTo>
                  <a:cubicBezTo>
                    <a:pt x="7" y="13626"/>
                    <a:pt x="7" y="13626"/>
                    <a:pt x="7" y="13632"/>
                  </a:cubicBezTo>
                  <a:cubicBezTo>
                    <a:pt x="7" y="13650"/>
                    <a:pt x="7" y="13673"/>
                    <a:pt x="7" y="13691"/>
                  </a:cubicBezTo>
                  <a:cubicBezTo>
                    <a:pt x="1" y="13797"/>
                    <a:pt x="1" y="13904"/>
                    <a:pt x="1" y="14010"/>
                  </a:cubicBezTo>
                  <a:cubicBezTo>
                    <a:pt x="1" y="14128"/>
                    <a:pt x="7" y="14287"/>
                    <a:pt x="19" y="14406"/>
                  </a:cubicBezTo>
                  <a:cubicBezTo>
                    <a:pt x="30" y="14494"/>
                    <a:pt x="36" y="14571"/>
                    <a:pt x="42" y="14642"/>
                  </a:cubicBezTo>
                  <a:cubicBezTo>
                    <a:pt x="48" y="14677"/>
                    <a:pt x="54" y="14719"/>
                    <a:pt x="54" y="14754"/>
                  </a:cubicBezTo>
                  <a:cubicBezTo>
                    <a:pt x="54" y="14754"/>
                    <a:pt x="60" y="14760"/>
                    <a:pt x="60" y="14766"/>
                  </a:cubicBezTo>
                  <a:cubicBezTo>
                    <a:pt x="72" y="14884"/>
                    <a:pt x="90" y="14973"/>
                    <a:pt x="113" y="15079"/>
                  </a:cubicBezTo>
                  <a:cubicBezTo>
                    <a:pt x="113" y="15079"/>
                    <a:pt x="113" y="15085"/>
                    <a:pt x="113" y="15085"/>
                  </a:cubicBezTo>
                  <a:cubicBezTo>
                    <a:pt x="131" y="15185"/>
                    <a:pt x="155" y="15286"/>
                    <a:pt x="178" y="15368"/>
                  </a:cubicBezTo>
                  <a:cubicBezTo>
                    <a:pt x="178" y="15368"/>
                    <a:pt x="178" y="15374"/>
                    <a:pt x="178" y="15374"/>
                  </a:cubicBezTo>
                  <a:cubicBezTo>
                    <a:pt x="202" y="15481"/>
                    <a:pt x="219" y="15534"/>
                    <a:pt x="255" y="15628"/>
                  </a:cubicBezTo>
                  <a:cubicBezTo>
                    <a:pt x="279" y="15705"/>
                    <a:pt x="308" y="15805"/>
                    <a:pt x="338" y="15876"/>
                  </a:cubicBezTo>
                  <a:cubicBezTo>
                    <a:pt x="338" y="15876"/>
                    <a:pt x="338" y="15882"/>
                    <a:pt x="338" y="15888"/>
                  </a:cubicBezTo>
                  <a:cubicBezTo>
                    <a:pt x="391" y="16024"/>
                    <a:pt x="456" y="16177"/>
                    <a:pt x="533" y="16343"/>
                  </a:cubicBezTo>
                  <a:cubicBezTo>
                    <a:pt x="538" y="16355"/>
                    <a:pt x="550" y="16372"/>
                    <a:pt x="556" y="16390"/>
                  </a:cubicBezTo>
                  <a:cubicBezTo>
                    <a:pt x="556" y="16390"/>
                    <a:pt x="562" y="16396"/>
                    <a:pt x="562" y="16396"/>
                  </a:cubicBezTo>
                  <a:cubicBezTo>
                    <a:pt x="574" y="16420"/>
                    <a:pt x="586" y="16443"/>
                    <a:pt x="597" y="16473"/>
                  </a:cubicBezTo>
                  <a:cubicBezTo>
                    <a:pt x="609" y="16490"/>
                    <a:pt x="615" y="16502"/>
                    <a:pt x="621" y="16520"/>
                  </a:cubicBezTo>
                  <a:cubicBezTo>
                    <a:pt x="627" y="16520"/>
                    <a:pt x="627" y="16526"/>
                    <a:pt x="633" y="16532"/>
                  </a:cubicBezTo>
                  <a:cubicBezTo>
                    <a:pt x="662" y="16591"/>
                    <a:pt x="698" y="16656"/>
                    <a:pt x="733" y="16715"/>
                  </a:cubicBezTo>
                  <a:cubicBezTo>
                    <a:pt x="733" y="16721"/>
                    <a:pt x="733" y="16721"/>
                    <a:pt x="739" y="16721"/>
                  </a:cubicBezTo>
                  <a:cubicBezTo>
                    <a:pt x="804" y="16833"/>
                    <a:pt x="887" y="16957"/>
                    <a:pt x="970" y="17075"/>
                  </a:cubicBezTo>
                  <a:cubicBezTo>
                    <a:pt x="975" y="17081"/>
                    <a:pt x="975" y="17087"/>
                    <a:pt x="981" y="17093"/>
                  </a:cubicBezTo>
                  <a:cubicBezTo>
                    <a:pt x="981" y="17093"/>
                    <a:pt x="981" y="17099"/>
                    <a:pt x="987" y="17099"/>
                  </a:cubicBezTo>
                  <a:cubicBezTo>
                    <a:pt x="999" y="17122"/>
                    <a:pt x="1023" y="17152"/>
                    <a:pt x="1046" y="17182"/>
                  </a:cubicBezTo>
                  <a:cubicBezTo>
                    <a:pt x="1082" y="17229"/>
                    <a:pt x="1111" y="17270"/>
                    <a:pt x="1147" y="17311"/>
                  </a:cubicBezTo>
                  <a:cubicBezTo>
                    <a:pt x="1153" y="17317"/>
                    <a:pt x="1153" y="17323"/>
                    <a:pt x="1159" y="17329"/>
                  </a:cubicBezTo>
                  <a:cubicBezTo>
                    <a:pt x="1182" y="17359"/>
                    <a:pt x="1206" y="17388"/>
                    <a:pt x="1229" y="17412"/>
                  </a:cubicBezTo>
                  <a:cubicBezTo>
                    <a:pt x="1336" y="17542"/>
                    <a:pt x="1478" y="17695"/>
                    <a:pt x="1643" y="17855"/>
                  </a:cubicBezTo>
                  <a:cubicBezTo>
                    <a:pt x="1649" y="17855"/>
                    <a:pt x="1655" y="17861"/>
                    <a:pt x="1655" y="17867"/>
                  </a:cubicBezTo>
                  <a:lnTo>
                    <a:pt x="1661" y="17867"/>
                  </a:lnTo>
                  <a:cubicBezTo>
                    <a:pt x="1661" y="17867"/>
                    <a:pt x="1661" y="17873"/>
                    <a:pt x="1661" y="17873"/>
                  </a:cubicBezTo>
                  <a:cubicBezTo>
                    <a:pt x="1743" y="17949"/>
                    <a:pt x="1897" y="18085"/>
                    <a:pt x="2109" y="18245"/>
                  </a:cubicBezTo>
                  <a:cubicBezTo>
                    <a:pt x="2145" y="18274"/>
                    <a:pt x="2180" y="18298"/>
                    <a:pt x="2210" y="18321"/>
                  </a:cubicBezTo>
                  <a:cubicBezTo>
                    <a:pt x="2216" y="18321"/>
                    <a:pt x="2222" y="18327"/>
                    <a:pt x="2222" y="18333"/>
                  </a:cubicBezTo>
                  <a:cubicBezTo>
                    <a:pt x="2369" y="18434"/>
                    <a:pt x="2464" y="18493"/>
                    <a:pt x="2464" y="18493"/>
                  </a:cubicBezTo>
                  <a:cubicBezTo>
                    <a:pt x="2470" y="18499"/>
                    <a:pt x="2476" y="18505"/>
                    <a:pt x="2487" y="18505"/>
                  </a:cubicBezTo>
                  <a:cubicBezTo>
                    <a:pt x="2564" y="18558"/>
                    <a:pt x="2641" y="18605"/>
                    <a:pt x="2724" y="18652"/>
                  </a:cubicBezTo>
                  <a:cubicBezTo>
                    <a:pt x="2741" y="18658"/>
                    <a:pt x="2753" y="18670"/>
                    <a:pt x="2765" y="18676"/>
                  </a:cubicBezTo>
                  <a:cubicBezTo>
                    <a:pt x="2777" y="18682"/>
                    <a:pt x="2789" y="18688"/>
                    <a:pt x="2801" y="18694"/>
                  </a:cubicBezTo>
                  <a:cubicBezTo>
                    <a:pt x="2806" y="18699"/>
                    <a:pt x="2806" y="18699"/>
                    <a:pt x="2812" y="18705"/>
                  </a:cubicBezTo>
                  <a:cubicBezTo>
                    <a:pt x="2818" y="18705"/>
                    <a:pt x="2830" y="18711"/>
                    <a:pt x="2836" y="18717"/>
                  </a:cubicBezTo>
                  <a:cubicBezTo>
                    <a:pt x="2871" y="18735"/>
                    <a:pt x="2919" y="18759"/>
                    <a:pt x="2960" y="18782"/>
                  </a:cubicBezTo>
                  <a:cubicBezTo>
                    <a:pt x="3049" y="18823"/>
                    <a:pt x="3131" y="18865"/>
                    <a:pt x="3214" y="18906"/>
                  </a:cubicBezTo>
                  <a:cubicBezTo>
                    <a:pt x="3226" y="18912"/>
                    <a:pt x="3243" y="18918"/>
                    <a:pt x="3255" y="18924"/>
                  </a:cubicBezTo>
                  <a:cubicBezTo>
                    <a:pt x="3362" y="18977"/>
                    <a:pt x="3503" y="19036"/>
                    <a:pt x="3627" y="19083"/>
                  </a:cubicBezTo>
                  <a:cubicBezTo>
                    <a:pt x="3639" y="19083"/>
                    <a:pt x="3657" y="19089"/>
                    <a:pt x="3669" y="19095"/>
                  </a:cubicBezTo>
                  <a:cubicBezTo>
                    <a:pt x="3681" y="19101"/>
                    <a:pt x="3692" y="19107"/>
                    <a:pt x="3704" y="19113"/>
                  </a:cubicBezTo>
                  <a:cubicBezTo>
                    <a:pt x="3852" y="19166"/>
                    <a:pt x="4041" y="19225"/>
                    <a:pt x="4212" y="19278"/>
                  </a:cubicBezTo>
                  <a:cubicBezTo>
                    <a:pt x="4230" y="19278"/>
                    <a:pt x="4248" y="19284"/>
                    <a:pt x="4259" y="19290"/>
                  </a:cubicBezTo>
                  <a:cubicBezTo>
                    <a:pt x="4513" y="19361"/>
                    <a:pt x="4767" y="19414"/>
                    <a:pt x="4998" y="19450"/>
                  </a:cubicBezTo>
                  <a:cubicBezTo>
                    <a:pt x="5163" y="19479"/>
                    <a:pt x="5352" y="19503"/>
                    <a:pt x="5541" y="19520"/>
                  </a:cubicBezTo>
                  <a:lnTo>
                    <a:pt x="5559" y="19520"/>
                  </a:lnTo>
                  <a:cubicBezTo>
                    <a:pt x="5571" y="19526"/>
                    <a:pt x="5576" y="19526"/>
                    <a:pt x="5588" y="19526"/>
                  </a:cubicBezTo>
                  <a:cubicBezTo>
                    <a:pt x="5647" y="19532"/>
                    <a:pt x="5683" y="19532"/>
                    <a:pt x="5689" y="19532"/>
                  </a:cubicBezTo>
                  <a:lnTo>
                    <a:pt x="5695" y="19532"/>
                  </a:lnTo>
                  <a:cubicBezTo>
                    <a:pt x="5783" y="19538"/>
                    <a:pt x="5872" y="19544"/>
                    <a:pt x="5954" y="19550"/>
                  </a:cubicBezTo>
                  <a:cubicBezTo>
                    <a:pt x="6002" y="19550"/>
                    <a:pt x="6055" y="19556"/>
                    <a:pt x="6108" y="19556"/>
                  </a:cubicBezTo>
                  <a:lnTo>
                    <a:pt x="6120" y="19556"/>
                  </a:lnTo>
                  <a:cubicBezTo>
                    <a:pt x="6207" y="19558"/>
                    <a:pt x="6289" y="19559"/>
                    <a:pt x="6369" y="19559"/>
                  </a:cubicBezTo>
                  <a:cubicBezTo>
                    <a:pt x="6680" y="19559"/>
                    <a:pt x="6948" y="19542"/>
                    <a:pt x="7254" y="19509"/>
                  </a:cubicBezTo>
                  <a:cubicBezTo>
                    <a:pt x="7295" y="19503"/>
                    <a:pt x="7337" y="19503"/>
                    <a:pt x="7378" y="19497"/>
                  </a:cubicBezTo>
                  <a:cubicBezTo>
                    <a:pt x="7626" y="19479"/>
                    <a:pt x="7951" y="19432"/>
                    <a:pt x="8211" y="19373"/>
                  </a:cubicBezTo>
                  <a:cubicBezTo>
                    <a:pt x="8500" y="19314"/>
                    <a:pt x="8801" y="19243"/>
                    <a:pt x="9067" y="19166"/>
                  </a:cubicBezTo>
                  <a:cubicBezTo>
                    <a:pt x="9215" y="19131"/>
                    <a:pt x="9362" y="19083"/>
                    <a:pt x="9492" y="19042"/>
                  </a:cubicBezTo>
                  <a:cubicBezTo>
                    <a:pt x="9752" y="18959"/>
                    <a:pt x="10042" y="18865"/>
                    <a:pt x="10266" y="18764"/>
                  </a:cubicBezTo>
                  <a:cubicBezTo>
                    <a:pt x="10408" y="18705"/>
                    <a:pt x="10555" y="18634"/>
                    <a:pt x="10703" y="18570"/>
                  </a:cubicBezTo>
                  <a:cubicBezTo>
                    <a:pt x="10993" y="18445"/>
                    <a:pt x="11270" y="18321"/>
                    <a:pt x="11506" y="18203"/>
                  </a:cubicBezTo>
                  <a:cubicBezTo>
                    <a:pt x="11737" y="18091"/>
                    <a:pt x="12003" y="17949"/>
                    <a:pt x="12268" y="17784"/>
                  </a:cubicBezTo>
                  <a:cubicBezTo>
                    <a:pt x="12493" y="17660"/>
                    <a:pt x="12747" y="17500"/>
                    <a:pt x="12989" y="17335"/>
                  </a:cubicBezTo>
                  <a:cubicBezTo>
                    <a:pt x="13302" y="17128"/>
                    <a:pt x="13591" y="16922"/>
                    <a:pt x="13828" y="16733"/>
                  </a:cubicBezTo>
                  <a:cubicBezTo>
                    <a:pt x="14058" y="16550"/>
                    <a:pt x="14365" y="16313"/>
                    <a:pt x="14595" y="16101"/>
                  </a:cubicBezTo>
                  <a:cubicBezTo>
                    <a:pt x="14773" y="15947"/>
                    <a:pt x="14950" y="15782"/>
                    <a:pt x="15092" y="15634"/>
                  </a:cubicBezTo>
                  <a:cubicBezTo>
                    <a:pt x="15239" y="15492"/>
                    <a:pt x="15405" y="15321"/>
                    <a:pt x="15564" y="15150"/>
                  </a:cubicBezTo>
                  <a:cubicBezTo>
                    <a:pt x="15759" y="14949"/>
                    <a:pt x="15942" y="14748"/>
                    <a:pt x="16090" y="14559"/>
                  </a:cubicBezTo>
                  <a:cubicBezTo>
                    <a:pt x="16090" y="14553"/>
                    <a:pt x="16096" y="14547"/>
                    <a:pt x="16101" y="14547"/>
                  </a:cubicBezTo>
                  <a:cubicBezTo>
                    <a:pt x="16279" y="14323"/>
                    <a:pt x="16515" y="14028"/>
                    <a:pt x="16674" y="13791"/>
                  </a:cubicBezTo>
                  <a:cubicBezTo>
                    <a:pt x="16781" y="13620"/>
                    <a:pt x="16911" y="13425"/>
                    <a:pt x="17035" y="13224"/>
                  </a:cubicBezTo>
                  <a:cubicBezTo>
                    <a:pt x="17076" y="13159"/>
                    <a:pt x="17111" y="13106"/>
                    <a:pt x="17147" y="13047"/>
                  </a:cubicBezTo>
                  <a:cubicBezTo>
                    <a:pt x="17218" y="12941"/>
                    <a:pt x="17289" y="12805"/>
                    <a:pt x="17354" y="12675"/>
                  </a:cubicBezTo>
                  <a:cubicBezTo>
                    <a:pt x="17407" y="12575"/>
                    <a:pt x="17454" y="12486"/>
                    <a:pt x="17489" y="12397"/>
                  </a:cubicBezTo>
                  <a:cubicBezTo>
                    <a:pt x="17501" y="12380"/>
                    <a:pt x="17507" y="12362"/>
                    <a:pt x="17513" y="12344"/>
                  </a:cubicBezTo>
                  <a:cubicBezTo>
                    <a:pt x="17554" y="12262"/>
                    <a:pt x="17590" y="12179"/>
                    <a:pt x="17619" y="12108"/>
                  </a:cubicBezTo>
                  <a:cubicBezTo>
                    <a:pt x="17720" y="11895"/>
                    <a:pt x="17791" y="11695"/>
                    <a:pt x="17850" y="11506"/>
                  </a:cubicBezTo>
                  <a:cubicBezTo>
                    <a:pt x="17856" y="11494"/>
                    <a:pt x="17862" y="11482"/>
                    <a:pt x="17862" y="11470"/>
                  </a:cubicBezTo>
                  <a:cubicBezTo>
                    <a:pt x="17867" y="11458"/>
                    <a:pt x="17867" y="11452"/>
                    <a:pt x="17873" y="11441"/>
                  </a:cubicBezTo>
                  <a:cubicBezTo>
                    <a:pt x="17879" y="11417"/>
                    <a:pt x="17885" y="11393"/>
                    <a:pt x="17897" y="11370"/>
                  </a:cubicBezTo>
                  <a:cubicBezTo>
                    <a:pt x="17938" y="11234"/>
                    <a:pt x="17986" y="11057"/>
                    <a:pt x="18033" y="10850"/>
                  </a:cubicBezTo>
                  <a:cubicBezTo>
                    <a:pt x="18045" y="10803"/>
                    <a:pt x="18068" y="10714"/>
                    <a:pt x="18086" y="10590"/>
                  </a:cubicBezTo>
                  <a:cubicBezTo>
                    <a:pt x="18104" y="10519"/>
                    <a:pt x="18116" y="10442"/>
                    <a:pt x="18121" y="10366"/>
                  </a:cubicBezTo>
                  <a:cubicBezTo>
                    <a:pt x="18133" y="10307"/>
                    <a:pt x="18139" y="10259"/>
                    <a:pt x="18139" y="10206"/>
                  </a:cubicBezTo>
                  <a:cubicBezTo>
                    <a:pt x="18151" y="10206"/>
                    <a:pt x="18163" y="10206"/>
                    <a:pt x="18169" y="10212"/>
                  </a:cubicBezTo>
                  <a:cubicBezTo>
                    <a:pt x="18188" y="10212"/>
                    <a:pt x="18324" y="10220"/>
                    <a:pt x="18550" y="10220"/>
                  </a:cubicBezTo>
                  <a:cubicBezTo>
                    <a:pt x="18606" y="10220"/>
                    <a:pt x="18668" y="10219"/>
                    <a:pt x="18736" y="10218"/>
                  </a:cubicBezTo>
                  <a:lnTo>
                    <a:pt x="18907" y="10218"/>
                  </a:lnTo>
                  <a:cubicBezTo>
                    <a:pt x="18919" y="10218"/>
                    <a:pt x="18937" y="10212"/>
                    <a:pt x="18954" y="10212"/>
                  </a:cubicBezTo>
                  <a:lnTo>
                    <a:pt x="18990" y="10212"/>
                  </a:lnTo>
                  <a:cubicBezTo>
                    <a:pt x="19173" y="10206"/>
                    <a:pt x="19297" y="10194"/>
                    <a:pt x="19474" y="10171"/>
                  </a:cubicBezTo>
                  <a:cubicBezTo>
                    <a:pt x="19563" y="10165"/>
                    <a:pt x="19645" y="10153"/>
                    <a:pt x="19722" y="10141"/>
                  </a:cubicBezTo>
                  <a:cubicBezTo>
                    <a:pt x="19757" y="10141"/>
                    <a:pt x="19805" y="10129"/>
                    <a:pt x="19870" y="10123"/>
                  </a:cubicBezTo>
                  <a:cubicBezTo>
                    <a:pt x="20100" y="10088"/>
                    <a:pt x="20697" y="9982"/>
                    <a:pt x="21423" y="9745"/>
                  </a:cubicBezTo>
                  <a:cubicBezTo>
                    <a:pt x="21441" y="9740"/>
                    <a:pt x="21459" y="9734"/>
                    <a:pt x="21482" y="9728"/>
                  </a:cubicBezTo>
                  <a:lnTo>
                    <a:pt x="21488" y="9728"/>
                  </a:lnTo>
                  <a:cubicBezTo>
                    <a:pt x="21488" y="9722"/>
                    <a:pt x="21494" y="9722"/>
                    <a:pt x="21494" y="9722"/>
                  </a:cubicBezTo>
                  <a:cubicBezTo>
                    <a:pt x="21559" y="9704"/>
                    <a:pt x="21618" y="9681"/>
                    <a:pt x="21671" y="9663"/>
                  </a:cubicBezTo>
                  <a:cubicBezTo>
                    <a:pt x="21695" y="9651"/>
                    <a:pt x="21718" y="9645"/>
                    <a:pt x="21742" y="9633"/>
                  </a:cubicBezTo>
                  <a:cubicBezTo>
                    <a:pt x="21789" y="9621"/>
                    <a:pt x="21831" y="9604"/>
                    <a:pt x="21878" y="9586"/>
                  </a:cubicBezTo>
                  <a:cubicBezTo>
                    <a:pt x="21896" y="9580"/>
                    <a:pt x="21913" y="9574"/>
                    <a:pt x="21931" y="9562"/>
                  </a:cubicBezTo>
                  <a:cubicBezTo>
                    <a:pt x="21990" y="9545"/>
                    <a:pt x="22043" y="9521"/>
                    <a:pt x="22096" y="9497"/>
                  </a:cubicBezTo>
                  <a:cubicBezTo>
                    <a:pt x="22120" y="9492"/>
                    <a:pt x="22144" y="9480"/>
                    <a:pt x="22167" y="9468"/>
                  </a:cubicBezTo>
                  <a:cubicBezTo>
                    <a:pt x="22215" y="9450"/>
                    <a:pt x="22268" y="9427"/>
                    <a:pt x="22315" y="9409"/>
                  </a:cubicBezTo>
                  <a:cubicBezTo>
                    <a:pt x="22339" y="9397"/>
                    <a:pt x="22368" y="9385"/>
                    <a:pt x="22392" y="9373"/>
                  </a:cubicBezTo>
                  <a:cubicBezTo>
                    <a:pt x="22421" y="9362"/>
                    <a:pt x="22451" y="9350"/>
                    <a:pt x="22474" y="9338"/>
                  </a:cubicBezTo>
                  <a:cubicBezTo>
                    <a:pt x="22516" y="9314"/>
                    <a:pt x="22563" y="9297"/>
                    <a:pt x="22604" y="9279"/>
                  </a:cubicBezTo>
                  <a:cubicBezTo>
                    <a:pt x="22622" y="9267"/>
                    <a:pt x="22646" y="9255"/>
                    <a:pt x="22663" y="9243"/>
                  </a:cubicBezTo>
                  <a:cubicBezTo>
                    <a:pt x="22705" y="9226"/>
                    <a:pt x="22740" y="9208"/>
                    <a:pt x="22782" y="9190"/>
                  </a:cubicBezTo>
                  <a:cubicBezTo>
                    <a:pt x="22817" y="9167"/>
                    <a:pt x="22852" y="9149"/>
                    <a:pt x="22888" y="9131"/>
                  </a:cubicBezTo>
                  <a:cubicBezTo>
                    <a:pt x="22900" y="9125"/>
                    <a:pt x="22917" y="9119"/>
                    <a:pt x="22935" y="9108"/>
                  </a:cubicBezTo>
                  <a:cubicBezTo>
                    <a:pt x="22994" y="9072"/>
                    <a:pt x="23047" y="9049"/>
                    <a:pt x="23083" y="9025"/>
                  </a:cubicBezTo>
                  <a:cubicBezTo>
                    <a:pt x="23219" y="8942"/>
                    <a:pt x="23402" y="8836"/>
                    <a:pt x="23526" y="8747"/>
                  </a:cubicBezTo>
                  <a:cubicBezTo>
                    <a:pt x="23579" y="8706"/>
                    <a:pt x="23632" y="8671"/>
                    <a:pt x="23673" y="8641"/>
                  </a:cubicBezTo>
                  <a:cubicBezTo>
                    <a:pt x="23709" y="8611"/>
                    <a:pt x="23750" y="8588"/>
                    <a:pt x="23786" y="8564"/>
                  </a:cubicBezTo>
                  <a:cubicBezTo>
                    <a:pt x="23845" y="8517"/>
                    <a:pt x="23921" y="8458"/>
                    <a:pt x="23992" y="8405"/>
                  </a:cubicBezTo>
                  <a:cubicBezTo>
                    <a:pt x="24075" y="8334"/>
                    <a:pt x="24146" y="8275"/>
                    <a:pt x="24234" y="8198"/>
                  </a:cubicBezTo>
                  <a:cubicBezTo>
                    <a:pt x="24264" y="8168"/>
                    <a:pt x="24294" y="8139"/>
                    <a:pt x="24323" y="8109"/>
                  </a:cubicBezTo>
                  <a:cubicBezTo>
                    <a:pt x="24364" y="8074"/>
                    <a:pt x="24406" y="8033"/>
                    <a:pt x="24441" y="7997"/>
                  </a:cubicBezTo>
                  <a:cubicBezTo>
                    <a:pt x="24447" y="7997"/>
                    <a:pt x="24453" y="7991"/>
                    <a:pt x="24453" y="7985"/>
                  </a:cubicBezTo>
                  <a:cubicBezTo>
                    <a:pt x="24477" y="7968"/>
                    <a:pt x="24494" y="7950"/>
                    <a:pt x="24506" y="7932"/>
                  </a:cubicBezTo>
                  <a:cubicBezTo>
                    <a:pt x="24536" y="7903"/>
                    <a:pt x="24571" y="7873"/>
                    <a:pt x="24601" y="7838"/>
                  </a:cubicBezTo>
                  <a:cubicBezTo>
                    <a:pt x="24660" y="7779"/>
                    <a:pt x="24713" y="7720"/>
                    <a:pt x="24760" y="7666"/>
                  </a:cubicBezTo>
                  <a:cubicBezTo>
                    <a:pt x="24772" y="7655"/>
                    <a:pt x="24778" y="7643"/>
                    <a:pt x="24790" y="7637"/>
                  </a:cubicBezTo>
                  <a:cubicBezTo>
                    <a:pt x="24801" y="7625"/>
                    <a:pt x="24813" y="7607"/>
                    <a:pt x="24819" y="7601"/>
                  </a:cubicBezTo>
                  <a:cubicBezTo>
                    <a:pt x="24843" y="7578"/>
                    <a:pt x="24861" y="7554"/>
                    <a:pt x="24878" y="7531"/>
                  </a:cubicBezTo>
                  <a:cubicBezTo>
                    <a:pt x="24884" y="7525"/>
                    <a:pt x="24884" y="7519"/>
                    <a:pt x="24890" y="7519"/>
                  </a:cubicBezTo>
                  <a:cubicBezTo>
                    <a:pt x="24985" y="7407"/>
                    <a:pt x="25061" y="7306"/>
                    <a:pt x="25126" y="7218"/>
                  </a:cubicBezTo>
                  <a:cubicBezTo>
                    <a:pt x="25132" y="7206"/>
                    <a:pt x="25144" y="7194"/>
                    <a:pt x="25150" y="7182"/>
                  </a:cubicBezTo>
                  <a:cubicBezTo>
                    <a:pt x="25179" y="7141"/>
                    <a:pt x="25209" y="7099"/>
                    <a:pt x="25233" y="7064"/>
                  </a:cubicBezTo>
                  <a:cubicBezTo>
                    <a:pt x="25239" y="7058"/>
                    <a:pt x="25239" y="7052"/>
                    <a:pt x="25244" y="7052"/>
                  </a:cubicBezTo>
                  <a:cubicBezTo>
                    <a:pt x="25244" y="7046"/>
                    <a:pt x="25250" y="7046"/>
                    <a:pt x="25250" y="7040"/>
                  </a:cubicBezTo>
                  <a:cubicBezTo>
                    <a:pt x="25262" y="7017"/>
                    <a:pt x="25280" y="6999"/>
                    <a:pt x="25292" y="6981"/>
                  </a:cubicBezTo>
                  <a:cubicBezTo>
                    <a:pt x="25416" y="6792"/>
                    <a:pt x="25528" y="6603"/>
                    <a:pt x="25622" y="6426"/>
                  </a:cubicBezTo>
                  <a:cubicBezTo>
                    <a:pt x="25711" y="6255"/>
                    <a:pt x="25788" y="6089"/>
                    <a:pt x="25859" y="5924"/>
                  </a:cubicBezTo>
                  <a:cubicBezTo>
                    <a:pt x="25882" y="5865"/>
                    <a:pt x="25906" y="5818"/>
                    <a:pt x="25918" y="5776"/>
                  </a:cubicBezTo>
                  <a:cubicBezTo>
                    <a:pt x="25930" y="5747"/>
                    <a:pt x="25941" y="5717"/>
                    <a:pt x="25953" y="5694"/>
                  </a:cubicBezTo>
                  <a:cubicBezTo>
                    <a:pt x="25959" y="5670"/>
                    <a:pt x="25965" y="5646"/>
                    <a:pt x="25977" y="5629"/>
                  </a:cubicBezTo>
                  <a:cubicBezTo>
                    <a:pt x="25989" y="5599"/>
                    <a:pt x="25995" y="5570"/>
                    <a:pt x="26006" y="5540"/>
                  </a:cubicBezTo>
                  <a:cubicBezTo>
                    <a:pt x="26018" y="5511"/>
                    <a:pt x="26030" y="5475"/>
                    <a:pt x="26042" y="5440"/>
                  </a:cubicBezTo>
                  <a:cubicBezTo>
                    <a:pt x="26048" y="5428"/>
                    <a:pt x="26054" y="5410"/>
                    <a:pt x="26060" y="5393"/>
                  </a:cubicBezTo>
                  <a:cubicBezTo>
                    <a:pt x="26071" y="5351"/>
                    <a:pt x="26083" y="5316"/>
                    <a:pt x="26095" y="5274"/>
                  </a:cubicBezTo>
                  <a:cubicBezTo>
                    <a:pt x="26101" y="5263"/>
                    <a:pt x="26107" y="5251"/>
                    <a:pt x="26107" y="5239"/>
                  </a:cubicBezTo>
                  <a:cubicBezTo>
                    <a:pt x="26119" y="5198"/>
                    <a:pt x="26130" y="5162"/>
                    <a:pt x="26142" y="5127"/>
                  </a:cubicBezTo>
                  <a:cubicBezTo>
                    <a:pt x="26148" y="5109"/>
                    <a:pt x="26154" y="5091"/>
                    <a:pt x="26160" y="5068"/>
                  </a:cubicBezTo>
                  <a:cubicBezTo>
                    <a:pt x="26166" y="5044"/>
                    <a:pt x="26172" y="5020"/>
                    <a:pt x="26184" y="4997"/>
                  </a:cubicBezTo>
                  <a:cubicBezTo>
                    <a:pt x="26189" y="4973"/>
                    <a:pt x="26195" y="4955"/>
                    <a:pt x="26201" y="4938"/>
                  </a:cubicBezTo>
                  <a:cubicBezTo>
                    <a:pt x="26219" y="4938"/>
                    <a:pt x="26237" y="4944"/>
                    <a:pt x="26254" y="4950"/>
                  </a:cubicBezTo>
                  <a:cubicBezTo>
                    <a:pt x="26296" y="4955"/>
                    <a:pt x="26331" y="4967"/>
                    <a:pt x="26367" y="4973"/>
                  </a:cubicBezTo>
                  <a:cubicBezTo>
                    <a:pt x="26384" y="4973"/>
                    <a:pt x="26402" y="4979"/>
                    <a:pt x="26414" y="4985"/>
                  </a:cubicBezTo>
                  <a:cubicBezTo>
                    <a:pt x="26473" y="4991"/>
                    <a:pt x="26532" y="5003"/>
                    <a:pt x="26597" y="5015"/>
                  </a:cubicBezTo>
                  <a:cubicBezTo>
                    <a:pt x="26739" y="5032"/>
                    <a:pt x="26869" y="5050"/>
                    <a:pt x="26981" y="5056"/>
                  </a:cubicBezTo>
                  <a:lnTo>
                    <a:pt x="27022" y="5056"/>
                  </a:lnTo>
                  <a:cubicBezTo>
                    <a:pt x="27093" y="5060"/>
                    <a:pt x="27158" y="5064"/>
                    <a:pt x="27218" y="5064"/>
                  </a:cubicBezTo>
                  <a:cubicBezTo>
                    <a:pt x="27242" y="5064"/>
                    <a:pt x="27266" y="5063"/>
                    <a:pt x="27288" y="5062"/>
                  </a:cubicBezTo>
                  <a:lnTo>
                    <a:pt x="27318" y="5062"/>
                  </a:lnTo>
                  <a:cubicBezTo>
                    <a:pt x="27377" y="5062"/>
                    <a:pt x="27436" y="5062"/>
                    <a:pt x="27507" y="5056"/>
                  </a:cubicBezTo>
                  <a:cubicBezTo>
                    <a:pt x="27648" y="5050"/>
                    <a:pt x="27701" y="5044"/>
                    <a:pt x="27855" y="5026"/>
                  </a:cubicBezTo>
                  <a:cubicBezTo>
                    <a:pt x="28014" y="5009"/>
                    <a:pt x="28162" y="4985"/>
                    <a:pt x="28328" y="4950"/>
                  </a:cubicBezTo>
                  <a:cubicBezTo>
                    <a:pt x="28339" y="4944"/>
                    <a:pt x="28351" y="4944"/>
                    <a:pt x="28369" y="4938"/>
                  </a:cubicBezTo>
                  <a:cubicBezTo>
                    <a:pt x="28387" y="4938"/>
                    <a:pt x="28404" y="4932"/>
                    <a:pt x="28422" y="4926"/>
                  </a:cubicBezTo>
                  <a:cubicBezTo>
                    <a:pt x="28428" y="4926"/>
                    <a:pt x="28434" y="4926"/>
                    <a:pt x="28446" y="4920"/>
                  </a:cubicBezTo>
                  <a:lnTo>
                    <a:pt x="28463" y="4920"/>
                  </a:lnTo>
                  <a:cubicBezTo>
                    <a:pt x="28469" y="4914"/>
                    <a:pt x="28475" y="4914"/>
                    <a:pt x="28481" y="4914"/>
                  </a:cubicBezTo>
                  <a:cubicBezTo>
                    <a:pt x="28552" y="4896"/>
                    <a:pt x="28617" y="4879"/>
                    <a:pt x="28676" y="4861"/>
                  </a:cubicBezTo>
                  <a:cubicBezTo>
                    <a:pt x="28682" y="4861"/>
                    <a:pt x="28688" y="4861"/>
                    <a:pt x="28694" y="4855"/>
                  </a:cubicBezTo>
                  <a:cubicBezTo>
                    <a:pt x="28865" y="4808"/>
                    <a:pt x="28983" y="4766"/>
                    <a:pt x="28983" y="4766"/>
                  </a:cubicBezTo>
                  <a:cubicBezTo>
                    <a:pt x="29007" y="4761"/>
                    <a:pt x="29024" y="4749"/>
                    <a:pt x="29048" y="4743"/>
                  </a:cubicBezTo>
                  <a:cubicBezTo>
                    <a:pt x="29078" y="4731"/>
                    <a:pt x="29101" y="4725"/>
                    <a:pt x="29125" y="4713"/>
                  </a:cubicBezTo>
                  <a:cubicBezTo>
                    <a:pt x="29178" y="4696"/>
                    <a:pt x="29231" y="4678"/>
                    <a:pt x="29278" y="4660"/>
                  </a:cubicBezTo>
                  <a:cubicBezTo>
                    <a:pt x="29503" y="4572"/>
                    <a:pt x="29686" y="4483"/>
                    <a:pt x="29816" y="4418"/>
                  </a:cubicBezTo>
                  <a:cubicBezTo>
                    <a:pt x="29899" y="4377"/>
                    <a:pt x="30023" y="4312"/>
                    <a:pt x="30164" y="4235"/>
                  </a:cubicBezTo>
                  <a:cubicBezTo>
                    <a:pt x="30324" y="4146"/>
                    <a:pt x="30460" y="4064"/>
                    <a:pt x="30596" y="3969"/>
                  </a:cubicBezTo>
                  <a:cubicBezTo>
                    <a:pt x="30690" y="3910"/>
                    <a:pt x="30773" y="3845"/>
                    <a:pt x="30844" y="3786"/>
                  </a:cubicBezTo>
                  <a:cubicBezTo>
                    <a:pt x="30844" y="3786"/>
                    <a:pt x="30844" y="3780"/>
                    <a:pt x="30850" y="3780"/>
                  </a:cubicBezTo>
                  <a:cubicBezTo>
                    <a:pt x="30891" y="3745"/>
                    <a:pt x="30932" y="3709"/>
                    <a:pt x="30974" y="3674"/>
                  </a:cubicBezTo>
                  <a:cubicBezTo>
                    <a:pt x="30991" y="3662"/>
                    <a:pt x="30997" y="3650"/>
                    <a:pt x="31015" y="3638"/>
                  </a:cubicBezTo>
                  <a:cubicBezTo>
                    <a:pt x="31103" y="3556"/>
                    <a:pt x="31163" y="3497"/>
                    <a:pt x="31245" y="3402"/>
                  </a:cubicBezTo>
                  <a:cubicBezTo>
                    <a:pt x="31304" y="3343"/>
                    <a:pt x="31357" y="3284"/>
                    <a:pt x="31405" y="3225"/>
                  </a:cubicBezTo>
                  <a:cubicBezTo>
                    <a:pt x="31434" y="3189"/>
                    <a:pt x="31464" y="3148"/>
                    <a:pt x="31493" y="3107"/>
                  </a:cubicBezTo>
                  <a:cubicBezTo>
                    <a:pt x="31617" y="2953"/>
                    <a:pt x="31694" y="2817"/>
                    <a:pt x="31747" y="2735"/>
                  </a:cubicBezTo>
                  <a:cubicBezTo>
                    <a:pt x="31765" y="2705"/>
                    <a:pt x="31854" y="2563"/>
                    <a:pt x="31948" y="2345"/>
                  </a:cubicBezTo>
                  <a:cubicBezTo>
                    <a:pt x="31960" y="2327"/>
                    <a:pt x="31966" y="2309"/>
                    <a:pt x="31972" y="2292"/>
                  </a:cubicBezTo>
                  <a:cubicBezTo>
                    <a:pt x="31984" y="2274"/>
                    <a:pt x="31989" y="2250"/>
                    <a:pt x="32001" y="2221"/>
                  </a:cubicBezTo>
                  <a:cubicBezTo>
                    <a:pt x="32001" y="2221"/>
                    <a:pt x="32007" y="2215"/>
                    <a:pt x="32007" y="2209"/>
                  </a:cubicBezTo>
                  <a:cubicBezTo>
                    <a:pt x="32007" y="2209"/>
                    <a:pt x="32007" y="2203"/>
                    <a:pt x="32007" y="2203"/>
                  </a:cubicBezTo>
                  <a:cubicBezTo>
                    <a:pt x="32048" y="2115"/>
                    <a:pt x="32084" y="2020"/>
                    <a:pt x="32113" y="1914"/>
                  </a:cubicBezTo>
                  <a:cubicBezTo>
                    <a:pt x="32119" y="1902"/>
                    <a:pt x="32119" y="1896"/>
                    <a:pt x="32125" y="1884"/>
                  </a:cubicBezTo>
                  <a:cubicBezTo>
                    <a:pt x="32137" y="1849"/>
                    <a:pt x="32149" y="1813"/>
                    <a:pt x="32155" y="1772"/>
                  </a:cubicBezTo>
                  <a:cubicBezTo>
                    <a:pt x="32167" y="1737"/>
                    <a:pt x="32178" y="1695"/>
                    <a:pt x="32190" y="1660"/>
                  </a:cubicBezTo>
                  <a:cubicBezTo>
                    <a:pt x="32232" y="1471"/>
                    <a:pt x="32261" y="1323"/>
                    <a:pt x="32273" y="1199"/>
                  </a:cubicBezTo>
                  <a:cubicBezTo>
                    <a:pt x="32285" y="1099"/>
                    <a:pt x="32297" y="998"/>
                    <a:pt x="32302" y="892"/>
                  </a:cubicBezTo>
                  <a:cubicBezTo>
                    <a:pt x="32302" y="886"/>
                    <a:pt x="32302" y="886"/>
                    <a:pt x="32302" y="880"/>
                  </a:cubicBezTo>
                  <a:cubicBezTo>
                    <a:pt x="32308" y="809"/>
                    <a:pt x="32308" y="744"/>
                    <a:pt x="32308" y="679"/>
                  </a:cubicBezTo>
                  <a:cubicBezTo>
                    <a:pt x="32308" y="650"/>
                    <a:pt x="32308" y="614"/>
                    <a:pt x="32308" y="585"/>
                  </a:cubicBezTo>
                  <a:cubicBezTo>
                    <a:pt x="32308" y="573"/>
                    <a:pt x="32302" y="561"/>
                    <a:pt x="32302" y="549"/>
                  </a:cubicBezTo>
                  <a:cubicBezTo>
                    <a:pt x="32302" y="496"/>
                    <a:pt x="32297" y="443"/>
                    <a:pt x="32297" y="384"/>
                  </a:cubicBezTo>
                  <a:cubicBezTo>
                    <a:pt x="32297" y="349"/>
                    <a:pt x="32285" y="236"/>
                    <a:pt x="32267" y="112"/>
                  </a:cubicBezTo>
                  <a:cubicBezTo>
                    <a:pt x="32267" y="95"/>
                    <a:pt x="32261" y="53"/>
                    <a:pt x="322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734;p63">
              <a:extLst>
                <a:ext uri="{FF2B5EF4-FFF2-40B4-BE49-F238E27FC236}">
                  <a16:creationId xmlns:a16="http://schemas.microsoft.com/office/drawing/2014/main" id="{2DCA0FD1-F9BC-45EF-95A0-C783AA59BB05}"/>
                </a:ext>
              </a:extLst>
            </p:cNvPr>
            <p:cNvSpPr/>
            <p:nvPr/>
          </p:nvSpPr>
          <p:spPr>
            <a:xfrm>
              <a:off x="1452050" y="4296350"/>
              <a:ext cx="79900" cy="14600"/>
            </a:xfrm>
            <a:custGeom>
              <a:avLst/>
              <a:gdLst/>
              <a:ahLst/>
              <a:cxnLst/>
              <a:rect l="l" t="t" r="r" b="b"/>
              <a:pathLst>
                <a:path w="3196" h="584" extrusionOk="0">
                  <a:moveTo>
                    <a:pt x="1603" y="0"/>
                  </a:moveTo>
                  <a:cubicBezTo>
                    <a:pt x="1465" y="0"/>
                    <a:pt x="1325" y="8"/>
                    <a:pt x="1188" y="24"/>
                  </a:cubicBezTo>
                  <a:cubicBezTo>
                    <a:pt x="786" y="65"/>
                    <a:pt x="402" y="177"/>
                    <a:pt x="89" y="361"/>
                  </a:cubicBezTo>
                  <a:cubicBezTo>
                    <a:pt x="1" y="414"/>
                    <a:pt x="1" y="496"/>
                    <a:pt x="89" y="544"/>
                  </a:cubicBezTo>
                  <a:cubicBezTo>
                    <a:pt x="133" y="570"/>
                    <a:pt x="191" y="584"/>
                    <a:pt x="249" y="584"/>
                  </a:cubicBezTo>
                  <a:cubicBezTo>
                    <a:pt x="306" y="584"/>
                    <a:pt x="364" y="570"/>
                    <a:pt x="408" y="544"/>
                  </a:cubicBezTo>
                  <a:cubicBezTo>
                    <a:pt x="573" y="449"/>
                    <a:pt x="762" y="378"/>
                    <a:pt x="963" y="331"/>
                  </a:cubicBezTo>
                  <a:cubicBezTo>
                    <a:pt x="1168" y="284"/>
                    <a:pt x="1383" y="260"/>
                    <a:pt x="1599" y="260"/>
                  </a:cubicBezTo>
                  <a:cubicBezTo>
                    <a:pt x="1706" y="260"/>
                    <a:pt x="1814" y="266"/>
                    <a:pt x="1920" y="278"/>
                  </a:cubicBezTo>
                  <a:cubicBezTo>
                    <a:pt x="2239" y="313"/>
                    <a:pt x="2546" y="402"/>
                    <a:pt x="2794" y="544"/>
                  </a:cubicBezTo>
                  <a:cubicBezTo>
                    <a:pt x="2836" y="570"/>
                    <a:pt x="2893" y="584"/>
                    <a:pt x="2951" y="584"/>
                  </a:cubicBezTo>
                  <a:cubicBezTo>
                    <a:pt x="3008" y="584"/>
                    <a:pt x="3066" y="570"/>
                    <a:pt x="3107" y="544"/>
                  </a:cubicBezTo>
                  <a:cubicBezTo>
                    <a:pt x="3196" y="496"/>
                    <a:pt x="3196" y="414"/>
                    <a:pt x="3107" y="361"/>
                  </a:cubicBezTo>
                  <a:cubicBezTo>
                    <a:pt x="2901" y="242"/>
                    <a:pt x="2658" y="148"/>
                    <a:pt x="2398" y="89"/>
                  </a:cubicBezTo>
                  <a:cubicBezTo>
                    <a:pt x="2144" y="30"/>
                    <a:pt x="1875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735;p63">
              <a:extLst>
                <a:ext uri="{FF2B5EF4-FFF2-40B4-BE49-F238E27FC236}">
                  <a16:creationId xmlns:a16="http://schemas.microsoft.com/office/drawing/2014/main" id="{22BD1AE2-3BC4-4865-A292-25643C236B17}"/>
                </a:ext>
              </a:extLst>
            </p:cNvPr>
            <p:cNvSpPr/>
            <p:nvPr/>
          </p:nvSpPr>
          <p:spPr>
            <a:xfrm>
              <a:off x="1540350" y="4322025"/>
              <a:ext cx="26900" cy="45625"/>
            </a:xfrm>
            <a:custGeom>
              <a:avLst/>
              <a:gdLst/>
              <a:ahLst/>
              <a:cxnLst/>
              <a:rect l="l" t="t" r="r" b="b"/>
              <a:pathLst>
                <a:path w="1076" h="1825" extrusionOk="0">
                  <a:moveTo>
                    <a:pt x="243" y="1"/>
                  </a:moveTo>
                  <a:cubicBezTo>
                    <a:pt x="187" y="1"/>
                    <a:pt x="130" y="13"/>
                    <a:pt x="89" y="36"/>
                  </a:cubicBezTo>
                  <a:cubicBezTo>
                    <a:pt x="0" y="90"/>
                    <a:pt x="0" y="172"/>
                    <a:pt x="89" y="225"/>
                  </a:cubicBezTo>
                  <a:cubicBezTo>
                    <a:pt x="254" y="320"/>
                    <a:pt x="378" y="426"/>
                    <a:pt x="461" y="544"/>
                  </a:cubicBezTo>
                  <a:cubicBezTo>
                    <a:pt x="585" y="722"/>
                    <a:pt x="615" y="916"/>
                    <a:pt x="556" y="1100"/>
                  </a:cubicBezTo>
                  <a:cubicBezTo>
                    <a:pt x="497" y="1283"/>
                    <a:pt x="343" y="1460"/>
                    <a:pt x="95" y="1602"/>
                  </a:cubicBezTo>
                  <a:cubicBezTo>
                    <a:pt x="6" y="1655"/>
                    <a:pt x="6" y="1737"/>
                    <a:pt x="95" y="1785"/>
                  </a:cubicBezTo>
                  <a:cubicBezTo>
                    <a:pt x="139" y="1811"/>
                    <a:pt x="197" y="1825"/>
                    <a:pt x="254" y="1825"/>
                  </a:cubicBezTo>
                  <a:cubicBezTo>
                    <a:pt x="312" y="1825"/>
                    <a:pt x="370" y="1811"/>
                    <a:pt x="414" y="1785"/>
                  </a:cubicBezTo>
                  <a:cubicBezTo>
                    <a:pt x="621" y="1667"/>
                    <a:pt x="780" y="1525"/>
                    <a:pt x="881" y="1377"/>
                  </a:cubicBezTo>
                  <a:cubicBezTo>
                    <a:pt x="1034" y="1153"/>
                    <a:pt x="1075" y="911"/>
                    <a:pt x="993" y="674"/>
                  </a:cubicBezTo>
                  <a:cubicBezTo>
                    <a:pt x="916" y="444"/>
                    <a:pt x="715" y="220"/>
                    <a:pt x="408" y="36"/>
                  </a:cubicBezTo>
                  <a:lnTo>
                    <a:pt x="402" y="36"/>
                  </a:lnTo>
                  <a:cubicBezTo>
                    <a:pt x="358" y="13"/>
                    <a:pt x="30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736;p63">
              <a:extLst>
                <a:ext uri="{FF2B5EF4-FFF2-40B4-BE49-F238E27FC236}">
                  <a16:creationId xmlns:a16="http://schemas.microsoft.com/office/drawing/2014/main" id="{4064A84D-1E24-451C-B7DC-D2A396B71B44}"/>
                </a:ext>
              </a:extLst>
            </p:cNvPr>
            <p:cNvSpPr/>
            <p:nvPr/>
          </p:nvSpPr>
          <p:spPr>
            <a:xfrm>
              <a:off x="1432400" y="4174275"/>
              <a:ext cx="165550" cy="140700"/>
            </a:xfrm>
            <a:custGeom>
              <a:avLst/>
              <a:gdLst/>
              <a:ahLst/>
              <a:cxnLst/>
              <a:rect l="l" t="t" r="r" b="b"/>
              <a:pathLst>
                <a:path w="6622" h="5628" extrusionOk="0">
                  <a:moveTo>
                    <a:pt x="5589" y="1"/>
                  </a:moveTo>
                  <a:cubicBezTo>
                    <a:pt x="5027" y="1"/>
                    <a:pt x="4415" y="194"/>
                    <a:pt x="3805" y="548"/>
                  </a:cubicBezTo>
                  <a:cubicBezTo>
                    <a:pt x="2736" y="1162"/>
                    <a:pt x="1661" y="2279"/>
                    <a:pt x="887" y="3714"/>
                  </a:cubicBezTo>
                  <a:lnTo>
                    <a:pt x="113" y="5125"/>
                  </a:lnTo>
                  <a:cubicBezTo>
                    <a:pt x="1" y="5332"/>
                    <a:pt x="13" y="5557"/>
                    <a:pt x="137" y="5616"/>
                  </a:cubicBezTo>
                  <a:cubicBezTo>
                    <a:pt x="157" y="5624"/>
                    <a:pt x="179" y="5628"/>
                    <a:pt x="203" y="5628"/>
                  </a:cubicBezTo>
                  <a:cubicBezTo>
                    <a:pt x="248" y="5628"/>
                    <a:pt x="297" y="5613"/>
                    <a:pt x="344" y="5586"/>
                  </a:cubicBezTo>
                  <a:cubicBezTo>
                    <a:pt x="426" y="5539"/>
                    <a:pt x="509" y="5450"/>
                    <a:pt x="574" y="5338"/>
                  </a:cubicBezTo>
                  <a:lnTo>
                    <a:pt x="1342" y="3926"/>
                  </a:lnTo>
                  <a:cubicBezTo>
                    <a:pt x="1997" y="2716"/>
                    <a:pt x="2901" y="1777"/>
                    <a:pt x="3805" y="1251"/>
                  </a:cubicBezTo>
                  <a:cubicBezTo>
                    <a:pt x="4317" y="955"/>
                    <a:pt x="4829" y="795"/>
                    <a:pt x="5301" y="795"/>
                  </a:cubicBezTo>
                  <a:cubicBezTo>
                    <a:pt x="5575" y="795"/>
                    <a:pt x="5834" y="849"/>
                    <a:pt x="6073" y="961"/>
                  </a:cubicBezTo>
                  <a:cubicBezTo>
                    <a:pt x="6093" y="970"/>
                    <a:pt x="6115" y="974"/>
                    <a:pt x="6137" y="974"/>
                  </a:cubicBezTo>
                  <a:cubicBezTo>
                    <a:pt x="6181" y="974"/>
                    <a:pt x="6229" y="959"/>
                    <a:pt x="6279" y="932"/>
                  </a:cubicBezTo>
                  <a:cubicBezTo>
                    <a:pt x="6362" y="885"/>
                    <a:pt x="6445" y="796"/>
                    <a:pt x="6504" y="684"/>
                  </a:cubicBezTo>
                  <a:cubicBezTo>
                    <a:pt x="6622" y="477"/>
                    <a:pt x="6610" y="259"/>
                    <a:pt x="6486" y="194"/>
                  </a:cubicBezTo>
                  <a:cubicBezTo>
                    <a:pt x="6210" y="63"/>
                    <a:pt x="5908" y="1"/>
                    <a:pt x="5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737;p63">
              <a:extLst>
                <a:ext uri="{FF2B5EF4-FFF2-40B4-BE49-F238E27FC236}">
                  <a16:creationId xmlns:a16="http://schemas.microsoft.com/office/drawing/2014/main" id="{96E65D58-90FC-4B13-8227-4BFB3D5BB6FD}"/>
                </a:ext>
              </a:extLst>
            </p:cNvPr>
            <p:cNvSpPr/>
            <p:nvPr/>
          </p:nvSpPr>
          <p:spPr>
            <a:xfrm>
              <a:off x="1520125" y="4245750"/>
              <a:ext cx="164950" cy="139725"/>
            </a:xfrm>
            <a:custGeom>
              <a:avLst/>
              <a:gdLst/>
              <a:ahLst/>
              <a:cxnLst/>
              <a:rect l="l" t="t" r="r" b="b"/>
              <a:pathLst>
                <a:path w="6598" h="5589" extrusionOk="0">
                  <a:moveTo>
                    <a:pt x="5558" y="0"/>
                  </a:moveTo>
                  <a:cubicBezTo>
                    <a:pt x="4995" y="0"/>
                    <a:pt x="4382" y="192"/>
                    <a:pt x="3769" y="542"/>
                  </a:cubicBezTo>
                  <a:cubicBezTo>
                    <a:pt x="2705" y="1156"/>
                    <a:pt x="1648" y="2261"/>
                    <a:pt x="874" y="3678"/>
                  </a:cubicBezTo>
                  <a:lnTo>
                    <a:pt x="113" y="5084"/>
                  </a:lnTo>
                  <a:cubicBezTo>
                    <a:pt x="0" y="5296"/>
                    <a:pt x="6" y="5515"/>
                    <a:pt x="130" y="5574"/>
                  </a:cubicBezTo>
                  <a:cubicBezTo>
                    <a:pt x="150" y="5584"/>
                    <a:pt x="173" y="5589"/>
                    <a:pt x="196" y="5589"/>
                  </a:cubicBezTo>
                  <a:cubicBezTo>
                    <a:pt x="242" y="5589"/>
                    <a:pt x="292" y="5572"/>
                    <a:pt x="343" y="5544"/>
                  </a:cubicBezTo>
                  <a:cubicBezTo>
                    <a:pt x="426" y="5497"/>
                    <a:pt x="508" y="5409"/>
                    <a:pt x="567" y="5296"/>
                  </a:cubicBezTo>
                  <a:lnTo>
                    <a:pt x="1335" y="3897"/>
                  </a:lnTo>
                  <a:cubicBezTo>
                    <a:pt x="1985" y="2698"/>
                    <a:pt x="2871" y="1770"/>
                    <a:pt x="3774" y="1251"/>
                  </a:cubicBezTo>
                  <a:cubicBezTo>
                    <a:pt x="4287" y="955"/>
                    <a:pt x="4802" y="792"/>
                    <a:pt x="5276" y="792"/>
                  </a:cubicBezTo>
                  <a:cubicBezTo>
                    <a:pt x="5550" y="792"/>
                    <a:pt x="5810" y="846"/>
                    <a:pt x="6048" y="961"/>
                  </a:cubicBezTo>
                  <a:cubicBezTo>
                    <a:pt x="6069" y="969"/>
                    <a:pt x="6090" y="973"/>
                    <a:pt x="6113" y="973"/>
                  </a:cubicBezTo>
                  <a:cubicBezTo>
                    <a:pt x="6157" y="973"/>
                    <a:pt x="6205" y="959"/>
                    <a:pt x="6255" y="932"/>
                  </a:cubicBezTo>
                  <a:cubicBezTo>
                    <a:pt x="6338" y="884"/>
                    <a:pt x="6420" y="796"/>
                    <a:pt x="6480" y="684"/>
                  </a:cubicBezTo>
                  <a:cubicBezTo>
                    <a:pt x="6598" y="477"/>
                    <a:pt x="6586" y="258"/>
                    <a:pt x="6462" y="193"/>
                  </a:cubicBezTo>
                  <a:cubicBezTo>
                    <a:pt x="6183" y="63"/>
                    <a:pt x="5879" y="0"/>
                    <a:pt x="5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738;p63">
              <a:extLst>
                <a:ext uri="{FF2B5EF4-FFF2-40B4-BE49-F238E27FC236}">
                  <a16:creationId xmlns:a16="http://schemas.microsoft.com/office/drawing/2014/main" id="{9695A81F-F449-4FBE-BB34-D0569028C98D}"/>
                </a:ext>
              </a:extLst>
            </p:cNvPr>
            <p:cNvSpPr/>
            <p:nvPr/>
          </p:nvSpPr>
          <p:spPr>
            <a:xfrm>
              <a:off x="739150" y="4281800"/>
              <a:ext cx="807875" cy="705375"/>
            </a:xfrm>
            <a:custGeom>
              <a:avLst/>
              <a:gdLst/>
              <a:ahLst/>
              <a:cxnLst/>
              <a:rect l="l" t="t" r="r" b="b"/>
              <a:pathLst>
                <a:path w="32315" h="28215" extrusionOk="0">
                  <a:moveTo>
                    <a:pt x="28266" y="1"/>
                  </a:moveTo>
                  <a:cubicBezTo>
                    <a:pt x="28213" y="1"/>
                    <a:pt x="28156" y="3"/>
                    <a:pt x="28097" y="3"/>
                  </a:cubicBezTo>
                  <a:cubicBezTo>
                    <a:pt x="28079" y="3"/>
                    <a:pt x="28062" y="9"/>
                    <a:pt x="28044" y="9"/>
                  </a:cubicBezTo>
                  <a:cubicBezTo>
                    <a:pt x="27885" y="15"/>
                    <a:pt x="27749" y="33"/>
                    <a:pt x="27648" y="51"/>
                  </a:cubicBezTo>
                  <a:cubicBezTo>
                    <a:pt x="27524" y="68"/>
                    <a:pt x="27388" y="92"/>
                    <a:pt x="27282" y="127"/>
                  </a:cubicBezTo>
                  <a:lnTo>
                    <a:pt x="27264" y="127"/>
                  </a:lnTo>
                  <a:cubicBezTo>
                    <a:pt x="27170" y="151"/>
                    <a:pt x="27069" y="181"/>
                    <a:pt x="26987" y="210"/>
                  </a:cubicBezTo>
                  <a:cubicBezTo>
                    <a:pt x="26957" y="222"/>
                    <a:pt x="26922" y="240"/>
                    <a:pt x="26886" y="252"/>
                  </a:cubicBezTo>
                  <a:cubicBezTo>
                    <a:pt x="26869" y="257"/>
                    <a:pt x="26851" y="263"/>
                    <a:pt x="26839" y="269"/>
                  </a:cubicBezTo>
                  <a:cubicBezTo>
                    <a:pt x="26751" y="299"/>
                    <a:pt x="26638" y="346"/>
                    <a:pt x="26550" y="387"/>
                  </a:cubicBezTo>
                  <a:cubicBezTo>
                    <a:pt x="26491" y="423"/>
                    <a:pt x="26438" y="452"/>
                    <a:pt x="26378" y="476"/>
                  </a:cubicBezTo>
                  <a:cubicBezTo>
                    <a:pt x="26378" y="482"/>
                    <a:pt x="26373" y="482"/>
                    <a:pt x="26367" y="488"/>
                  </a:cubicBezTo>
                  <a:cubicBezTo>
                    <a:pt x="26184" y="588"/>
                    <a:pt x="26048" y="671"/>
                    <a:pt x="25989" y="712"/>
                  </a:cubicBezTo>
                  <a:cubicBezTo>
                    <a:pt x="25965" y="724"/>
                    <a:pt x="25947" y="736"/>
                    <a:pt x="25930" y="754"/>
                  </a:cubicBezTo>
                  <a:cubicBezTo>
                    <a:pt x="25882" y="783"/>
                    <a:pt x="25835" y="813"/>
                    <a:pt x="25788" y="842"/>
                  </a:cubicBezTo>
                  <a:cubicBezTo>
                    <a:pt x="25764" y="860"/>
                    <a:pt x="25735" y="878"/>
                    <a:pt x="25705" y="895"/>
                  </a:cubicBezTo>
                  <a:cubicBezTo>
                    <a:pt x="25693" y="907"/>
                    <a:pt x="25682" y="913"/>
                    <a:pt x="25670" y="925"/>
                  </a:cubicBezTo>
                  <a:cubicBezTo>
                    <a:pt x="25599" y="972"/>
                    <a:pt x="25534" y="1019"/>
                    <a:pt x="25475" y="1067"/>
                  </a:cubicBezTo>
                  <a:lnTo>
                    <a:pt x="25469" y="1067"/>
                  </a:lnTo>
                  <a:cubicBezTo>
                    <a:pt x="25404" y="1114"/>
                    <a:pt x="25327" y="1179"/>
                    <a:pt x="25256" y="1232"/>
                  </a:cubicBezTo>
                  <a:cubicBezTo>
                    <a:pt x="25162" y="1309"/>
                    <a:pt x="25085" y="1380"/>
                    <a:pt x="25032" y="1427"/>
                  </a:cubicBezTo>
                  <a:cubicBezTo>
                    <a:pt x="24961" y="1492"/>
                    <a:pt x="24872" y="1575"/>
                    <a:pt x="24807" y="1640"/>
                  </a:cubicBezTo>
                  <a:cubicBezTo>
                    <a:pt x="24736" y="1704"/>
                    <a:pt x="24654" y="1799"/>
                    <a:pt x="24589" y="1870"/>
                  </a:cubicBezTo>
                  <a:cubicBezTo>
                    <a:pt x="24553" y="1905"/>
                    <a:pt x="24506" y="1964"/>
                    <a:pt x="24453" y="2023"/>
                  </a:cubicBezTo>
                  <a:cubicBezTo>
                    <a:pt x="24453" y="2029"/>
                    <a:pt x="24453" y="2029"/>
                    <a:pt x="24447" y="2035"/>
                  </a:cubicBezTo>
                  <a:cubicBezTo>
                    <a:pt x="24447" y="2035"/>
                    <a:pt x="24394" y="2100"/>
                    <a:pt x="24311" y="2201"/>
                  </a:cubicBezTo>
                  <a:cubicBezTo>
                    <a:pt x="24282" y="2248"/>
                    <a:pt x="24252" y="2289"/>
                    <a:pt x="24229" y="2313"/>
                  </a:cubicBezTo>
                  <a:cubicBezTo>
                    <a:pt x="24229" y="2319"/>
                    <a:pt x="24229" y="2319"/>
                    <a:pt x="24229" y="2319"/>
                  </a:cubicBezTo>
                  <a:cubicBezTo>
                    <a:pt x="24181" y="2378"/>
                    <a:pt x="24140" y="2449"/>
                    <a:pt x="24093" y="2525"/>
                  </a:cubicBezTo>
                  <a:cubicBezTo>
                    <a:pt x="24081" y="2531"/>
                    <a:pt x="24081" y="2543"/>
                    <a:pt x="24075" y="2555"/>
                  </a:cubicBezTo>
                  <a:cubicBezTo>
                    <a:pt x="24040" y="2608"/>
                    <a:pt x="24004" y="2661"/>
                    <a:pt x="23975" y="2720"/>
                  </a:cubicBezTo>
                  <a:cubicBezTo>
                    <a:pt x="23963" y="2738"/>
                    <a:pt x="23951" y="2756"/>
                    <a:pt x="23939" y="2779"/>
                  </a:cubicBezTo>
                  <a:cubicBezTo>
                    <a:pt x="23927" y="2803"/>
                    <a:pt x="23910" y="2833"/>
                    <a:pt x="23892" y="2862"/>
                  </a:cubicBezTo>
                  <a:cubicBezTo>
                    <a:pt x="23874" y="2903"/>
                    <a:pt x="23851" y="2945"/>
                    <a:pt x="23833" y="2980"/>
                  </a:cubicBezTo>
                  <a:cubicBezTo>
                    <a:pt x="23827" y="2992"/>
                    <a:pt x="23821" y="2998"/>
                    <a:pt x="23821" y="3010"/>
                  </a:cubicBezTo>
                  <a:cubicBezTo>
                    <a:pt x="23803" y="3033"/>
                    <a:pt x="23786" y="3075"/>
                    <a:pt x="23762" y="3128"/>
                  </a:cubicBezTo>
                  <a:cubicBezTo>
                    <a:pt x="23744" y="3163"/>
                    <a:pt x="23732" y="3205"/>
                    <a:pt x="23715" y="3240"/>
                  </a:cubicBezTo>
                  <a:cubicBezTo>
                    <a:pt x="23709" y="3246"/>
                    <a:pt x="23709" y="3258"/>
                    <a:pt x="23703" y="3270"/>
                  </a:cubicBezTo>
                  <a:cubicBezTo>
                    <a:pt x="23685" y="3317"/>
                    <a:pt x="23662" y="3364"/>
                    <a:pt x="23644" y="3411"/>
                  </a:cubicBezTo>
                  <a:cubicBezTo>
                    <a:pt x="23632" y="3453"/>
                    <a:pt x="23614" y="3494"/>
                    <a:pt x="23602" y="3530"/>
                  </a:cubicBezTo>
                  <a:cubicBezTo>
                    <a:pt x="23597" y="3547"/>
                    <a:pt x="23591" y="3571"/>
                    <a:pt x="23585" y="3589"/>
                  </a:cubicBezTo>
                  <a:cubicBezTo>
                    <a:pt x="23585" y="3589"/>
                    <a:pt x="23585" y="3594"/>
                    <a:pt x="23579" y="3600"/>
                  </a:cubicBezTo>
                  <a:cubicBezTo>
                    <a:pt x="23579" y="3606"/>
                    <a:pt x="23579" y="3612"/>
                    <a:pt x="23573" y="3624"/>
                  </a:cubicBezTo>
                  <a:cubicBezTo>
                    <a:pt x="23561" y="3659"/>
                    <a:pt x="23549" y="3695"/>
                    <a:pt x="23538" y="3730"/>
                  </a:cubicBezTo>
                  <a:cubicBezTo>
                    <a:pt x="23520" y="3724"/>
                    <a:pt x="23496" y="3724"/>
                    <a:pt x="23478" y="3719"/>
                  </a:cubicBezTo>
                  <a:cubicBezTo>
                    <a:pt x="23455" y="3713"/>
                    <a:pt x="23431" y="3707"/>
                    <a:pt x="23408" y="3701"/>
                  </a:cubicBezTo>
                  <a:cubicBezTo>
                    <a:pt x="23384" y="3695"/>
                    <a:pt x="23366" y="3689"/>
                    <a:pt x="23343" y="3683"/>
                  </a:cubicBezTo>
                  <a:cubicBezTo>
                    <a:pt x="23307" y="3677"/>
                    <a:pt x="23272" y="3671"/>
                    <a:pt x="23236" y="3659"/>
                  </a:cubicBezTo>
                  <a:cubicBezTo>
                    <a:pt x="23219" y="3659"/>
                    <a:pt x="23207" y="3654"/>
                    <a:pt x="23195" y="3654"/>
                  </a:cubicBezTo>
                  <a:cubicBezTo>
                    <a:pt x="23154" y="3642"/>
                    <a:pt x="23112" y="3636"/>
                    <a:pt x="23071" y="3630"/>
                  </a:cubicBezTo>
                  <a:cubicBezTo>
                    <a:pt x="23053" y="3624"/>
                    <a:pt x="23041" y="3624"/>
                    <a:pt x="23024" y="3618"/>
                  </a:cubicBezTo>
                  <a:cubicBezTo>
                    <a:pt x="22988" y="3612"/>
                    <a:pt x="22953" y="3606"/>
                    <a:pt x="22917" y="3600"/>
                  </a:cubicBezTo>
                  <a:cubicBezTo>
                    <a:pt x="22888" y="3594"/>
                    <a:pt x="22858" y="3589"/>
                    <a:pt x="22829" y="3583"/>
                  </a:cubicBezTo>
                  <a:cubicBezTo>
                    <a:pt x="22805" y="3583"/>
                    <a:pt x="22782" y="3577"/>
                    <a:pt x="22758" y="3571"/>
                  </a:cubicBezTo>
                  <a:cubicBezTo>
                    <a:pt x="22728" y="3571"/>
                    <a:pt x="22699" y="3565"/>
                    <a:pt x="22669" y="3559"/>
                  </a:cubicBezTo>
                  <a:cubicBezTo>
                    <a:pt x="22640" y="3553"/>
                    <a:pt x="22593" y="3547"/>
                    <a:pt x="22533" y="3541"/>
                  </a:cubicBezTo>
                  <a:cubicBezTo>
                    <a:pt x="22244" y="3506"/>
                    <a:pt x="21990" y="3500"/>
                    <a:pt x="21961" y="3494"/>
                  </a:cubicBezTo>
                  <a:lnTo>
                    <a:pt x="21553" y="3494"/>
                  </a:lnTo>
                  <a:cubicBezTo>
                    <a:pt x="21541" y="3494"/>
                    <a:pt x="21529" y="3500"/>
                    <a:pt x="21523" y="3500"/>
                  </a:cubicBezTo>
                  <a:lnTo>
                    <a:pt x="21482" y="3500"/>
                  </a:lnTo>
                  <a:cubicBezTo>
                    <a:pt x="21423" y="3500"/>
                    <a:pt x="21370" y="3506"/>
                    <a:pt x="21317" y="3506"/>
                  </a:cubicBezTo>
                  <a:cubicBezTo>
                    <a:pt x="21293" y="3512"/>
                    <a:pt x="21275" y="3512"/>
                    <a:pt x="21252" y="3512"/>
                  </a:cubicBezTo>
                  <a:cubicBezTo>
                    <a:pt x="21246" y="3512"/>
                    <a:pt x="21240" y="3512"/>
                    <a:pt x="21228" y="3518"/>
                  </a:cubicBezTo>
                  <a:lnTo>
                    <a:pt x="21210" y="3518"/>
                  </a:lnTo>
                  <a:cubicBezTo>
                    <a:pt x="21169" y="3518"/>
                    <a:pt x="21122" y="3524"/>
                    <a:pt x="21069" y="3530"/>
                  </a:cubicBezTo>
                  <a:cubicBezTo>
                    <a:pt x="21057" y="3530"/>
                    <a:pt x="21039" y="3535"/>
                    <a:pt x="21027" y="3535"/>
                  </a:cubicBezTo>
                  <a:cubicBezTo>
                    <a:pt x="20921" y="3547"/>
                    <a:pt x="20791" y="3565"/>
                    <a:pt x="20649" y="3589"/>
                  </a:cubicBezTo>
                  <a:cubicBezTo>
                    <a:pt x="20643" y="3594"/>
                    <a:pt x="20638" y="3594"/>
                    <a:pt x="20632" y="3594"/>
                  </a:cubicBezTo>
                  <a:cubicBezTo>
                    <a:pt x="20602" y="3600"/>
                    <a:pt x="20573" y="3606"/>
                    <a:pt x="20543" y="3612"/>
                  </a:cubicBezTo>
                  <a:cubicBezTo>
                    <a:pt x="20531" y="3612"/>
                    <a:pt x="20513" y="3618"/>
                    <a:pt x="20496" y="3618"/>
                  </a:cubicBezTo>
                  <a:cubicBezTo>
                    <a:pt x="20484" y="3624"/>
                    <a:pt x="20466" y="3624"/>
                    <a:pt x="20454" y="3630"/>
                  </a:cubicBezTo>
                  <a:cubicBezTo>
                    <a:pt x="20389" y="3642"/>
                    <a:pt x="20307" y="3659"/>
                    <a:pt x="20230" y="3683"/>
                  </a:cubicBezTo>
                  <a:cubicBezTo>
                    <a:pt x="20183" y="3695"/>
                    <a:pt x="20135" y="3707"/>
                    <a:pt x="20100" y="3719"/>
                  </a:cubicBezTo>
                  <a:cubicBezTo>
                    <a:pt x="20076" y="3724"/>
                    <a:pt x="20053" y="3730"/>
                    <a:pt x="20023" y="3736"/>
                  </a:cubicBezTo>
                  <a:cubicBezTo>
                    <a:pt x="20023" y="3736"/>
                    <a:pt x="20017" y="3736"/>
                    <a:pt x="20011" y="3742"/>
                  </a:cubicBezTo>
                  <a:cubicBezTo>
                    <a:pt x="19964" y="3754"/>
                    <a:pt x="19905" y="3772"/>
                    <a:pt x="19852" y="3789"/>
                  </a:cubicBezTo>
                  <a:cubicBezTo>
                    <a:pt x="19811" y="3801"/>
                    <a:pt x="19769" y="3813"/>
                    <a:pt x="19734" y="3825"/>
                  </a:cubicBezTo>
                  <a:cubicBezTo>
                    <a:pt x="19586" y="3872"/>
                    <a:pt x="19486" y="3908"/>
                    <a:pt x="19338" y="3973"/>
                  </a:cubicBezTo>
                  <a:cubicBezTo>
                    <a:pt x="19226" y="4020"/>
                    <a:pt x="19096" y="4079"/>
                    <a:pt x="18954" y="4144"/>
                  </a:cubicBezTo>
                  <a:cubicBezTo>
                    <a:pt x="18942" y="4150"/>
                    <a:pt x="18925" y="4162"/>
                    <a:pt x="18907" y="4167"/>
                  </a:cubicBezTo>
                  <a:cubicBezTo>
                    <a:pt x="18765" y="4232"/>
                    <a:pt x="18582" y="4333"/>
                    <a:pt x="18446" y="4415"/>
                  </a:cubicBezTo>
                  <a:cubicBezTo>
                    <a:pt x="18381" y="4451"/>
                    <a:pt x="18310" y="4498"/>
                    <a:pt x="18240" y="4540"/>
                  </a:cubicBezTo>
                  <a:cubicBezTo>
                    <a:pt x="18175" y="4581"/>
                    <a:pt x="18116" y="4622"/>
                    <a:pt x="18051" y="4664"/>
                  </a:cubicBezTo>
                  <a:cubicBezTo>
                    <a:pt x="18039" y="4675"/>
                    <a:pt x="18027" y="4681"/>
                    <a:pt x="18015" y="4693"/>
                  </a:cubicBezTo>
                  <a:cubicBezTo>
                    <a:pt x="17968" y="4723"/>
                    <a:pt x="17921" y="4758"/>
                    <a:pt x="17873" y="4788"/>
                  </a:cubicBezTo>
                  <a:cubicBezTo>
                    <a:pt x="17850" y="4805"/>
                    <a:pt x="17826" y="4823"/>
                    <a:pt x="17808" y="4835"/>
                  </a:cubicBezTo>
                  <a:cubicBezTo>
                    <a:pt x="17773" y="4864"/>
                    <a:pt x="17738" y="4888"/>
                    <a:pt x="17702" y="4918"/>
                  </a:cubicBezTo>
                  <a:cubicBezTo>
                    <a:pt x="17673" y="4935"/>
                    <a:pt x="17643" y="4959"/>
                    <a:pt x="17619" y="4982"/>
                  </a:cubicBezTo>
                  <a:cubicBezTo>
                    <a:pt x="17590" y="5000"/>
                    <a:pt x="17560" y="5024"/>
                    <a:pt x="17531" y="5047"/>
                  </a:cubicBezTo>
                  <a:cubicBezTo>
                    <a:pt x="17501" y="5071"/>
                    <a:pt x="17472" y="5095"/>
                    <a:pt x="17442" y="5118"/>
                  </a:cubicBezTo>
                  <a:cubicBezTo>
                    <a:pt x="17413" y="5142"/>
                    <a:pt x="17383" y="5166"/>
                    <a:pt x="17360" y="5189"/>
                  </a:cubicBezTo>
                  <a:cubicBezTo>
                    <a:pt x="17330" y="5213"/>
                    <a:pt x="17300" y="5236"/>
                    <a:pt x="17271" y="5260"/>
                  </a:cubicBezTo>
                  <a:cubicBezTo>
                    <a:pt x="17247" y="5284"/>
                    <a:pt x="17218" y="5301"/>
                    <a:pt x="17194" y="5325"/>
                  </a:cubicBezTo>
                  <a:cubicBezTo>
                    <a:pt x="17147" y="5366"/>
                    <a:pt x="17100" y="5408"/>
                    <a:pt x="17052" y="5449"/>
                  </a:cubicBezTo>
                  <a:cubicBezTo>
                    <a:pt x="17052" y="5449"/>
                    <a:pt x="17052" y="5455"/>
                    <a:pt x="17046" y="5455"/>
                  </a:cubicBezTo>
                  <a:cubicBezTo>
                    <a:pt x="17046" y="5455"/>
                    <a:pt x="17041" y="5455"/>
                    <a:pt x="17041" y="5461"/>
                  </a:cubicBezTo>
                  <a:cubicBezTo>
                    <a:pt x="17029" y="5473"/>
                    <a:pt x="17011" y="5485"/>
                    <a:pt x="16999" y="5502"/>
                  </a:cubicBezTo>
                  <a:cubicBezTo>
                    <a:pt x="16438" y="6004"/>
                    <a:pt x="16054" y="6471"/>
                    <a:pt x="15907" y="6654"/>
                  </a:cubicBezTo>
                  <a:cubicBezTo>
                    <a:pt x="15865" y="6707"/>
                    <a:pt x="15830" y="6754"/>
                    <a:pt x="15812" y="6784"/>
                  </a:cubicBezTo>
                  <a:cubicBezTo>
                    <a:pt x="15765" y="6837"/>
                    <a:pt x="15718" y="6908"/>
                    <a:pt x="15664" y="6979"/>
                  </a:cubicBezTo>
                  <a:cubicBezTo>
                    <a:pt x="15558" y="7121"/>
                    <a:pt x="15487" y="7227"/>
                    <a:pt x="15387" y="7380"/>
                  </a:cubicBezTo>
                  <a:cubicBezTo>
                    <a:pt x="15381" y="7392"/>
                    <a:pt x="15375" y="7404"/>
                    <a:pt x="15363" y="7416"/>
                  </a:cubicBezTo>
                  <a:cubicBezTo>
                    <a:pt x="15357" y="7428"/>
                    <a:pt x="15351" y="7440"/>
                    <a:pt x="15340" y="7457"/>
                  </a:cubicBezTo>
                  <a:cubicBezTo>
                    <a:pt x="15328" y="7475"/>
                    <a:pt x="15316" y="7493"/>
                    <a:pt x="15304" y="7510"/>
                  </a:cubicBezTo>
                  <a:cubicBezTo>
                    <a:pt x="15298" y="7528"/>
                    <a:pt x="15286" y="7546"/>
                    <a:pt x="15275" y="7564"/>
                  </a:cubicBezTo>
                  <a:cubicBezTo>
                    <a:pt x="15269" y="7575"/>
                    <a:pt x="15263" y="7587"/>
                    <a:pt x="15257" y="7599"/>
                  </a:cubicBezTo>
                  <a:cubicBezTo>
                    <a:pt x="15092" y="7871"/>
                    <a:pt x="15009" y="8048"/>
                    <a:pt x="14985" y="8089"/>
                  </a:cubicBezTo>
                  <a:cubicBezTo>
                    <a:pt x="14979" y="8101"/>
                    <a:pt x="14979" y="8107"/>
                    <a:pt x="14973" y="8119"/>
                  </a:cubicBezTo>
                  <a:cubicBezTo>
                    <a:pt x="14967" y="8119"/>
                    <a:pt x="14962" y="8119"/>
                    <a:pt x="14962" y="8113"/>
                  </a:cubicBezTo>
                  <a:cubicBezTo>
                    <a:pt x="14867" y="8077"/>
                    <a:pt x="14773" y="8036"/>
                    <a:pt x="14684" y="8007"/>
                  </a:cubicBezTo>
                  <a:cubicBezTo>
                    <a:pt x="14572" y="7959"/>
                    <a:pt x="14436" y="7918"/>
                    <a:pt x="14306" y="7882"/>
                  </a:cubicBezTo>
                  <a:cubicBezTo>
                    <a:pt x="14282" y="7871"/>
                    <a:pt x="14253" y="7865"/>
                    <a:pt x="14229" y="7859"/>
                  </a:cubicBezTo>
                  <a:cubicBezTo>
                    <a:pt x="14223" y="7859"/>
                    <a:pt x="14223" y="7859"/>
                    <a:pt x="14217" y="7853"/>
                  </a:cubicBezTo>
                  <a:cubicBezTo>
                    <a:pt x="14206" y="7853"/>
                    <a:pt x="14188" y="7847"/>
                    <a:pt x="14176" y="7841"/>
                  </a:cubicBezTo>
                  <a:cubicBezTo>
                    <a:pt x="14164" y="7841"/>
                    <a:pt x="14147" y="7835"/>
                    <a:pt x="14135" y="7829"/>
                  </a:cubicBezTo>
                  <a:cubicBezTo>
                    <a:pt x="14111" y="7829"/>
                    <a:pt x="14087" y="7818"/>
                    <a:pt x="14070" y="7818"/>
                  </a:cubicBezTo>
                  <a:cubicBezTo>
                    <a:pt x="14017" y="7800"/>
                    <a:pt x="13963" y="7788"/>
                    <a:pt x="13910" y="7776"/>
                  </a:cubicBezTo>
                  <a:cubicBezTo>
                    <a:pt x="13774" y="7747"/>
                    <a:pt x="13633" y="7717"/>
                    <a:pt x="13515" y="7699"/>
                  </a:cubicBezTo>
                  <a:cubicBezTo>
                    <a:pt x="13190" y="7634"/>
                    <a:pt x="12753" y="7593"/>
                    <a:pt x="12422" y="7587"/>
                  </a:cubicBezTo>
                  <a:cubicBezTo>
                    <a:pt x="12357" y="7587"/>
                    <a:pt x="12286" y="7581"/>
                    <a:pt x="12209" y="7581"/>
                  </a:cubicBezTo>
                  <a:lnTo>
                    <a:pt x="12044" y="7581"/>
                  </a:lnTo>
                  <a:cubicBezTo>
                    <a:pt x="11938" y="7581"/>
                    <a:pt x="11825" y="7581"/>
                    <a:pt x="11707" y="7587"/>
                  </a:cubicBezTo>
                  <a:cubicBezTo>
                    <a:pt x="11654" y="7587"/>
                    <a:pt x="11607" y="7593"/>
                    <a:pt x="11560" y="7593"/>
                  </a:cubicBezTo>
                  <a:cubicBezTo>
                    <a:pt x="11430" y="7599"/>
                    <a:pt x="11282" y="7611"/>
                    <a:pt x="11134" y="7629"/>
                  </a:cubicBezTo>
                  <a:cubicBezTo>
                    <a:pt x="10987" y="7640"/>
                    <a:pt x="10839" y="7658"/>
                    <a:pt x="10709" y="7670"/>
                  </a:cubicBezTo>
                  <a:cubicBezTo>
                    <a:pt x="10674" y="7676"/>
                    <a:pt x="10632" y="7682"/>
                    <a:pt x="10597" y="7688"/>
                  </a:cubicBezTo>
                  <a:cubicBezTo>
                    <a:pt x="10307" y="7717"/>
                    <a:pt x="9935" y="7782"/>
                    <a:pt x="9658" y="7853"/>
                  </a:cubicBezTo>
                  <a:cubicBezTo>
                    <a:pt x="9410" y="7912"/>
                    <a:pt x="9126" y="7983"/>
                    <a:pt x="8843" y="8060"/>
                  </a:cubicBezTo>
                  <a:cubicBezTo>
                    <a:pt x="8813" y="8066"/>
                    <a:pt x="8784" y="8071"/>
                    <a:pt x="8754" y="8077"/>
                  </a:cubicBezTo>
                  <a:cubicBezTo>
                    <a:pt x="8654" y="8107"/>
                    <a:pt x="8536" y="8142"/>
                    <a:pt x="8423" y="8178"/>
                  </a:cubicBezTo>
                  <a:cubicBezTo>
                    <a:pt x="8329" y="8207"/>
                    <a:pt x="8246" y="8237"/>
                    <a:pt x="8163" y="8266"/>
                  </a:cubicBezTo>
                  <a:cubicBezTo>
                    <a:pt x="8116" y="8284"/>
                    <a:pt x="8063" y="8302"/>
                    <a:pt x="8016" y="8320"/>
                  </a:cubicBezTo>
                  <a:cubicBezTo>
                    <a:pt x="7880" y="8367"/>
                    <a:pt x="7750" y="8414"/>
                    <a:pt x="7632" y="8455"/>
                  </a:cubicBezTo>
                  <a:cubicBezTo>
                    <a:pt x="7100" y="8633"/>
                    <a:pt x="6439" y="8940"/>
                    <a:pt x="5901" y="9235"/>
                  </a:cubicBezTo>
                  <a:cubicBezTo>
                    <a:pt x="5594" y="9394"/>
                    <a:pt x="5252" y="9589"/>
                    <a:pt x="4992" y="9767"/>
                  </a:cubicBezTo>
                  <a:cubicBezTo>
                    <a:pt x="4915" y="9814"/>
                    <a:pt x="4832" y="9873"/>
                    <a:pt x="4750" y="9926"/>
                  </a:cubicBezTo>
                  <a:cubicBezTo>
                    <a:pt x="4567" y="10050"/>
                    <a:pt x="4383" y="10168"/>
                    <a:pt x="4224" y="10280"/>
                  </a:cubicBezTo>
                  <a:cubicBezTo>
                    <a:pt x="3958" y="10464"/>
                    <a:pt x="3616" y="10729"/>
                    <a:pt x="3373" y="10948"/>
                  </a:cubicBezTo>
                  <a:cubicBezTo>
                    <a:pt x="3350" y="10971"/>
                    <a:pt x="3320" y="10995"/>
                    <a:pt x="3291" y="11019"/>
                  </a:cubicBezTo>
                  <a:cubicBezTo>
                    <a:pt x="3279" y="11031"/>
                    <a:pt x="3267" y="11042"/>
                    <a:pt x="3249" y="11054"/>
                  </a:cubicBezTo>
                  <a:cubicBezTo>
                    <a:pt x="3049" y="11220"/>
                    <a:pt x="2806" y="11450"/>
                    <a:pt x="2606" y="11657"/>
                  </a:cubicBezTo>
                  <a:cubicBezTo>
                    <a:pt x="2564" y="11698"/>
                    <a:pt x="2523" y="11739"/>
                    <a:pt x="2487" y="11781"/>
                  </a:cubicBezTo>
                  <a:cubicBezTo>
                    <a:pt x="2180" y="12117"/>
                    <a:pt x="1791" y="12584"/>
                    <a:pt x="1519" y="12944"/>
                  </a:cubicBezTo>
                  <a:cubicBezTo>
                    <a:pt x="1318" y="13216"/>
                    <a:pt x="1070" y="13600"/>
                    <a:pt x="916" y="13901"/>
                  </a:cubicBezTo>
                  <a:cubicBezTo>
                    <a:pt x="916" y="13907"/>
                    <a:pt x="911" y="13913"/>
                    <a:pt x="911" y="13919"/>
                  </a:cubicBezTo>
                  <a:cubicBezTo>
                    <a:pt x="722" y="14273"/>
                    <a:pt x="503" y="14728"/>
                    <a:pt x="344" y="15230"/>
                  </a:cubicBezTo>
                  <a:cubicBezTo>
                    <a:pt x="279" y="15413"/>
                    <a:pt x="225" y="15602"/>
                    <a:pt x="184" y="15773"/>
                  </a:cubicBezTo>
                  <a:cubicBezTo>
                    <a:pt x="143" y="15945"/>
                    <a:pt x="101" y="16145"/>
                    <a:pt x="72" y="16370"/>
                  </a:cubicBezTo>
                  <a:cubicBezTo>
                    <a:pt x="66" y="16388"/>
                    <a:pt x="66" y="16411"/>
                    <a:pt x="60" y="16429"/>
                  </a:cubicBezTo>
                  <a:cubicBezTo>
                    <a:pt x="36" y="16577"/>
                    <a:pt x="19" y="16777"/>
                    <a:pt x="13" y="16931"/>
                  </a:cubicBezTo>
                  <a:cubicBezTo>
                    <a:pt x="13" y="16949"/>
                    <a:pt x="7" y="16972"/>
                    <a:pt x="7" y="16996"/>
                  </a:cubicBezTo>
                  <a:cubicBezTo>
                    <a:pt x="7" y="16996"/>
                    <a:pt x="7" y="17002"/>
                    <a:pt x="7" y="17002"/>
                  </a:cubicBezTo>
                  <a:cubicBezTo>
                    <a:pt x="7" y="17020"/>
                    <a:pt x="7" y="17043"/>
                    <a:pt x="7" y="17061"/>
                  </a:cubicBezTo>
                  <a:cubicBezTo>
                    <a:pt x="1" y="17167"/>
                    <a:pt x="1" y="17274"/>
                    <a:pt x="1" y="17380"/>
                  </a:cubicBezTo>
                  <a:cubicBezTo>
                    <a:pt x="1" y="17498"/>
                    <a:pt x="7" y="17657"/>
                    <a:pt x="19" y="17776"/>
                  </a:cubicBezTo>
                  <a:cubicBezTo>
                    <a:pt x="30" y="17870"/>
                    <a:pt x="36" y="17947"/>
                    <a:pt x="42" y="18012"/>
                  </a:cubicBezTo>
                  <a:cubicBezTo>
                    <a:pt x="48" y="18047"/>
                    <a:pt x="54" y="18089"/>
                    <a:pt x="54" y="18124"/>
                  </a:cubicBezTo>
                  <a:cubicBezTo>
                    <a:pt x="54" y="18124"/>
                    <a:pt x="54" y="18130"/>
                    <a:pt x="60" y="18136"/>
                  </a:cubicBezTo>
                  <a:cubicBezTo>
                    <a:pt x="72" y="18254"/>
                    <a:pt x="90" y="18343"/>
                    <a:pt x="113" y="18449"/>
                  </a:cubicBezTo>
                  <a:cubicBezTo>
                    <a:pt x="113" y="18455"/>
                    <a:pt x="113" y="18455"/>
                    <a:pt x="113" y="18455"/>
                  </a:cubicBezTo>
                  <a:cubicBezTo>
                    <a:pt x="131" y="18555"/>
                    <a:pt x="155" y="18656"/>
                    <a:pt x="178" y="18744"/>
                  </a:cubicBezTo>
                  <a:cubicBezTo>
                    <a:pt x="202" y="18851"/>
                    <a:pt x="219" y="18910"/>
                    <a:pt x="255" y="18998"/>
                  </a:cubicBezTo>
                  <a:cubicBezTo>
                    <a:pt x="279" y="19075"/>
                    <a:pt x="308" y="19175"/>
                    <a:pt x="338" y="19246"/>
                  </a:cubicBezTo>
                  <a:cubicBezTo>
                    <a:pt x="338" y="19252"/>
                    <a:pt x="338" y="19252"/>
                    <a:pt x="338" y="19258"/>
                  </a:cubicBezTo>
                  <a:cubicBezTo>
                    <a:pt x="391" y="19394"/>
                    <a:pt x="456" y="19547"/>
                    <a:pt x="533" y="19713"/>
                  </a:cubicBezTo>
                  <a:cubicBezTo>
                    <a:pt x="538" y="19731"/>
                    <a:pt x="550" y="19742"/>
                    <a:pt x="556" y="19760"/>
                  </a:cubicBezTo>
                  <a:cubicBezTo>
                    <a:pt x="556" y="19766"/>
                    <a:pt x="556" y="19766"/>
                    <a:pt x="562" y="19766"/>
                  </a:cubicBezTo>
                  <a:cubicBezTo>
                    <a:pt x="574" y="19790"/>
                    <a:pt x="586" y="19813"/>
                    <a:pt x="597" y="19843"/>
                  </a:cubicBezTo>
                  <a:cubicBezTo>
                    <a:pt x="609" y="19860"/>
                    <a:pt x="615" y="19872"/>
                    <a:pt x="621" y="19890"/>
                  </a:cubicBezTo>
                  <a:cubicBezTo>
                    <a:pt x="627" y="19896"/>
                    <a:pt x="627" y="19896"/>
                    <a:pt x="633" y="19902"/>
                  </a:cubicBezTo>
                  <a:cubicBezTo>
                    <a:pt x="662" y="19961"/>
                    <a:pt x="698" y="20026"/>
                    <a:pt x="733" y="20085"/>
                  </a:cubicBezTo>
                  <a:cubicBezTo>
                    <a:pt x="733" y="20091"/>
                    <a:pt x="733" y="20091"/>
                    <a:pt x="739" y="20091"/>
                  </a:cubicBezTo>
                  <a:cubicBezTo>
                    <a:pt x="804" y="20209"/>
                    <a:pt x="887" y="20333"/>
                    <a:pt x="970" y="20451"/>
                  </a:cubicBezTo>
                  <a:cubicBezTo>
                    <a:pt x="970" y="20451"/>
                    <a:pt x="975" y="20457"/>
                    <a:pt x="981" y="20463"/>
                  </a:cubicBezTo>
                  <a:cubicBezTo>
                    <a:pt x="981" y="20463"/>
                    <a:pt x="981" y="20469"/>
                    <a:pt x="981" y="20469"/>
                  </a:cubicBezTo>
                  <a:cubicBezTo>
                    <a:pt x="999" y="20492"/>
                    <a:pt x="1023" y="20522"/>
                    <a:pt x="1046" y="20557"/>
                  </a:cubicBezTo>
                  <a:cubicBezTo>
                    <a:pt x="1082" y="20599"/>
                    <a:pt x="1111" y="20640"/>
                    <a:pt x="1147" y="20681"/>
                  </a:cubicBezTo>
                  <a:cubicBezTo>
                    <a:pt x="1153" y="20687"/>
                    <a:pt x="1153" y="20693"/>
                    <a:pt x="1159" y="20699"/>
                  </a:cubicBezTo>
                  <a:cubicBezTo>
                    <a:pt x="1182" y="20729"/>
                    <a:pt x="1206" y="20758"/>
                    <a:pt x="1229" y="20788"/>
                  </a:cubicBezTo>
                  <a:cubicBezTo>
                    <a:pt x="1336" y="20912"/>
                    <a:pt x="1478" y="21065"/>
                    <a:pt x="1643" y="21225"/>
                  </a:cubicBezTo>
                  <a:cubicBezTo>
                    <a:pt x="1649" y="21225"/>
                    <a:pt x="1655" y="21231"/>
                    <a:pt x="1655" y="21237"/>
                  </a:cubicBezTo>
                  <a:lnTo>
                    <a:pt x="1661" y="21237"/>
                  </a:lnTo>
                  <a:lnTo>
                    <a:pt x="1661" y="21243"/>
                  </a:lnTo>
                  <a:cubicBezTo>
                    <a:pt x="1743" y="21319"/>
                    <a:pt x="1897" y="21455"/>
                    <a:pt x="2109" y="21615"/>
                  </a:cubicBezTo>
                  <a:cubicBezTo>
                    <a:pt x="2145" y="21644"/>
                    <a:pt x="2180" y="21668"/>
                    <a:pt x="2210" y="21691"/>
                  </a:cubicBezTo>
                  <a:cubicBezTo>
                    <a:pt x="2216" y="21697"/>
                    <a:pt x="2216" y="21697"/>
                    <a:pt x="2222" y="21703"/>
                  </a:cubicBezTo>
                  <a:cubicBezTo>
                    <a:pt x="2369" y="21804"/>
                    <a:pt x="2464" y="21863"/>
                    <a:pt x="2464" y="21863"/>
                  </a:cubicBezTo>
                  <a:cubicBezTo>
                    <a:pt x="2470" y="21869"/>
                    <a:pt x="2476" y="21875"/>
                    <a:pt x="2487" y="21880"/>
                  </a:cubicBezTo>
                  <a:cubicBezTo>
                    <a:pt x="2558" y="21928"/>
                    <a:pt x="2641" y="21975"/>
                    <a:pt x="2724" y="22022"/>
                  </a:cubicBezTo>
                  <a:cubicBezTo>
                    <a:pt x="2741" y="22034"/>
                    <a:pt x="2753" y="22040"/>
                    <a:pt x="2765" y="22046"/>
                  </a:cubicBezTo>
                  <a:cubicBezTo>
                    <a:pt x="2777" y="22052"/>
                    <a:pt x="2789" y="22058"/>
                    <a:pt x="2801" y="22069"/>
                  </a:cubicBezTo>
                  <a:cubicBezTo>
                    <a:pt x="2806" y="22069"/>
                    <a:pt x="2806" y="22069"/>
                    <a:pt x="2812" y="22075"/>
                  </a:cubicBezTo>
                  <a:cubicBezTo>
                    <a:pt x="2818" y="22075"/>
                    <a:pt x="2830" y="22081"/>
                    <a:pt x="2836" y="22087"/>
                  </a:cubicBezTo>
                  <a:cubicBezTo>
                    <a:pt x="2871" y="22105"/>
                    <a:pt x="2919" y="22129"/>
                    <a:pt x="2960" y="22152"/>
                  </a:cubicBezTo>
                  <a:cubicBezTo>
                    <a:pt x="3049" y="22193"/>
                    <a:pt x="3131" y="22241"/>
                    <a:pt x="3214" y="22276"/>
                  </a:cubicBezTo>
                  <a:cubicBezTo>
                    <a:pt x="3226" y="22282"/>
                    <a:pt x="3243" y="22288"/>
                    <a:pt x="3255" y="22294"/>
                  </a:cubicBezTo>
                  <a:cubicBezTo>
                    <a:pt x="3362" y="22347"/>
                    <a:pt x="3503" y="22406"/>
                    <a:pt x="3627" y="22453"/>
                  </a:cubicBezTo>
                  <a:cubicBezTo>
                    <a:pt x="3639" y="22459"/>
                    <a:pt x="3657" y="22465"/>
                    <a:pt x="3669" y="22465"/>
                  </a:cubicBezTo>
                  <a:cubicBezTo>
                    <a:pt x="3681" y="22471"/>
                    <a:pt x="3692" y="22477"/>
                    <a:pt x="3704" y="22483"/>
                  </a:cubicBezTo>
                  <a:cubicBezTo>
                    <a:pt x="3852" y="22536"/>
                    <a:pt x="4041" y="22595"/>
                    <a:pt x="4212" y="22648"/>
                  </a:cubicBezTo>
                  <a:cubicBezTo>
                    <a:pt x="4230" y="22648"/>
                    <a:pt x="4248" y="22654"/>
                    <a:pt x="4259" y="22660"/>
                  </a:cubicBezTo>
                  <a:cubicBezTo>
                    <a:pt x="4507" y="22731"/>
                    <a:pt x="4767" y="22784"/>
                    <a:pt x="4998" y="22820"/>
                  </a:cubicBezTo>
                  <a:cubicBezTo>
                    <a:pt x="5163" y="22849"/>
                    <a:pt x="5352" y="22873"/>
                    <a:pt x="5541" y="22890"/>
                  </a:cubicBezTo>
                  <a:cubicBezTo>
                    <a:pt x="5547" y="22890"/>
                    <a:pt x="5553" y="22890"/>
                    <a:pt x="5559" y="22896"/>
                  </a:cubicBezTo>
                  <a:lnTo>
                    <a:pt x="5588" y="22896"/>
                  </a:lnTo>
                  <a:cubicBezTo>
                    <a:pt x="5647" y="22902"/>
                    <a:pt x="5683" y="22902"/>
                    <a:pt x="5689" y="22902"/>
                  </a:cubicBezTo>
                  <a:lnTo>
                    <a:pt x="5695" y="22902"/>
                  </a:lnTo>
                  <a:cubicBezTo>
                    <a:pt x="5783" y="22914"/>
                    <a:pt x="5872" y="22914"/>
                    <a:pt x="5954" y="22920"/>
                  </a:cubicBezTo>
                  <a:cubicBezTo>
                    <a:pt x="6002" y="22920"/>
                    <a:pt x="6055" y="22926"/>
                    <a:pt x="6108" y="22926"/>
                  </a:cubicBezTo>
                  <a:lnTo>
                    <a:pt x="6120" y="22926"/>
                  </a:lnTo>
                  <a:cubicBezTo>
                    <a:pt x="6207" y="22928"/>
                    <a:pt x="6289" y="22929"/>
                    <a:pt x="6369" y="22929"/>
                  </a:cubicBezTo>
                  <a:cubicBezTo>
                    <a:pt x="6680" y="22929"/>
                    <a:pt x="6948" y="22912"/>
                    <a:pt x="7254" y="22879"/>
                  </a:cubicBezTo>
                  <a:cubicBezTo>
                    <a:pt x="7295" y="22879"/>
                    <a:pt x="7337" y="22873"/>
                    <a:pt x="7378" y="22867"/>
                  </a:cubicBezTo>
                  <a:cubicBezTo>
                    <a:pt x="7626" y="22849"/>
                    <a:pt x="7951" y="22802"/>
                    <a:pt x="8211" y="22743"/>
                  </a:cubicBezTo>
                  <a:cubicBezTo>
                    <a:pt x="8500" y="22684"/>
                    <a:pt x="8801" y="22613"/>
                    <a:pt x="9067" y="22536"/>
                  </a:cubicBezTo>
                  <a:cubicBezTo>
                    <a:pt x="9215" y="22501"/>
                    <a:pt x="9362" y="22459"/>
                    <a:pt x="9486" y="22412"/>
                  </a:cubicBezTo>
                  <a:cubicBezTo>
                    <a:pt x="9752" y="22329"/>
                    <a:pt x="10042" y="22235"/>
                    <a:pt x="10266" y="22134"/>
                  </a:cubicBezTo>
                  <a:cubicBezTo>
                    <a:pt x="10408" y="22075"/>
                    <a:pt x="10555" y="22010"/>
                    <a:pt x="10703" y="21940"/>
                  </a:cubicBezTo>
                  <a:cubicBezTo>
                    <a:pt x="10993" y="21815"/>
                    <a:pt x="11270" y="21691"/>
                    <a:pt x="11506" y="21573"/>
                  </a:cubicBezTo>
                  <a:cubicBezTo>
                    <a:pt x="11737" y="21461"/>
                    <a:pt x="12003" y="21319"/>
                    <a:pt x="12268" y="21160"/>
                  </a:cubicBezTo>
                  <a:cubicBezTo>
                    <a:pt x="12493" y="21036"/>
                    <a:pt x="12747" y="20870"/>
                    <a:pt x="12989" y="20705"/>
                  </a:cubicBezTo>
                  <a:cubicBezTo>
                    <a:pt x="13302" y="20498"/>
                    <a:pt x="13591" y="20292"/>
                    <a:pt x="13828" y="20103"/>
                  </a:cubicBezTo>
                  <a:cubicBezTo>
                    <a:pt x="14058" y="19920"/>
                    <a:pt x="14365" y="19683"/>
                    <a:pt x="14595" y="19471"/>
                  </a:cubicBezTo>
                  <a:cubicBezTo>
                    <a:pt x="14773" y="19317"/>
                    <a:pt x="14950" y="19152"/>
                    <a:pt x="15092" y="19010"/>
                  </a:cubicBezTo>
                  <a:cubicBezTo>
                    <a:pt x="15239" y="18862"/>
                    <a:pt x="15405" y="18691"/>
                    <a:pt x="15564" y="18520"/>
                  </a:cubicBezTo>
                  <a:cubicBezTo>
                    <a:pt x="15759" y="18319"/>
                    <a:pt x="15936" y="18118"/>
                    <a:pt x="16090" y="17929"/>
                  </a:cubicBezTo>
                  <a:cubicBezTo>
                    <a:pt x="16090" y="17923"/>
                    <a:pt x="16096" y="17923"/>
                    <a:pt x="16101" y="17917"/>
                  </a:cubicBezTo>
                  <a:cubicBezTo>
                    <a:pt x="16184" y="17811"/>
                    <a:pt x="16279" y="17693"/>
                    <a:pt x="16379" y="17569"/>
                  </a:cubicBezTo>
                  <a:lnTo>
                    <a:pt x="17472" y="17894"/>
                  </a:lnTo>
                  <a:lnTo>
                    <a:pt x="15794" y="25223"/>
                  </a:lnTo>
                  <a:cubicBezTo>
                    <a:pt x="15741" y="25466"/>
                    <a:pt x="15794" y="25779"/>
                    <a:pt x="15948" y="26080"/>
                  </a:cubicBezTo>
                  <a:cubicBezTo>
                    <a:pt x="16096" y="26387"/>
                    <a:pt x="16326" y="26647"/>
                    <a:pt x="16562" y="26783"/>
                  </a:cubicBezTo>
                  <a:lnTo>
                    <a:pt x="18854" y="28106"/>
                  </a:lnTo>
                  <a:cubicBezTo>
                    <a:pt x="18981" y="28180"/>
                    <a:pt x="19101" y="28214"/>
                    <a:pt x="19207" y="28214"/>
                  </a:cubicBezTo>
                  <a:cubicBezTo>
                    <a:pt x="19467" y="28214"/>
                    <a:pt x="19645" y="28007"/>
                    <a:pt x="19645" y="27651"/>
                  </a:cubicBezTo>
                  <a:cubicBezTo>
                    <a:pt x="19651" y="27149"/>
                    <a:pt x="19297" y="26535"/>
                    <a:pt x="18860" y="26287"/>
                  </a:cubicBezTo>
                  <a:lnTo>
                    <a:pt x="17566" y="25536"/>
                  </a:lnTo>
                  <a:lnTo>
                    <a:pt x="19303" y="17917"/>
                  </a:lnTo>
                  <a:cubicBezTo>
                    <a:pt x="19368" y="17646"/>
                    <a:pt x="19285" y="17279"/>
                    <a:pt x="19090" y="16943"/>
                  </a:cubicBezTo>
                  <a:cubicBezTo>
                    <a:pt x="18937" y="16689"/>
                    <a:pt x="18742" y="16476"/>
                    <a:pt x="18535" y="16358"/>
                  </a:cubicBezTo>
                  <a:cubicBezTo>
                    <a:pt x="18470" y="16323"/>
                    <a:pt x="18411" y="16293"/>
                    <a:pt x="18346" y="16275"/>
                  </a:cubicBezTo>
                  <a:lnTo>
                    <a:pt x="17383" y="15992"/>
                  </a:lnTo>
                  <a:cubicBezTo>
                    <a:pt x="17419" y="15915"/>
                    <a:pt x="17460" y="15838"/>
                    <a:pt x="17489" y="15767"/>
                  </a:cubicBezTo>
                  <a:cubicBezTo>
                    <a:pt x="17501" y="15750"/>
                    <a:pt x="17507" y="15732"/>
                    <a:pt x="17513" y="15714"/>
                  </a:cubicBezTo>
                  <a:cubicBezTo>
                    <a:pt x="17554" y="15632"/>
                    <a:pt x="17590" y="15549"/>
                    <a:pt x="17619" y="15478"/>
                  </a:cubicBezTo>
                  <a:cubicBezTo>
                    <a:pt x="17714" y="15265"/>
                    <a:pt x="17791" y="15065"/>
                    <a:pt x="17850" y="14881"/>
                  </a:cubicBezTo>
                  <a:cubicBezTo>
                    <a:pt x="17856" y="14864"/>
                    <a:pt x="17862" y="14852"/>
                    <a:pt x="17862" y="14840"/>
                  </a:cubicBezTo>
                  <a:cubicBezTo>
                    <a:pt x="17867" y="14834"/>
                    <a:pt x="17867" y="14822"/>
                    <a:pt x="17873" y="14811"/>
                  </a:cubicBezTo>
                  <a:cubicBezTo>
                    <a:pt x="17879" y="14787"/>
                    <a:pt x="17885" y="14763"/>
                    <a:pt x="17897" y="14740"/>
                  </a:cubicBezTo>
                  <a:cubicBezTo>
                    <a:pt x="17932" y="14610"/>
                    <a:pt x="17986" y="14427"/>
                    <a:pt x="18033" y="14220"/>
                  </a:cubicBezTo>
                  <a:cubicBezTo>
                    <a:pt x="18045" y="14173"/>
                    <a:pt x="18068" y="14084"/>
                    <a:pt x="18086" y="13960"/>
                  </a:cubicBezTo>
                  <a:cubicBezTo>
                    <a:pt x="18104" y="13889"/>
                    <a:pt x="18116" y="13812"/>
                    <a:pt x="18121" y="13736"/>
                  </a:cubicBezTo>
                  <a:cubicBezTo>
                    <a:pt x="18127" y="13712"/>
                    <a:pt x="18127" y="13688"/>
                    <a:pt x="18133" y="13671"/>
                  </a:cubicBezTo>
                  <a:lnTo>
                    <a:pt x="22604" y="15194"/>
                  </a:lnTo>
                  <a:lnTo>
                    <a:pt x="20915" y="22577"/>
                  </a:lnTo>
                  <a:cubicBezTo>
                    <a:pt x="20862" y="22820"/>
                    <a:pt x="20915" y="23133"/>
                    <a:pt x="21069" y="23440"/>
                  </a:cubicBezTo>
                  <a:cubicBezTo>
                    <a:pt x="21216" y="23741"/>
                    <a:pt x="21447" y="24001"/>
                    <a:pt x="21689" y="24137"/>
                  </a:cubicBezTo>
                  <a:lnTo>
                    <a:pt x="23975" y="25460"/>
                  </a:lnTo>
                  <a:cubicBezTo>
                    <a:pt x="24102" y="25534"/>
                    <a:pt x="24222" y="25568"/>
                    <a:pt x="24328" y="25568"/>
                  </a:cubicBezTo>
                  <a:cubicBezTo>
                    <a:pt x="24588" y="25568"/>
                    <a:pt x="24768" y="25361"/>
                    <a:pt x="24772" y="25005"/>
                  </a:cubicBezTo>
                  <a:cubicBezTo>
                    <a:pt x="24772" y="24503"/>
                    <a:pt x="24418" y="23889"/>
                    <a:pt x="23980" y="23641"/>
                  </a:cubicBezTo>
                  <a:lnTo>
                    <a:pt x="22687" y="22890"/>
                  </a:lnTo>
                  <a:lnTo>
                    <a:pt x="24423" y="15271"/>
                  </a:lnTo>
                  <a:cubicBezTo>
                    <a:pt x="24488" y="15005"/>
                    <a:pt x="24412" y="14645"/>
                    <a:pt x="24223" y="14314"/>
                  </a:cubicBezTo>
                  <a:cubicBezTo>
                    <a:pt x="24069" y="14049"/>
                    <a:pt x="23868" y="13836"/>
                    <a:pt x="23656" y="13712"/>
                  </a:cubicBezTo>
                  <a:cubicBezTo>
                    <a:pt x="23602" y="13682"/>
                    <a:pt x="23549" y="13659"/>
                    <a:pt x="23496" y="13641"/>
                  </a:cubicBezTo>
                  <a:lnTo>
                    <a:pt x="21695" y="13027"/>
                  </a:lnTo>
                  <a:cubicBezTo>
                    <a:pt x="21707" y="13021"/>
                    <a:pt x="21724" y="13015"/>
                    <a:pt x="21742" y="13009"/>
                  </a:cubicBezTo>
                  <a:cubicBezTo>
                    <a:pt x="21789" y="12991"/>
                    <a:pt x="21831" y="12974"/>
                    <a:pt x="21878" y="12956"/>
                  </a:cubicBezTo>
                  <a:cubicBezTo>
                    <a:pt x="21896" y="12950"/>
                    <a:pt x="21913" y="12944"/>
                    <a:pt x="21931" y="12932"/>
                  </a:cubicBezTo>
                  <a:cubicBezTo>
                    <a:pt x="21990" y="12915"/>
                    <a:pt x="22043" y="12891"/>
                    <a:pt x="22096" y="12867"/>
                  </a:cubicBezTo>
                  <a:cubicBezTo>
                    <a:pt x="22120" y="12862"/>
                    <a:pt x="22144" y="12850"/>
                    <a:pt x="22167" y="12844"/>
                  </a:cubicBezTo>
                  <a:cubicBezTo>
                    <a:pt x="22215" y="12820"/>
                    <a:pt x="22268" y="12802"/>
                    <a:pt x="22309" y="12779"/>
                  </a:cubicBezTo>
                  <a:cubicBezTo>
                    <a:pt x="22339" y="12767"/>
                    <a:pt x="22368" y="12755"/>
                    <a:pt x="22392" y="12743"/>
                  </a:cubicBezTo>
                  <a:cubicBezTo>
                    <a:pt x="22421" y="12732"/>
                    <a:pt x="22451" y="12720"/>
                    <a:pt x="22474" y="12708"/>
                  </a:cubicBezTo>
                  <a:cubicBezTo>
                    <a:pt x="22516" y="12684"/>
                    <a:pt x="22563" y="12667"/>
                    <a:pt x="22604" y="12649"/>
                  </a:cubicBezTo>
                  <a:cubicBezTo>
                    <a:pt x="22622" y="12637"/>
                    <a:pt x="22646" y="12625"/>
                    <a:pt x="22663" y="12619"/>
                  </a:cubicBezTo>
                  <a:cubicBezTo>
                    <a:pt x="22705" y="12596"/>
                    <a:pt x="22740" y="12578"/>
                    <a:pt x="22782" y="12560"/>
                  </a:cubicBezTo>
                  <a:cubicBezTo>
                    <a:pt x="22817" y="12543"/>
                    <a:pt x="22852" y="12525"/>
                    <a:pt x="22888" y="12507"/>
                  </a:cubicBezTo>
                  <a:cubicBezTo>
                    <a:pt x="22900" y="12495"/>
                    <a:pt x="22917" y="12489"/>
                    <a:pt x="22929" y="12478"/>
                  </a:cubicBezTo>
                  <a:cubicBezTo>
                    <a:pt x="22994" y="12448"/>
                    <a:pt x="23047" y="12419"/>
                    <a:pt x="23083" y="12395"/>
                  </a:cubicBezTo>
                  <a:cubicBezTo>
                    <a:pt x="23219" y="12318"/>
                    <a:pt x="23402" y="12206"/>
                    <a:pt x="23526" y="12117"/>
                  </a:cubicBezTo>
                  <a:cubicBezTo>
                    <a:pt x="23579" y="12076"/>
                    <a:pt x="23626" y="12041"/>
                    <a:pt x="23673" y="12011"/>
                  </a:cubicBezTo>
                  <a:cubicBezTo>
                    <a:pt x="23709" y="11987"/>
                    <a:pt x="23750" y="11958"/>
                    <a:pt x="23786" y="11934"/>
                  </a:cubicBezTo>
                  <a:cubicBezTo>
                    <a:pt x="23845" y="11887"/>
                    <a:pt x="23921" y="11834"/>
                    <a:pt x="23992" y="11775"/>
                  </a:cubicBezTo>
                  <a:cubicBezTo>
                    <a:pt x="24075" y="11710"/>
                    <a:pt x="24146" y="11645"/>
                    <a:pt x="24234" y="11568"/>
                  </a:cubicBezTo>
                  <a:cubicBezTo>
                    <a:pt x="24258" y="11538"/>
                    <a:pt x="24294" y="11509"/>
                    <a:pt x="24323" y="11485"/>
                  </a:cubicBezTo>
                  <a:cubicBezTo>
                    <a:pt x="24364" y="11444"/>
                    <a:pt x="24406" y="11403"/>
                    <a:pt x="24441" y="11373"/>
                  </a:cubicBezTo>
                  <a:cubicBezTo>
                    <a:pt x="24447" y="11367"/>
                    <a:pt x="24453" y="11361"/>
                    <a:pt x="24453" y="11361"/>
                  </a:cubicBezTo>
                  <a:cubicBezTo>
                    <a:pt x="24471" y="11338"/>
                    <a:pt x="24494" y="11320"/>
                    <a:pt x="24506" y="11308"/>
                  </a:cubicBezTo>
                  <a:cubicBezTo>
                    <a:pt x="24536" y="11279"/>
                    <a:pt x="24571" y="11243"/>
                    <a:pt x="24601" y="11208"/>
                  </a:cubicBezTo>
                  <a:cubicBezTo>
                    <a:pt x="24660" y="11149"/>
                    <a:pt x="24713" y="11090"/>
                    <a:pt x="24760" y="11036"/>
                  </a:cubicBezTo>
                  <a:cubicBezTo>
                    <a:pt x="24772" y="11031"/>
                    <a:pt x="24778" y="11019"/>
                    <a:pt x="24790" y="11007"/>
                  </a:cubicBezTo>
                  <a:cubicBezTo>
                    <a:pt x="24801" y="10995"/>
                    <a:pt x="24813" y="10983"/>
                    <a:pt x="24819" y="10971"/>
                  </a:cubicBezTo>
                  <a:cubicBezTo>
                    <a:pt x="24843" y="10948"/>
                    <a:pt x="24861" y="10924"/>
                    <a:pt x="24878" y="10901"/>
                  </a:cubicBezTo>
                  <a:cubicBezTo>
                    <a:pt x="24884" y="10895"/>
                    <a:pt x="24884" y="10895"/>
                    <a:pt x="24890" y="10889"/>
                  </a:cubicBezTo>
                  <a:cubicBezTo>
                    <a:pt x="24985" y="10777"/>
                    <a:pt x="25061" y="10676"/>
                    <a:pt x="25126" y="10588"/>
                  </a:cubicBezTo>
                  <a:cubicBezTo>
                    <a:pt x="25132" y="10576"/>
                    <a:pt x="25144" y="10564"/>
                    <a:pt x="25150" y="10552"/>
                  </a:cubicBezTo>
                  <a:cubicBezTo>
                    <a:pt x="25179" y="10511"/>
                    <a:pt x="25209" y="10469"/>
                    <a:pt x="25233" y="10434"/>
                  </a:cubicBezTo>
                  <a:cubicBezTo>
                    <a:pt x="25239" y="10434"/>
                    <a:pt x="25239" y="10428"/>
                    <a:pt x="25244" y="10422"/>
                  </a:cubicBezTo>
                  <a:cubicBezTo>
                    <a:pt x="25244" y="10416"/>
                    <a:pt x="25250" y="10416"/>
                    <a:pt x="25250" y="10410"/>
                  </a:cubicBezTo>
                  <a:cubicBezTo>
                    <a:pt x="25262" y="10387"/>
                    <a:pt x="25280" y="10369"/>
                    <a:pt x="25292" y="10351"/>
                  </a:cubicBezTo>
                  <a:cubicBezTo>
                    <a:pt x="25345" y="10269"/>
                    <a:pt x="25398" y="10192"/>
                    <a:pt x="25445" y="10109"/>
                  </a:cubicBezTo>
                  <a:lnTo>
                    <a:pt x="30129" y="11503"/>
                  </a:lnTo>
                  <a:lnTo>
                    <a:pt x="28457" y="18833"/>
                  </a:lnTo>
                  <a:cubicBezTo>
                    <a:pt x="28404" y="19069"/>
                    <a:pt x="28457" y="19388"/>
                    <a:pt x="28605" y="19689"/>
                  </a:cubicBezTo>
                  <a:cubicBezTo>
                    <a:pt x="28759" y="19996"/>
                    <a:pt x="28989" y="20256"/>
                    <a:pt x="29225" y="20392"/>
                  </a:cubicBezTo>
                  <a:lnTo>
                    <a:pt x="31517" y="21715"/>
                  </a:lnTo>
                  <a:cubicBezTo>
                    <a:pt x="31644" y="21789"/>
                    <a:pt x="31764" y="21824"/>
                    <a:pt x="31871" y="21824"/>
                  </a:cubicBezTo>
                  <a:cubicBezTo>
                    <a:pt x="32130" y="21824"/>
                    <a:pt x="32308" y="21616"/>
                    <a:pt x="32308" y="21260"/>
                  </a:cubicBezTo>
                  <a:cubicBezTo>
                    <a:pt x="32314" y="20758"/>
                    <a:pt x="31960" y="20144"/>
                    <a:pt x="31523" y="19896"/>
                  </a:cubicBezTo>
                  <a:lnTo>
                    <a:pt x="30223" y="19146"/>
                  </a:lnTo>
                  <a:lnTo>
                    <a:pt x="31966" y="11527"/>
                  </a:lnTo>
                  <a:cubicBezTo>
                    <a:pt x="32025" y="11255"/>
                    <a:pt x="31948" y="10889"/>
                    <a:pt x="31753" y="10552"/>
                  </a:cubicBezTo>
                  <a:cubicBezTo>
                    <a:pt x="31600" y="10292"/>
                    <a:pt x="31405" y="10086"/>
                    <a:pt x="31198" y="9967"/>
                  </a:cubicBezTo>
                  <a:cubicBezTo>
                    <a:pt x="31133" y="9932"/>
                    <a:pt x="31068" y="9902"/>
                    <a:pt x="31009" y="9885"/>
                  </a:cubicBezTo>
                  <a:lnTo>
                    <a:pt x="26160" y="8449"/>
                  </a:lnTo>
                  <a:cubicBezTo>
                    <a:pt x="26160" y="8444"/>
                    <a:pt x="26160" y="8444"/>
                    <a:pt x="26160" y="8438"/>
                  </a:cubicBezTo>
                  <a:cubicBezTo>
                    <a:pt x="26166" y="8414"/>
                    <a:pt x="26172" y="8390"/>
                    <a:pt x="26184" y="8367"/>
                  </a:cubicBezTo>
                  <a:cubicBezTo>
                    <a:pt x="26189" y="8349"/>
                    <a:pt x="26195" y="8325"/>
                    <a:pt x="26201" y="8308"/>
                  </a:cubicBezTo>
                  <a:cubicBezTo>
                    <a:pt x="26219" y="8308"/>
                    <a:pt x="26237" y="8314"/>
                    <a:pt x="26254" y="8320"/>
                  </a:cubicBezTo>
                  <a:cubicBezTo>
                    <a:pt x="26296" y="8325"/>
                    <a:pt x="26331" y="8337"/>
                    <a:pt x="26367" y="8343"/>
                  </a:cubicBezTo>
                  <a:cubicBezTo>
                    <a:pt x="26384" y="8349"/>
                    <a:pt x="26396" y="8349"/>
                    <a:pt x="26414" y="8355"/>
                  </a:cubicBezTo>
                  <a:cubicBezTo>
                    <a:pt x="26473" y="8367"/>
                    <a:pt x="26532" y="8373"/>
                    <a:pt x="26597" y="8385"/>
                  </a:cubicBezTo>
                  <a:cubicBezTo>
                    <a:pt x="26739" y="8408"/>
                    <a:pt x="26869" y="8420"/>
                    <a:pt x="26981" y="8426"/>
                  </a:cubicBezTo>
                  <a:lnTo>
                    <a:pt x="27022" y="8426"/>
                  </a:lnTo>
                  <a:cubicBezTo>
                    <a:pt x="27093" y="8430"/>
                    <a:pt x="27158" y="8434"/>
                    <a:pt x="27218" y="8434"/>
                  </a:cubicBezTo>
                  <a:cubicBezTo>
                    <a:pt x="27242" y="8434"/>
                    <a:pt x="27266" y="8433"/>
                    <a:pt x="27288" y="8432"/>
                  </a:cubicBezTo>
                  <a:lnTo>
                    <a:pt x="27318" y="8432"/>
                  </a:lnTo>
                  <a:cubicBezTo>
                    <a:pt x="27377" y="8432"/>
                    <a:pt x="27436" y="8432"/>
                    <a:pt x="27507" y="8426"/>
                  </a:cubicBezTo>
                  <a:cubicBezTo>
                    <a:pt x="27648" y="8420"/>
                    <a:pt x="27701" y="8420"/>
                    <a:pt x="27855" y="8396"/>
                  </a:cubicBezTo>
                  <a:cubicBezTo>
                    <a:pt x="28014" y="8379"/>
                    <a:pt x="28162" y="8355"/>
                    <a:pt x="28328" y="8320"/>
                  </a:cubicBezTo>
                  <a:cubicBezTo>
                    <a:pt x="28339" y="8320"/>
                    <a:pt x="28351" y="8314"/>
                    <a:pt x="28369" y="8308"/>
                  </a:cubicBezTo>
                  <a:cubicBezTo>
                    <a:pt x="28387" y="8308"/>
                    <a:pt x="28404" y="8302"/>
                    <a:pt x="28416" y="8302"/>
                  </a:cubicBezTo>
                  <a:cubicBezTo>
                    <a:pt x="28428" y="8296"/>
                    <a:pt x="28434" y="8296"/>
                    <a:pt x="28446" y="8290"/>
                  </a:cubicBezTo>
                  <a:lnTo>
                    <a:pt x="28463" y="8290"/>
                  </a:lnTo>
                  <a:cubicBezTo>
                    <a:pt x="28469" y="8290"/>
                    <a:pt x="28475" y="8284"/>
                    <a:pt x="28475" y="8284"/>
                  </a:cubicBezTo>
                  <a:cubicBezTo>
                    <a:pt x="28552" y="8266"/>
                    <a:pt x="28617" y="8249"/>
                    <a:pt x="28676" y="8231"/>
                  </a:cubicBezTo>
                  <a:cubicBezTo>
                    <a:pt x="28682" y="8231"/>
                    <a:pt x="28688" y="8231"/>
                    <a:pt x="28694" y="8225"/>
                  </a:cubicBezTo>
                  <a:cubicBezTo>
                    <a:pt x="28865" y="8178"/>
                    <a:pt x="28983" y="8136"/>
                    <a:pt x="28983" y="8136"/>
                  </a:cubicBezTo>
                  <a:cubicBezTo>
                    <a:pt x="29007" y="8131"/>
                    <a:pt x="29024" y="8119"/>
                    <a:pt x="29048" y="8113"/>
                  </a:cubicBezTo>
                  <a:cubicBezTo>
                    <a:pt x="29078" y="8101"/>
                    <a:pt x="29101" y="8095"/>
                    <a:pt x="29125" y="8083"/>
                  </a:cubicBezTo>
                  <a:cubicBezTo>
                    <a:pt x="29178" y="8066"/>
                    <a:pt x="29231" y="8048"/>
                    <a:pt x="29278" y="8030"/>
                  </a:cubicBezTo>
                  <a:cubicBezTo>
                    <a:pt x="29503" y="7942"/>
                    <a:pt x="29686" y="7853"/>
                    <a:pt x="29816" y="7788"/>
                  </a:cubicBezTo>
                  <a:cubicBezTo>
                    <a:pt x="29899" y="7747"/>
                    <a:pt x="30023" y="7688"/>
                    <a:pt x="30164" y="7605"/>
                  </a:cubicBezTo>
                  <a:cubicBezTo>
                    <a:pt x="30324" y="7522"/>
                    <a:pt x="30460" y="7434"/>
                    <a:pt x="30596" y="7339"/>
                  </a:cubicBezTo>
                  <a:cubicBezTo>
                    <a:pt x="30690" y="7280"/>
                    <a:pt x="30773" y="7215"/>
                    <a:pt x="30844" y="7156"/>
                  </a:cubicBezTo>
                  <a:cubicBezTo>
                    <a:pt x="30844" y="7156"/>
                    <a:pt x="30844" y="7156"/>
                    <a:pt x="30850" y="7150"/>
                  </a:cubicBezTo>
                  <a:cubicBezTo>
                    <a:pt x="30891" y="7115"/>
                    <a:pt x="30932" y="7079"/>
                    <a:pt x="30974" y="7044"/>
                  </a:cubicBezTo>
                  <a:cubicBezTo>
                    <a:pt x="30991" y="7032"/>
                    <a:pt x="30997" y="7020"/>
                    <a:pt x="31015" y="7008"/>
                  </a:cubicBezTo>
                  <a:cubicBezTo>
                    <a:pt x="31103" y="6926"/>
                    <a:pt x="31163" y="6867"/>
                    <a:pt x="31245" y="6778"/>
                  </a:cubicBezTo>
                  <a:cubicBezTo>
                    <a:pt x="31304" y="6713"/>
                    <a:pt x="31357" y="6654"/>
                    <a:pt x="31405" y="6595"/>
                  </a:cubicBezTo>
                  <a:cubicBezTo>
                    <a:pt x="31434" y="6559"/>
                    <a:pt x="31464" y="6518"/>
                    <a:pt x="31493" y="6477"/>
                  </a:cubicBezTo>
                  <a:cubicBezTo>
                    <a:pt x="31611" y="6323"/>
                    <a:pt x="31694" y="6187"/>
                    <a:pt x="31747" y="6105"/>
                  </a:cubicBezTo>
                  <a:cubicBezTo>
                    <a:pt x="31765" y="6075"/>
                    <a:pt x="31854" y="5933"/>
                    <a:pt x="31948" y="5715"/>
                  </a:cubicBezTo>
                  <a:cubicBezTo>
                    <a:pt x="31960" y="5697"/>
                    <a:pt x="31966" y="5679"/>
                    <a:pt x="31972" y="5668"/>
                  </a:cubicBezTo>
                  <a:cubicBezTo>
                    <a:pt x="31984" y="5644"/>
                    <a:pt x="31989" y="5620"/>
                    <a:pt x="32001" y="5591"/>
                  </a:cubicBezTo>
                  <a:cubicBezTo>
                    <a:pt x="32001" y="5591"/>
                    <a:pt x="32007" y="5585"/>
                    <a:pt x="32007" y="5579"/>
                  </a:cubicBezTo>
                  <a:cubicBezTo>
                    <a:pt x="32007" y="5579"/>
                    <a:pt x="32007" y="5573"/>
                    <a:pt x="32007" y="5573"/>
                  </a:cubicBezTo>
                  <a:cubicBezTo>
                    <a:pt x="32043" y="5485"/>
                    <a:pt x="32084" y="5390"/>
                    <a:pt x="32113" y="5284"/>
                  </a:cubicBezTo>
                  <a:cubicBezTo>
                    <a:pt x="32119" y="5272"/>
                    <a:pt x="32119" y="5266"/>
                    <a:pt x="32125" y="5254"/>
                  </a:cubicBezTo>
                  <a:cubicBezTo>
                    <a:pt x="32137" y="5219"/>
                    <a:pt x="32149" y="5183"/>
                    <a:pt x="32155" y="5142"/>
                  </a:cubicBezTo>
                  <a:cubicBezTo>
                    <a:pt x="32167" y="5107"/>
                    <a:pt x="32178" y="5065"/>
                    <a:pt x="32190" y="5030"/>
                  </a:cubicBezTo>
                  <a:cubicBezTo>
                    <a:pt x="32232" y="4841"/>
                    <a:pt x="32261" y="4693"/>
                    <a:pt x="32273" y="4569"/>
                  </a:cubicBezTo>
                  <a:cubicBezTo>
                    <a:pt x="32285" y="4469"/>
                    <a:pt x="32297" y="4368"/>
                    <a:pt x="32302" y="4262"/>
                  </a:cubicBezTo>
                  <a:cubicBezTo>
                    <a:pt x="32302" y="4256"/>
                    <a:pt x="32302" y="4256"/>
                    <a:pt x="32302" y="4250"/>
                  </a:cubicBezTo>
                  <a:cubicBezTo>
                    <a:pt x="32308" y="4179"/>
                    <a:pt x="32308" y="4114"/>
                    <a:pt x="32308" y="4049"/>
                  </a:cubicBezTo>
                  <a:cubicBezTo>
                    <a:pt x="32308" y="4014"/>
                    <a:pt x="32308" y="3984"/>
                    <a:pt x="32308" y="3955"/>
                  </a:cubicBezTo>
                  <a:cubicBezTo>
                    <a:pt x="32308" y="3943"/>
                    <a:pt x="32302" y="3931"/>
                    <a:pt x="32302" y="3919"/>
                  </a:cubicBezTo>
                  <a:cubicBezTo>
                    <a:pt x="32302" y="3866"/>
                    <a:pt x="32297" y="3813"/>
                    <a:pt x="32297" y="3754"/>
                  </a:cubicBezTo>
                  <a:cubicBezTo>
                    <a:pt x="32297" y="3719"/>
                    <a:pt x="32285" y="3606"/>
                    <a:pt x="32267" y="3482"/>
                  </a:cubicBezTo>
                  <a:cubicBezTo>
                    <a:pt x="32267" y="3465"/>
                    <a:pt x="32255" y="3411"/>
                    <a:pt x="32243" y="3335"/>
                  </a:cubicBezTo>
                  <a:cubicBezTo>
                    <a:pt x="32243" y="3335"/>
                    <a:pt x="32243" y="3329"/>
                    <a:pt x="32243" y="3323"/>
                  </a:cubicBezTo>
                  <a:cubicBezTo>
                    <a:pt x="32208" y="3152"/>
                    <a:pt x="32143" y="2862"/>
                    <a:pt x="32019" y="2543"/>
                  </a:cubicBezTo>
                  <a:cubicBezTo>
                    <a:pt x="32013" y="2543"/>
                    <a:pt x="32013" y="2537"/>
                    <a:pt x="32013" y="2537"/>
                  </a:cubicBezTo>
                  <a:cubicBezTo>
                    <a:pt x="31984" y="2460"/>
                    <a:pt x="31948" y="2384"/>
                    <a:pt x="31913" y="2307"/>
                  </a:cubicBezTo>
                  <a:cubicBezTo>
                    <a:pt x="31895" y="2271"/>
                    <a:pt x="31877" y="2242"/>
                    <a:pt x="31859" y="2207"/>
                  </a:cubicBezTo>
                  <a:cubicBezTo>
                    <a:pt x="31848" y="2177"/>
                    <a:pt x="31836" y="2153"/>
                    <a:pt x="31818" y="2124"/>
                  </a:cubicBezTo>
                  <a:cubicBezTo>
                    <a:pt x="31800" y="2094"/>
                    <a:pt x="31789" y="2065"/>
                    <a:pt x="31771" y="2035"/>
                  </a:cubicBezTo>
                  <a:cubicBezTo>
                    <a:pt x="31765" y="2023"/>
                    <a:pt x="31759" y="2012"/>
                    <a:pt x="31747" y="2000"/>
                  </a:cubicBezTo>
                  <a:cubicBezTo>
                    <a:pt x="31741" y="1982"/>
                    <a:pt x="31730" y="1964"/>
                    <a:pt x="31718" y="1947"/>
                  </a:cubicBezTo>
                  <a:cubicBezTo>
                    <a:pt x="31665" y="1852"/>
                    <a:pt x="31606" y="1764"/>
                    <a:pt x="31546" y="1687"/>
                  </a:cubicBezTo>
                  <a:cubicBezTo>
                    <a:pt x="31541" y="1687"/>
                    <a:pt x="31476" y="1586"/>
                    <a:pt x="31369" y="1462"/>
                  </a:cubicBezTo>
                  <a:cubicBezTo>
                    <a:pt x="31310" y="1391"/>
                    <a:pt x="31245" y="1315"/>
                    <a:pt x="31174" y="1244"/>
                  </a:cubicBezTo>
                  <a:cubicBezTo>
                    <a:pt x="31174" y="1244"/>
                    <a:pt x="31174" y="1244"/>
                    <a:pt x="31174" y="1238"/>
                  </a:cubicBezTo>
                  <a:cubicBezTo>
                    <a:pt x="31168" y="1238"/>
                    <a:pt x="31168" y="1238"/>
                    <a:pt x="31168" y="1232"/>
                  </a:cubicBezTo>
                  <a:cubicBezTo>
                    <a:pt x="31068" y="1132"/>
                    <a:pt x="30938" y="1002"/>
                    <a:pt x="30696" y="813"/>
                  </a:cubicBezTo>
                  <a:cubicBezTo>
                    <a:pt x="30259" y="482"/>
                    <a:pt x="29828" y="316"/>
                    <a:pt x="29745" y="281"/>
                  </a:cubicBezTo>
                  <a:cubicBezTo>
                    <a:pt x="29721" y="275"/>
                    <a:pt x="29704" y="269"/>
                    <a:pt x="29680" y="257"/>
                  </a:cubicBezTo>
                  <a:cubicBezTo>
                    <a:pt x="29662" y="252"/>
                    <a:pt x="29639" y="246"/>
                    <a:pt x="29627" y="240"/>
                  </a:cubicBezTo>
                  <a:cubicBezTo>
                    <a:pt x="29568" y="216"/>
                    <a:pt x="29509" y="198"/>
                    <a:pt x="29444" y="175"/>
                  </a:cubicBezTo>
                  <a:lnTo>
                    <a:pt x="29438" y="175"/>
                  </a:lnTo>
                  <a:cubicBezTo>
                    <a:pt x="29326" y="139"/>
                    <a:pt x="29213" y="110"/>
                    <a:pt x="29113" y="92"/>
                  </a:cubicBezTo>
                  <a:cubicBezTo>
                    <a:pt x="29107" y="92"/>
                    <a:pt x="29107" y="92"/>
                    <a:pt x="29101" y="86"/>
                  </a:cubicBezTo>
                  <a:lnTo>
                    <a:pt x="29089" y="86"/>
                  </a:lnTo>
                  <a:cubicBezTo>
                    <a:pt x="29036" y="74"/>
                    <a:pt x="28977" y="63"/>
                    <a:pt x="28912" y="51"/>
                  </a:cubicBezTo>
                  <a:cubicBezTo>
                    <a:pt x="28895" y="51"/>
                    <a:pt x="28871" y="45"/>
                    <a:pt x="28853" y="45"/>
                  </a:cubicBezTo>
                  <a:cubicBezTo>
                    <a:pt x="28747" y="27"/>
                    <a:pt x="28635" y="15"/>
                    <a:pt x="28540" y="9"/>
                  </a:cubicBezTo>
                  <a:cubicBezTo>
                    <a:pt x="28481" y="9"/>
                    <a:pt x="28428" y="3"/>
                    <a:pt x="28375" y="3"/>
                  </a:cubicBezTo>
                  <a:lnTo>
                    <a:pt x="28345" y="3"/>
                  </a:lnTo>
                  <a:cubicBezTo>
                    <a:pt x="28320" y="1"/>
                    <a:pt x="28293" y="1"/>
                    <a:pt x="28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739;p63">
              <a:extLst>
                <a:ext uri="{FF2B5EF4-FFF2-40B4-BE49-F238E27FC236}">
                  <a16:creationId xmlns:a16="http://schemas.microsoft.com/office/drawing/2014/main" id="{E9BBF7BE-3257-49B1-B537-4E61270146A9}"/>
                </a:ext>
              </a:extLst>
            </p:cNvPr>
            <p:cNvSpPr/>
            <p:nvPr/>
          </p:nvSpPr>
          <p:spPr>
            <a:xfrm>
              <a:off x="1112300" y="4263525"/>
              <a:ext cx="231550" cy="321950"/>
            </a:xfrm>
            <a:custGeom>
              <a:avLst/>
              <a:gdLst/>
              <a:ahLst/>
              <a:cxnLst/>
              <a:rect l="l" t="t" r="r" b="b"/>
              <a:pathLst>
                <a:path w="9262" h="12878" extrusionOk="0">
                  <a:moveTo>
                    <a:pt x="817" y="0"/>
                  </a:moveTo>
                  <a:cubicBezTo>
                    <a:pt x="744" y="0"/>
                    <a:pt x="675" y="16"/>
                    <a:pt x="614" y="49"/>
                  </a:cubicBezTo>
                  <a:cubicBezTo>
                    <a:pt x="419" y="162"/>
                    <a:pt x="337" y="433"/>
                    <a:pt x="396" y="776"/>
                  </a:cubicBezTo>
                  <a:lnTo>
                    <a:pt x="2091" y="10374"/>
                  </a:lnTo>
                  <a:lnTo>
                    <a:pt x="792" y="9629"/>
                  </a:lnTo>
                  <a:cubicBezTo>
                    <a:pt x="663" y="9555"/>
                    <a:pt x="542" y="9519"/>
                    <a:pt x="435" y="9519"/>
                  </a:cubicBezTo>
                  <a:cubicBezTo>
                    <a:pt x="177" y="9519"/>
                    <a:pt x="0" y="9724"/>
                    <a:pt x="0" y="10078"/>
                  </a:cubicBezTo>
                  <a:cubicBezTo>
                    <a:pt x="0" y="10580"/>
                    <a:pt x="349" y="11195"/>
                    <a:pt x="792" y="11449"/>
                  </a:cubicBezTo>
                  <a:lnTo>
                    <a:pt x="3077" y="12772"/>
                  </a:lnTo>
                  <a:cubicBezTo>
                    <a:pt x="3202" y="12842"/>
                    <a:pt x="3324" y="12877"/>
                    <a:pt x="3433" y="12877"/>
                  </a:cubicBezTo>
                  <a:cubicBezTo>
                    <a:pt x="3535" y="12877"/>
                    <a:pt x="3626" y="12846"/>
                    <a:pt x="3697" y="12783"/>
                  </a:cubicBezTo>
                  <a:cubicBezTo>
                    <a:pt x="3851" y="12653"/>
                    <a:pt x="3904" y="12405"/>
                    <a:pt x="3851" y="12104"/>
                  </a:cubicBezTo>
                  <a:lnTo>
                    <a:pt x="2227" y="2867"/>
                  </a:lnTo>
                  <a:lnTo>
                    <a:pt x="8192" y="7987"/>
                  </a:lnTo>
                  <a:cubicBezTo>
                    <a:pt x="8257" y="8041"/>
                    <a:pt x="8322" y="8088"/>
                    <a:pt x="8381" y="8123"/>
                  </a:cubicBezTo>
                  <a:cubicBezTo>
                    <a:pt x="8507" y="8195"/>
                    <a:pt x="8628" y="8231"/>
                    <a:pt x="8737" y="8231"/>
                  </a:cubicBezTo>
                  <a:cubicBezTo>
                    <a:pt x="8939" y="8231"/>
                    <a:pt x="9097" y="8108"/>
                    <a:pt x="9155" y="7869"/>
                  </a:cubicBezTo>
                  <a:cubicBezTo>
                    <a:pt x="9261" y="7444"/>
                    <a:pt x="9001" y="6800"/>
                    <a:pt x="8576" y="6434"/>
                  </a:cubicBezTo>
                  <a:lnTo>
                    <a:pt x="1364" y="244"/>
                  </a:lnTo>
                  <a:cubicBezTo>
                    <a:pt x="1300" y="191"/>
                    <a:pt x="1235" y="144"/>
                    <a:pt x="1175" y="108"/>
                  </a:cubicBezTo>
                  <a:cubicBezTo>
                    <a:pt x="1051" y="37"/>
                    <a:pt x="929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740;p63">
              <a:extLst>
                <a:ext uri="{FF2B5EF4-FFF2-40B4-BE49-F238E27FC236}">
                  <a16:creationId xmlns:a16="http://schemas.microsoft.com/office/drawing/2014/main" id="{6FCF6C77-3CFB-4993-9A60-8844A9710505}"/>
                </a:ext>
              </a:extLst>
            </p:cNvPr>
            <p:cNvSpPr/>
            <p:nvPr/>
          </p:nvSpPr>
          <p:spPr>
            <a:xfrm>
              <a:off x="788625" y="4420950"/>
              <a:ext cx="231550" cy="321925"/>
            </a:xfrm>
            <a:custGeom>
              <a:avLst/>
              <a:gdLst/>
              <a:ahLst/>
              <a:cxnLst/>
              <a:rect l="l" t="t" r="r" b="b"/>
              <a:pathLst>
                <a:path w="9262" h="12877" extrusionOk="0">
                  <a:moveTo>
                    <a:pt x="829" y="1"/>
                  </a:moveTo>
                  <a:cubicBezTo>
                    <a:pt x="754" y="1"/>
                    <a:pt x="683" y="18"/>
                    <a:pt x="621" y="54"/>
                  </a:cubicBezTo>
                  <a:cubicBezTo>
                    <a:pt x="426" y="161"/>
                    <a:pt x="343" y="432"/>
                    <a:pt x="402" y="781"/>
                  </a:cubicBezTo>
                  <a:lnTo>
                    <a:pt x="2091" y="10373"/>
                  </a:lnTo>
                  <a:lnTo>
                    <a:pt x="798" y="9628"/>
                  </a:lnTo>
                  <a:cubicBezTo>
                    <a:pt x="671" y="9555"/>
                    <a:pt x="551" y="9520"/>
                    <a:pt x="444" y="9520"/>
                  </a:cubicBezTo>
                  <a:cubicBezTo>
                    <a:pt x="185" y="9520"/>
                    <a:pt x="6" y="9727"/>
                    <a:pt x="6" y="10083"/>
                  </a:cubicBezTo>
                  <a:cubicBezTo>
                    <a:pt x="1" y="10585"/>
                    <a:pt x="355" y="11194"/>
                    <a:pt x="792" y="11448"/>
                  </a:cubicBezTo>
                  <a:lnTo>
                    <a:pt x="3084" y="12771"/>
                  </a:lnTo>
                  <a:cubicBezTo>
                    <a:pt x="3209" y="12841"/>
                    <a:pt x="3331" y="12876"/>
                    <a:pt x="3440" y="12876"/>
                  </a:cubicBezTo>
                  <a:cubicBezTo>
                    <a:pt x="3542" y="12876"/>
                    <a:pt x="3632" y="12845"/>
                    <a:pt x="3704" y="12782"/>
                  </a:cubicBezTo>
                  <a:cubicBezTo>
                    <a:pt x="3857" y="12658"/>
                    <a:pt x="3911" y="12404"/>
                    <a:pt x="3857" y="12103"/>
                  </a:cubicBezTo>
                  <a:lnTo>
                    <a:pt x="2233" y="2866"/>
                  </a:lnTo>
                  <a:lnTo>
                    <a:pt x="8198" y="7987"/>
                  </a:lnTo>
                  <a:cubicBezTo>
                    <a:pt x="8263" y="8040"/>
                    <a:pt x="8328" y="8087"/>
                    <a:pt x="8387" y="8122"/>
                  </a:cubicBezTo>
                  <a:cubicBezTo>
                    <a:pt x="8515" y="8196"/>
                    <a:pt x="8638" y="8232"/>
                    <a:pt x="8748" y="8232"/>
                  </a:cubicBezTo>
                  <a:cubicBezTo>
                    <a:pt x="8948" y="8232"/>
                    <a:pt x="9104" y="8111"/>
                    <a:pt x="9161" y="7874"/>
                  </a:cubicBezTo>
                  <a:cubicBezTo>
                    <a:pt x="9262" y="7443"/>
                    <a:pt x="9002" y="6799"/>
                    <a:pt x="8582" y="6439"/>
                  </a:cubicBezTo>
                  <a:lnTo>
                    <a:pt x="1365" y="243"/>
                  </a:lnTo>
                  <a:cubicBezTo>
                    <a:pt x="1306" y="190"/>
                    <a:pt x="1241" y="149"/>
                    <a:pt x="1182" y="108"/>
                  </a:cubicBezTo>
                  <a:cubicBezTo>
                    <a:pt x="1059" y="38"/>
                    <a:pt x="939" y="1"/>
                    <a:pt x="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741;p63">
              <a:extLst>
                <a:ext uri="{FF2B5EF4-FFF2-40B4-BE49-F238E27FC236}">
                  <a16:creationId xmlns:a16="http://schemas.microsoft.com/office/drawing/2014/main" id="{C59ABF37-BC66-4D48-B38C-3852398B780F}"/>
                </a:ext>
              </a:extLst>
            </p:cNvPr>
            <p:cNvSpPr/>
            <p:nvPr/>
          </p:nvSpPr>
          <p:spPr>
            <a:xfrm>
              <a:off x="920475" y="4311575"/>
              <a:ext cx="265675" cy="322000"/>
            </a:xfrm>
            <a:custGeom>
              <a:avLst/>
              <a:gdLst/>
              <a:ahLst/>
              <a:cxnLst/>
              <a:rect l="l" t="t" r="r" b="b"/>
              <a:pathLst>
                <a:path w="10627" h="12880" extrusionOk="0">
                  <a:moveTo>
                    <a:pt x="819" y="1"/>
                  </a:moveTo>
                  <a:cubicBezTo>
                    <a:pt x="741" y="1"/>
                    <a:pt x="670" y="20"/>
                    <a:pt x="609" y="59"/>
                  </a:cubicBezTo>
                  <a:cubicBezTo>
                    <a:pt x="420" y="171"/>
                    <a:pt x="343" y="443"/>
                    <a:pt x="402" y="779"/>
                  </a:cubicBezTo>
                  <a:lnTo>
                    <a:pt x="2092" y="10377"/>
                  </a:lnTo>
                  <a:lnTo>
                    <a:pt x="798" y="9627"/>
                  </a:lnTo>
                  <a:cubicBezTo>
                    <a:pt x="671" y="9553"/>
                    <a:pt x="550" y="9518"/>
                    <a:pt x="443" y="9518"/>
                  </a:cubicBezTo>
                  <a:cubicBezTo>
                    <a:pt x="182" y="9518"/>
                    <a:pt x="1" y="9726"/>
                    <a:pt x="1" y="10082"/>
                  </a:cubicBezTo>
                  <a:cubicBezTo>
                    <a:pt x="1" y="10584"/>
                    <a:pt x="355" y="11198"/>
                    <a:pt x="792" y="11446"/>
                  </a:cubicBezTo>
                  <a:lnTo>
                    <a:pt x="3078" y="12769"/>
                  </a:lnTo>
                  <a:cubicBezTo>
                    <a:pt x="3204" y="12843"/>
                    <a:pt x="3328" y="12880"/>
                    <a:pt x="3437" y="12880"/>
                  </a:cubicBezTo>
                  <a:cubicBezTo>
                    <a:pt x="3538" y="12880"/>
                    <a:pt x="3628" y="12849"/>
                    <a:pt x="3698" y="12787"/>
                  </a:cubicBezTo>
                  <a:cubicBezTo>
                    <a:pt x="3852" y="12657"/>
                    <a:pt x="3905" y="12403"/>
                    <a:pt x="3858" y="12102"/>
                  </a:cubicBezTo>
                  <a:lnTo>
                    <a:pt x="2216" y="2799"/>
                  </a:lnTo>
                  <a:lnTo>
                    <a:pt x="2216" y="2799"/>
                  </a:lnTo>
                  <a:lnTo>
                    <a:pt x="9599" y="8806"/>
                  </a:lnTo>
                  <a:cubicBezTo>
                    <a:pt x="9652" y="8847"/>
                    <a:pt x="9705" y="8883"/>
                    <a:pt x="9758" y="8912"/>
                  </a:cubicBezTo>
                  <a:cubicBezTo>
                    <a:pt x="9883" y="8985"/>
                    <a:pt x="10004" y="9020"/>
                    <a:pt x="10112" y="9020"/>
                  </a:cubicBezTo>
                  <a:cubicBezTo>
                    <a:pt x="10320" y="9020"/>
                    <a:pt x="10481" y="8888"/>
                    <a:pt x="10532" y="8635"/>
                  </a:cubicBezTo>
                  <a:cubicBezTo>
                    <a:pt x="10626" y="8192"/>
                    <a:pt x="10349" y="7554"/>
                    <a:pt x="9918" y="7205"/>
                  </a:cubicBezTo>
                  <a:lnTo>
                    <a:pt x="1336" y="218"/>
                  </a:lnTo>
                  <a:cubicBezTo>
                    <a:pt x="1283" y="177"/>
                    <a:pt x="1229" y="141"/>
                    <a:pt x="1176" y="112"/>
                  </a:cubicBezTo>
                  <a:cubicBezTo>
                    <a:pt x="1051" y="39"/>
                    <a:pt x="929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2914;p43">
            <a:extLst>
              <a:ext uri="{FF2B5EF4-FFF2-40B4-BE49-F238E27FC236}">
                <a16:creationId xmlns:a16="http://schemas.microsoft.com/office/drawing/2014/main" id="{CAC5C561-57F6-4830-BE95-E4FE27E9F4BE}"/>
              </a:ext>
            </a:extLst>
          </p:cNvPr>
          <p:cNvSpPr/>
          <p:nvPr/>
        </p:nvSpPr>
        <p:spPr>
          <a:xfrm>
            <a:off x="71158" y="56938"/>
            <a:ext cx="1196054" cy="769441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AE41665-D0DD-4A3C-A8A9-9AC6B3444BAA}"/>
              </a:ext>
            </a:extLst>
          </p:cNvPr>
          <p:cNvSpPr txBox="1"/>
          <p:nvPr/>
        </p:nvSpPr>
        <p:spPr>
          <a:xfrm>
            <a:off x="256765" y="166069"/>
            <a:ext cx="15927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3200" b="0" i="0" u="none" strike="noStrike" kern="0" cap="none" spc="0" normalizeH="0" baseline="0" noProof="0" dirty="0">
                <a:ln>
                  <a:noFill/>
                </a:ln>
                <a:solidFill>
                  <a:srgbClr val="3A2214"/>
                </a:solidFill>
                <a:effectLst/>
                <a:uLnTx/>
                <a:uFillTx/>
                <a:latin typeface="Orbitron SemiBold"/>
                <a:sym typeface="Orbitron SemiBold"/>
              </a:rPr>
              <a:t>0</a:t>
            </a:r>
            <a:r>
              <a:rPr kumimoji="0" lang="ru-RU" sz="3200" b="0" i="0" u="none" strike="noStrike" kern="0" cap="none" spc="0" normalizeH="0" baseline="0" noProof="0" dirty="0">
                <a:ln>
                  <a:noFill/>
                </a:ln>
                <a:solidFill>
                  <a:srgbClr val="3A2214"/>
                </a:solidFill>
                <a:effectLst/>
                <a:uLnTx/>
                <a:uFillTx/>
                <a:latin typeface="Orbitron SemiBold"/>
                <a:sym typeface="Orbitron SemiBold"/>
              </a:rPr>
              <a:t>5</a:t>
            </a:r>
            <a:endParaRPr lang="ru-RU" sz="1600" dirty="0"/>
          </a:p>
        </p:txBody>
      </p:sp>
      <p:pic>
        <p:nvPicPr>
          <p:cNvPr id="2" name="Новый проект5">
            <a:hlinkClick r:id="" action="ppaction://media"/>
            <a:extLst>
              <a:ext uri="{FF2B5EF4-FFF2-40B4-BE49-F238E27FC236}">
                <a16:creationId xmlns:a16="http://schemas.microsoft.com/office/drawing/2014/main" id="{9043CEDA-B4D6-41BC-9DAF-2B53EF60F4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6742" y="421992"/>
            <a:ext cx="7096771" cy="3991933"/>
          </a:xfrm>
          <a:prstGeom prst="rect">
            <a:avLst/>
          </a:prstGeom>
        </p:spPr>
      </p:pic>
      <p:grpSp>
        <p:nvGrpSpPr>
          <p:cNvPr id="133" name="Google Shape;2732;p41">
            <a:extLst>
              <a:ext uri="{FF2B5EF4-FFF2-40B4-BE49-F238E27FC236}">
                <a16:creationId xmlns:a16="http://schemas.microsoft.com/office/drawing/2014/main" id="{A45818E6-2103-4D43-972D-8F10E6FCFE8A}"/>
              </a:ext>
            </a:extLst>
          </p:cNvPr>
          <p:cNvGrpSpPr/>
          <p:nvPr/>
        </p:nvGrpSpPr>
        <p:grpSpPr>
          <a:xfrm>
            <a:off x="248122" y="1487860"/>
            <a:ext cx="243987" cy="339453"/>
            <a:chOff x="4661686" y="366694"/>
            <a:chExt cx="243987" cy="339453"/>
          </a:xfrm>
        </p:grpSpPr>
        <p:sp>
          <p:nvSpPr>
            <p:cNvPr id="134" name="Google Shape;2733;p41">
              <a:extLst>
                <a:ext uri="{FF2B5EF4-FFF2-40B4-BE49-F238E27FC236}">
                  <a16:creationId xmlns:a16="http://schemas.microsoft.com/office/drawing/2014/main" id="{F8E3C80E-E810-45AB-B55F-E4003C13DAC6}"/>
                </a:ext>
              </a:extLst>
            </p:cNvPr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734;p41">
              <a:extLst>
                <a:ext uri="{FF2B5EF4-FFF2-40B4-BE49-F238E27FC236}">
                  <a16:creationId xmlns:a16="http://schemas.microsoft.com/office/drawing/2014/main" id="{7DB3B728-A83A-4325-A774-A717B16FE0EF}"/>
                </a:ext>
              </a:extLst>
            </p:cNvPr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735;p41">
              <a:extLst>
                <a:ext uri="{FF2B5EF4-FFF2-40B4-BE49-F238E27FC236}">
                  <a16:creationId xmlns:a16="http://schemas.microsoft.com/office/drawing/2014/main" id="{E06EF5A2-E37F-4A25-8EA4-04FDE1747EA0}"/>
                </a:ext>
              </a:extLst>
            </p:cNvPr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736;p41">
              <a:extLst>
                <a:ext uri="{FF2B5EF4-FFF2-40B4-BE49-F238E27FC236}">
                  <a16:creationId xmlns:a16="http://schemas.microsoft.com/office/drawing/2014/main" id="{E64173E8-12B8-428A-8452-E4488ED94EA5}"/>
                </a:ext>
              </a:extLst>
            </p:cNvPr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737;p41">
              <a:extLst>
                <a:ext uri="{FF2B5EF4-FFF2-40B4-BE49-F238E27FC236}">
                  <a16:creationId xmlns:a16="http://schemas.microsoft.com/office/drawing/2014/main" id="{38969341-7FF7-418A-94D3-EAB80D5CDB09}"/>
                </a:ext>
              </a:extLst>
            </p:cNvPr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738;p41">
              <a:extLst>
                <a:ext uri="{FF2B5EF4-FFF2-40B4-BE49-F238E27FC236}">
                  <a16:creationId xmlns:a16="http://schemas.microsoft.com/office/drawing/2014/main" id="{9F404578-A66C-41FB-9243-C50EF907B7CB}"/>
                </a:ext>
              </a:extLst>
            </p:cNvPr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2732;p41">
            <a:extLst>
              <a:ext uri="{FF2B5EF4-FFF2-40B4-BE49-F238E27FC236}">
                <a16:creationId xmlns:a16="http://schemas.microsoft.com/office/drawing/2014/main" id="{7365CC44-ADD0-46E7-9379-224475F562EA}"/>
              </a:ext>
            </a:extLst>
          </p:cNvPr>
          <p:cNvGrpSpPr/>
          <p:nvPr/>
        </p:nvGrpSpPr>
        <p:grpSpPr>
          <a:xfrm>
            <a:off x="8818594" y="1416921"/>
            <a:ext cx="243987" cy="339453"/>
            <a:chOff x="4661686" y="366694"/>
            <a:chExt cx="243987" cy="339453"/>
          </a:xfrm>
        </p:grpSpPr>
        <p:sp>
          <p:nvSpPr>
            <p:cNvPr id="142" name="Google Shape;2733;p41">
              <a:extLst>
                <a:ext uri="{FF2B5EF4-FFF2-40B4-BE49-F238E27FC236}">
                  <a16:creationId xmlns:a16="http://schemas.microsoft.com/office/drawing/2014/main" id="{EAFE69DC-5288-4D37-B3D2-87494A0F0D41}"/>
                </a:ext>
              </a:extLst>
            </p:cNvPr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734;p41">
              <a:extLst>
                <a:ext uri="{FF2B5EF4-FFF2-40B4-BE49-F238E27FC236}">
                  <a16:creationId xmlns:a16="http://schemas.microsoft.com/office/drawing/2014/main" id="{3659A0F2-4AD4-455B-9AF0-BE9A51AD0FD5}"/>
                </a:ext>
              </a:extLst>
            </p:cNvPr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735;p41">
              <a:extLst>
                <a:ext uri="{FF2B5EF4-FFF2-40B4-BE49-F238E27FC236}">
                  <a16:creationId xmlns:a16="http://schemas.microsoft.com/office/drawing/2014/main" id="{A9E9F9D9-B9B9-4330-A7BD-E33D8BEB431A}"/>
                </a:ext>
              </a:extLst>
            </p:cNvPr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736;p41">
              <a:extLst>
                <a:ext uri="{FF2B5EF4-FFF2-40B4-BE49-F238E27FC236}">
                  <a16:creationId xmlns:a16="http://schemas.microsoft.com/office/drawing/2014/main" id="{4B8FA2EA-2EE4-458C-8B94-A2BB2F3FFE0E}"/>
                </a:ext>
              </a:extLst>
            </p:cNvPr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737;p41">
              <a:extLst>
                <a:ext uri="{FF2B5EF4-FFF2-40B4-BE49-F238E27FC236}">
                  <a16:creationId xmlns:a16="http://schemas.microsoft.com/office/drawing/2014/main" id="{23C28B4F-E334-41D4-ABAD-2D5993C07945}"/>
                </a:ext>
              </a:extLst>
            </p:cNvPr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738;p41">
              <a:extLst>
                <a:ext uri="{FF2B5EF4-FFF2-40B4-BE49-F238E27FC236}">
                  <a16:creationId xmlns:a16="http://schemas.microsoft.com/office/drawing/2014/main" id="{4A222C22-CB94-4A38-994C-CD4EA18DF09D}"/>
                </a:ext>
              </a:extLst>
            </p:cNvPr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62822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ACAAC7E-C6E3-4632-93F9-B022260721E1}"/>
              </a:ext>
            </a:extLst>
          </p:cNvPr>
          <p:cNvSpPr txBox="1"/>
          <p:nvPr/>
        </p:nvSpPr>
        <p:spPr>
          <a:xfrm>
            <a:off x="2339162" y="425303"/>
            <a:ext cx="4284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>
                <a:latin typeface="Bookman Old Style" panose="02050604050505020204" pitchFamily="18" charset="0"/>
              </a:rPr>
              <a:t>Полезность проекта</a:t>
            </a:r>
            <a:endParaRPr lang="ru-RU" sz="3200" dirty="0">
              <a:latin typeface="Bookman Old Style" panose="0205060405050502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F1766D-8BA5-43C2-B23A-EBCC0251BFEE}"/>
              </a:ext>
            </a:extLst>
          </p:cNvPr>
          <p:cNvSpPr txBox="1"/>
          <p:nvPr/>
        </p:nvSpPr>
        <p:spPr>
          <a:xfrm>
            <a:off x="478465" y="132516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CBC66C-BFCE-4169-B899-0CD85B982959}"/>
              </a:ext>
            </a:extLst>
          </p:cNvPr>
          <p:cNvSpPr txBox="1"/>
          <p:nvPr/>
        </p:nvSpPr>
        <p:spPr>
          <a:xfrm>
            <a:off x="4242391" y="286422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ru-RU" dirty="0">
              <a:latin typeface="Bookman Old Style" panose="02050604050505020204" pitchFamily="18" charset="0"/>
            </a:endParaRPr>
          </a:p>
        </p:txBody>
      </p:sp>
      <p:sp>
        <p:nvSpPr>
          <p:cNvPr id="11" name="Google Shape;2911;p43">
            <a:extLst>
              <a:ext uri="{FF2B5EF4-FFF2-40B4-BE49-F238E27FC236}">
                <a16:creationId xmlns:a16="http://schemas.microsoft.com/office/drawing/2014/main" id="{99CA99FF-1C75-4BE4-BD56-6F7EFF1C0939}"/>
              </a:ext>
            </a:extLst>
          </p:cNvPr>
          <p:cNvSpPr/>
          <p:nvPr/>
        </p:nvSpPr>
        <p:spPr>
          <a:xfrm>
            <a:off x="4134576" y="3064658"/>
            <a:ext cx="4572000" cy="1527077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ru-RU">
                <a:latin typeface="Bookman Old Style" panose="02050604050505020204" pitchFamily="18" charset="0"/>
              </a:rPr>
              <a:t>Проект "Игра Сокобан" представляет собой увлекательное развлечение с возможностью развития логического мышления, предназначенное для широкой аудитории. </a:t>
            </a:r>
            <a:endParaRPr lang="ru-RU" dirty="0">
              <a:latin typeface="Bookman Old Style" panose="02050604050505020204" pitchFamily="18" charset="0"/>
            </a:endParaRPr>
          </a:p>
        </p:txBody>
      </p:sp>
      <p:sp>
        <p:nvSpPr>
          <p:cNvPr id="12" name="Google Shape;2911;p43">
            <a:extLst>
              <a:ext uri="{FF2B5EF4-FFF2-40B4-BE49-F238E27FC236}">
                <a16:creationId xmlns:a16="http://schemas.microsoft.com/office/drawing/2014/main" id="{9DCE126A-A032-489C-AA36-68059DDF3797}"/>
              </a:ext>
            </a:extLst>
          </p:cNvPr>
          <p:cNvSpPr/>
          <p:nvPr/>
        </p:nvSpPr>
        <p:spPr>
          <a:xfrm>
            <a:off x="453862" y="1233377"/>
            <a:ext cx="4490278" cy="1435395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ru-RU" sz="1400" dirty="0">
                <a:effectLst/>
                <a:latin typeface="Bookman Old Style" panose="02050604050505020204" pitchFamily="18" charset="0"/>
                <a:ea typeface="Calibri" panose="020F0502020204030204" pitchFamily="34" charset="0"/>
              </a:rPr>
              <a:t>Игра "</a:t>
            </a:r>
            <a:r>
              <a:rPr lang="ru-RU" sz="1400" dirty="0" err="1">
                <a:effectLst/>
                <a:latin typeface="Bookman Old Style" panose="02050604050505020204" pitchFamily="18" charset="0"/>
                <a:ea typeface="Calibri" panose="020F0502020204030204" pitchFamily="34" charset="0"/>
              </a:rPr>
              <a:t>Сокобан</a:t>
            </a:r>
            <a:r>
              <a:rPr lang="ru-RU" sz="1400" dirty="0">
                <a:effectLst/>
                <a:latin typeface="Bookman Old Style" panose="02050604050505020204" pitchFamily="18" charset="0"/>
                <a:ea typeface="Calibri" panose="020F0502020204030204" pitchFamily="34" charset="0"/>
              </a:rPr>
              <a:t>" предназначена для людей, любящих логические головоломки и ищущих увлекательное развлечение с возможностью развития логического мышления</a:t>
            </a:r>
            <a:r>
              <a:rPr lang="ru-RU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endParaRPr lang="ru-RU" dirty="0"/>
          </a:p>
        </p:txBody>
      </p:sp>
      <p:grpSp>
        <p:nvGrpSpPr>
          <p:cNvPr id="13" name="Google Shape;7438;p75">
            <a:extLst>
              <a:ext uri="{FF2B5EF4-FFF2-40B4-BE49-F238E27FC236}">
                <a16:creationId xmlns:a16="http://schemas.microsoft.com/office/drawing/2014/main" id="{07C41205-9798-4272-8CD0-020244DC8037}"/>
              </a:ext>
            </a:extLst>
          </p:cNvPr>
          <p:cNvGrpSpPr/>
          <p:nvPr/>
        </p:nvGrpSpPr>
        <p:grpSpPr>
          <a:xfrm flipH="1">
            <a:off x="959972" y="4275498"/>
            <a:ext cx="363998" cy="222626"/>
            <a:chOff x="7158753" y="1989498"/>
            <a:chExt cx="363998" cy="222626"/>
          </a:xfrm>
        </p:grpSpPr>
        <p:sp>
          <p:nvSpPr>
            <p:cNvPr id="14" name="Google Shape;7439;p75">
              <a:extLst>
                <a:ext uri="{FF2B5EF4-FFF2-40B4-BE49-F238E27FC236}">
                  <a16:creationId xmlns:a16="http://schemas.microsoft.com/office/drawing/2014/main" id="{A0F71427-DC5D-44C7-A9CE-8DB332B2164D}"/>
                </a:ext>
              </a:extLst>
            </p:cNvPr>
            <p:cNvSpPr/>
            <p:nvPr/>
          </p:nvSpPr>
          <p:spPr>
            <a:xfrm>
              <a:off x="7365474" y="2030731"/>
              <a:ext cx="2976" cy="36955"/>
            </a:xfrm>
            <a:custGeom>
              <a:avLst/>
              <a:gdLst/>
              <a:ahLst/>
              <a:cxnLst/>
              <a:rect l="l" t="t" r="r" b="b"/>
              <a:pathLst>
                <a:path w="96" h="1192" extrusionOk="0">
                  <a:moveTo>
                    <a:pt x="24" y="0"/>
                  </a:moveTo>
                  <a:lnTo>
                    <a:pt x="0" y="691"/>
                  </a:lnTo>
                  <a:cubicBezTo>
                    <a:pt x="0" y="858"/>
                    <a:pt x="48" y="1024"/>
                    <a:pt x="72" y="1167"/>
                  </a:cubicBezTo>
                  <a:cubicBezTo>
                    <a:pt x="72" y="1167"/>
                    <a:pt x="72" y="1191"/>
                    <a:pt x="72" y="1191"/>
                  </a:cubicBezTo>
                  <a:lnTo>
                    <a:pt x="95" y="500"/>
                  </a:lnTo>
                  <a:cubicBezTo>
                    <a:pt x="95" y="500"/>
                    <a:pt x="72" y="500"/>
                    <a:pt x="72" y="477"/>
                  </a:cubicBezTo>
                  <a:cubicBezTo>
                    <a:pt x="48" y="334"/>
                    <a:pt x="24" y="167"/>
                    <a:pt x="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440;p75">
              <a:extLst>
                <a:ext uri="{FF2B5EF4-FFF2-40B4-BE49-F238E27FC236}">
                  <a16:creationId xmlns:a16="http://schemas.microsoft.com/office/drawing/2014/main" id="{70F64419-5D34-408F-B3CA-FBB9E8AFABFA}"/>
                </a:ext>
              </a:extLst>
            </p:cNvPr>
            <p:cNvSpPr/>
            <p:nvPr/>
          </p:nvSpPr>
          <p:spPr>
            <a:xfrm>
              <a:off x="7442235" y="2002674"/>
              <a:ext cx="73879" cy="70159"/>
            </a:xfrm>
            <a:custGeom>
              <a:avLst/>
              <a:gdLst/>
              <a:ahLst/>
              <a:cxnLst/>
              <a:rect l="l" t="t" r="r" b="b"/>
              <a:pathLst>
                <a:path w="2383" h="2263" extrusionOk="0">
                  <a:moveTo>
                    <a:pt x="2382" y="0"/>
                  </a:moveTo>
                  <a:cubicBezTo>
                    <a:pt x="2382" y="262"/>
                    <a:pt x="2073" y="572"/>
                    <a:pt x="1430" y="953"/>
                  </a:cubicBezTo>
                  <a:cubicBezTo>
                    <a:pt x="1025" y="1191"/>
                    <a:pt x="501" y="1382"/>
                    <a:pt x="48" y="1524"/>
                  </a:cubicBezTo>
                  <a:cubicBezTo>
                    <a:pt x="1" y="1548"/>
                    <a:pt x="1" y="1548"/>
                    <a:pt x="1" y="1572"/>
                  </a:cubicBezTo>
                  <a:lnTo>
                    <a:pt x="1" y="2263"/>
                  </a:lnTo>
                  <a:cubicBezTo>
                    <a:pt x="1" y="2239"/>
                    <a:pt x="1" y="2215"/>
                    <a:pt x="48" y="2215"/>
                  </a:cubicBezTo>
                  <a:cubicBezTo>
                    <a:pt x="501" y="2072"/>
                    <a:pt x="1001" y="1882"/>
                    <a:pt x="1406" y="1644"/>
                  </a:cubicBezTo>
                  <a:cubicBezTo>
                    <a:pt x="2073" y="1263"/>
                    <a:pt x="2382" y="953"/>
                    <a:pt x="2382" y="691"/>
                  </a:cubicBezTo>
                  <a:lnTo>
                    <a:pt x="23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441;p75">
              <a:extLst>
                <a:ext uri="{FF2B5EF4-FFF2-40B4-BE49-F238E27FC236}">
                  <a16:creationId xmlns:a16="http://schemas.microsoft.com/office/drawing/2014/main" id="{E5A8FEAD-B1EF-42C8-BB93-21B8FBA8B78D}"/>
                </a:ext>
              </a:extLst>
            </p:cNvPr>
            <p:cNvSpPr/>
            <p:nvPr/>
          </p:nvSpPr>
          <p:spPr>
            <a:xfrm>
              <a:off x="7311562" y="2062477"/>
              <a:ext cx="1519" cy="33979"/>
            </a:xfrm>
            <a:custGeom>
              <a:avLst/>
              <a:gdLst/>
              <a:ahLst/>
              <a:cxnLst/>
              <a:rect l="l" t="t" r="r" b="b"/>
              <a:pathLst>
                <a:path w="49" h="1096" extrusionOk="0">
                  <a:moveTo>
                    <a:pt x="1" y="0"/>
                  </a:moveTo>
                  <a:lnTo>
                    <a:pt x="1" y="691"/>
                  </a:lnTo>
                  <a:cubicBezTo>
                    <a:pt x="1" y="834"/>
                    <a:pt x="1" y="953"/>
                    <a:pt x="25" y="1072"/>
                  </a:cubicBezTo>
                  <a:cubicBezTo>
                    <a:pt x="48" y="1072"/>
                    <a:pt x="48" y="1096"/>
                    <a:pt x="48" y="1096"/>
                  </a:cubicBezTo>
                  <a:lnTo>
                    <a:pt x="48" y="405"/>
                  </a:lnTo>
                  <a:cubicBezTo>
                    <a:pt x="48" y="405"/>
                    <a:pt x="48" y="381"/>
                    <a:pt x="48" y="381"/>
                  </a:cubicBezTo>
                  <a:cubicBezTo>
                    <a:pt x="1" y="262"/>
                    <a:pt x="1" y="143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442;p75">
              <a:extLst>
                <a:ext uri="{FF2B5EF4-FFF2-40B4-BE49-F238E27FC236}">
                  <a16:creationId xmlns:a16="http://schemas.microsoft.com/office/drawing/2014/main" id="{59ED4EDC-A275-4B6E-A481-FA5FAC9F20AE}"/>
                </a:ext>
              </a:extLst>
            </p:cNvPr>
            <p:cNvSpPr/>
            <p:nvPr/>
          </p:nvSpPr>
          <p:spPr>
            <a:xfrm>
              <a:off x="7256936" y="2064678"/>
              <a:ext cx="246625" cy="96759"/>
            </a:xfrm>
            <a:custGeom>
              <a:avLst/>
              <a:gdLst/>
              <a:ahLst/>
              <a:cxnLst/>
              <a:rect l="l" t="t" r="r" b="b"/>
              <a:pathLst>
                <a:path w="7955" h="3121" extrusionOk="0">
                  <a:moveTo>
                    <a:pt x="7954" y="1"/>
                  </a:moveTo>
                  <a:cubicBezTo>
                    <a:pt x="7954" y="215"/>
                    <a:pt x="7097" y="382"/>
                    <a:pt x="6073" y="382"/>
                  </a:cubicBezTo>
                  <a:cubicBezTo>
                    <a:pt x="5764" y="382"/>
                    <a:pt x="5502" y="382"/>
                    <a:pt x="5263" y="358"/>
                  </a:cubicBezTo>
                  <a:cubicBezTo>
                    <a:pt x="5234" y="352"/>
                    <a:pt x="5204" y="349"/>
                    <a:pt x="5175" y="349"/>
                  </a:cubicBezTo>
                  <a:cubicBezTo>
                    <a:pt x="5088" y="349"/>
                    <a:pt x="5007" y="376"/>
                    <a:pt x="4954" y="429"/>
                  </a:cubicBezTo>
                  <a:cubicBezTo>
                    <a:pt x="4930" y="453"/>
                    <a:pt x="4906" y="477"/>
                    <a:pt x="4906" y="525"/>
                  </a:cubicBezTo>
                  <a:lnTo>
                    <a:pt x="4906" y="1215"/>
                  </a:lnTo>
                  <a:cubicBezTo>
                    <a:pt x="4906" y="1168"/>
                    <a:pt x="4930" y="1144"/>
                    <a:pt x="4954" y="1120"/>
                  </a:cubicBezTo>
                  <a:cubicBezTo>
                    <a:pt x="5007" y="1066"/>
                    <a:pt x="5088" y="1040"/>
                    <a:pt x="5165" y="1040"/>
                  </a:cubicBezTo>
                  <a:cubicBezTo>
                    <a:pt x="5190" y="1040"/>
                    <a:pt x="5216" y="1043"/>
                    <a:pt x="5240" y="1049"/>
                  </a:cubicBezTo>
                  <a:cubicBezTo>
                    <a:pt x="5502" y="1072"/>
                    <a:pt x="5764" y="1072"/>
                    <a:pt x="6073" y="1072"/>
                  </a:cubicBezTo>
                  <a:lnTo>
                    <a:pt x="6168" y="1072"/>
                  </a:lnTo>
                  <a:cubicBezTo>
                    <a:pt x="6049" y="1263"/>
                    <a:pt x="5263" y="1406"/>
                    <a:pt x="4311" y="1406"/>
                  </a:cubicBezTo>
                  <a:cubicBezTo>
                    <a:pt x="4073" y="1406"/>
                    <a:pt x="3858" y="1406"/>
                    <a:pt x="3668" y="1382"/>
                  </a:cubicBezTo>
                  <a:cubicBezTo>
                    <a:pt x="3573" y="1382"/>
                    <a:pt x="3477" y="1382"/>
                    <a:pt x="3430" y="1430"/>
                  </a:cubicBezTo>
                  <a:cubicBezTo>
                    <a:pt x="3358" y="1453"/>
                    <a:pt x="3311" y="1501"/>
                    <a:pt x="3311" y="1549"/>
                  </a:cubicBezTo>
                  <a:lnTo>
                    <a:pt x="3311" y="2239"/>
                  </a:lnTo>
                  <a:cubicBezTo>
                    <a:pt x="3311" y="2192"/>
                    <a:pt x="3358" y="2144"/>
                    <a:pt x="3430" y="2120"/>
                  </a:cubicBezTo>
                  <a:cubicBezTo>
                    <a:pt x="3477" y="2073"/>
                    <a:pt x="3573" y="2073"/>
                    <a:pt x="3644" y="2073"/>
                  </a:cubicBezTo>
                  <a:cubicBezTo>
                    <a:pt x="3858" y="2096"/>
                    <a:pt x="4073" y="2096"/>
                    <a:pt x="4311" y="2096"/>
                  </a:cubicBezTo>
                  <a:lnTo>
                    <a:pt x="4406" y="2096"/>
                  </a:lnTo>
                  <a:cubicBezTo>
                    <a:pt x="4311" y="2287"/>
                    <a:pt x="3501" y="2430"/>
                    <a:pt x="2549" y="2430"/>
                  </a:cubicBezTo>
                  <a:cubicBezTo>
                    <a:pt x="1739" y="2430"/>
                    <a:pt x="1024" y="2335"/>
                    <a:pt x="762" y="2168"/>
                  </a:cubicBezTo>
                  <a:cubicBezTo>
                    <a:pt x="762" y="2168"/>
                    <a:pt x="739" y="2144"/>
                    <a:pt x="715" y="2144"/>
                  </a:cubicBezTo>
                  <a:cubicBezTo>
                    <a:pt x="667" y="2120"/>
                    <a:pt x="620" y="2120"/>
                    <a:pt x="596" y="2096"/>
                  </a:cubicBezTo>
                  <a:cubicBezTo>
                    <a:pt x="548" y="2073"/>
                    <a:pt x="524" y="2049"/>
                    <a:pt x="501" y="2025"/>
                  </a:cubicBezTo>
                  <a:cubicBezTo>
                    <a:pt x="477" y="2001"/>
                    <a:pt x="477" y="2001"/>
                    <a:pt x="453" y="1977"/>
                  </a:cubicBezTo>
                  <a:cubicBezTo>
                    <a:pt x="191" y="1834"/>
                    <a:pt x="0" y="1430"/>
                    <a:pt x="0" y="953"/>
                  </a:cubicBezTo>
                  <a:lnTo>
                    <a:pt x="0" y="1644"/>
                  </a:lnTo>
                  <a:cubicBezTo>
                    <a:pt x="0" y="2120"/>
                    <a:pt x="191" y="2525"/>
                    <a:pt x="453" y="2668"/>
                  </a:cubicBezTo>
                  <a:cubicBezTo>
                    <a:pt x="453" y="2692"/>
                    <a:pt x="477" y="2692"/>
                    <a:pt x="501" y="2716"/>
                  </a:cubicBezTo>
                  <a:cubicBezTo>
                    <a:pt x="524" y="2739"/>
                    <a:pt x="548" y="2763"/>
                    <a:pt x="596" y="2787"/>
                  </a:cubicBezTo>
                  <a:cubicBezTo>
                    <a:pt x="620" y="2811"/>
                    <a:pt x="667" y="2811"/>
                    <a:pt x="715" y="2835"/>
                  </a:cubicBezTo>
                  <a:cubicBezTo>
                    <a:pt x="739" y="2835"/>
                    <a:pt x="739" y="2858"/>
                    <a:pt x="762" y="2858"/>
                  </a:cubicBezTo>
                  <a:cubicBezTo>
                    <a:pt x="1024" y="3001"/>
                    <a:pt x="1715" y="3120"/>
                    <a:pt x="2549" y="3120"/>
                  </a:cubicBezTo>
                  <a:cubicBezTo>
                    <a:pt x="3596" y="3120"/>
                    <a:pt x="4430" y="2954"/>
                    <a:pt x="4430" y="2739"/>
                  </a:cubicBezTo>
                  <a:lnTo>
                    <a:pt x="4430" y="2096"/>
                  </a:lnTo>
                  <a:cubicBezTo>
                    <a:pt x="5406" y="2073"/>
                    <a:pt x="6192" y="1930"/>
                    <a:pt x="6192" y="1715"/>
                  </a:cubicBezTo>
                  <a:lnTo>
                    <a:pt x="6192" y="1072"/>
                  </a:lnTo>
                  <a:cubicBezTo>
                    <a:pt x="7169" y="1072"/>
                    <a:pt x="7954" y="906"/>
                    <a:pt x="7954" y="691"/>
                  </a:cubicBezTo>
                  <a:lnTo>
                    <a:pt x="79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443;p75">
              <a:extLst>
                <a:ext uri="{FF2B5EF4-FFF2-40B4-BE49-F238E27FC236}">
                  <a16:creationId xmlns:a16="http://schemas.microsoft.com/office/drawing/2014/main" id="{BE729F93-88C4-4EDC-8575-2DD10893917D}"/>
                </a:ext>
              </a:extLst>
            </p:cNvPr>
            <p:cNvSpPr/>
            <p:nvPr/>
          </p:nvSpPr>
          <p:spPr>
            <a:xfrm>
              <a:off x="7256936" y="1989498"/>
              <a:ext cx="265815" cy="150517"/>
            </a:xfrm>
            <a:custGeom>
              <a:avLst/>
              <a:gdLst/>
              <a:ahLst/>
              <a:cxnLst/>
              <a:rect l="l" t="t" r="r" b="b"/>
              <a:pathLst>
                <a:path w="8574" h="4855" extrusionOk="0">
                  <a:moveTo>
                    <a:pt x="7631" y="0"/>
                  </a:moveTo>
                  <a:cubicBezTo>
                    <a:pt x="7197" y="0"/>
                    <a:pt x="6626" y="179"/>
                    <a:pt x="5978" y="568"/>
                  </a:cubicBezTo>
                  <a:cubicBezTo>
                    <a:pt x="5573" y="806"/>
                    <a:pt x="5240" y="1092"/>
                    <a:pt x="5001" y="1354"/>
                  </a:cubicBezTo>
                  <a:cubicBezTo>
                    <a:pt x="4988" y="1382"/>
                    <a:pt x="4957" y="1394"/>
                    <a:pt x="4925" y="1394"/>
                  </a:cubicBezTo>
                  <a:cubicBezTo>
                    <a:pt x="4902" y="1394"/>
                    <a:pt x="4878" y="1388"/>
                    <a:pt x="4859" y="1378"/>
                  </a:cubicBezTo>
                  <a:cubicBezTo>
                    <a:pt x="4835" y="1378"/>
                    <a:pt x="4835" y="1354"/>
                    <a:pt x="4835" y="1330"/>
                  </a:cubicBezTo>
                  <a:cubicBezTo>
                    <a:pt x="4835" y="854"/>
                    <a:pt x="4644" y="449"/>
                    <a:pt x="4382" y="306"/>
                  </a:cubicBezTo>
                  <a:cubicBezTo>
                    <a:pt x="4311" y="259"/>
                    <a:pt x="4239" y="259"/>
                    <a:pt x="4168" y="259"/>
                  </a:cubicBezTo>
                  <a:cubicBezTo>
                    <a:pt x="3811" y="259"/>
                    <a:pt x="3501" y="735"/>
                    <a:pt x="3525" y="1330"/>
                  </a:cubicBezTo>
                  <a:cubicBezTo>
                    <a:pt x="3525" y="1497"/>
                    <a:pt x="3549" y="1664"/>
                    <a:pt x="3573" y="1807"/>
                  </a:cubicBezTo>
                  <a:cubicBezTo>
                    <a:pt x="3596" y="1878"/>
                    <a:pt x="3549" y="1949"/>
                    <a:pt x="3454" y="1973"/>
                  </a:cubicBezTo>
                  <a:cubicBezTo>
                    <a:pt x="3400" y="1995"/>
                    <a:pt x="3337" y="2006"/>
                    <a:pt x="3275" y="2006"/>
                  </a:cubicBezTo>
                  <a:cubicBezTo>
                    <a:pt x="3199" y="2006"/>
                    <a:pt x="3125" y="1989"/>
                    <a:pt x="3072" y="1949"/>
                  </a:cubicBezTo>
                  <a:cubicBezTo>
                    <a:pt x="3049" y="1926"/>
                    <a:pt x="3025" y="1902"/>
                    <a:pt x="3001" y="1878"/>
                  </a:cubicBezTo>
                  <a:cubicBezTo>
                    <a:pt x="2930" y="1616"/>
                    <a:pt x="2787" y="1426"/>
                    <a:pt x="2620" y="1330"/>
                  </a:cubicBezTo>
                  <a:cubicBezTo>
                    <a:pt x="2549" y="1283"/>
                    <a:pt x="2477" y="1259"/>
                    <a:pt x="2406" y="1259"/>
                  </a:cubicBezTo>
                  <a:cubicBezTo>
                    <a:pt x="2048" y="1259"/>
                    <a:pt x="1763" y="1759"/>
                    <a:pt x="1763" y="2354"/>
                  </a:cubicBezTo>
                  <a:cubicBezTo>
                    <a:pt x="1763" y="2497"/>
                    <a:pt x="1763" y="2616"/>
                    <a:pt x="1810" y="2735"/>
                  </a:cubicBezTo>
                  <a:cubicBezTo>
                    <a:pt x="1810" y="2783"/>
                    <a:pt x="1787" y="2831"/>
                    <a:pt x="1715" y="2878"/>
                  </a:cubicBezTo>
                  <a:cubicBezTo>
                    <a:pt x="1656" y="2914"/>
                    <a:pt x="1578" y="2932"/>
                    <a:pt x="1501" y="2932"/>
                  </a:cubicBezTo>
                  <a:cubicBezTo>
                    <a:pt x="1423" y="2932"/>
                    <a:pt x="1346" y="2914"/>
                    <a:pt x="1286" y="2878"/>
                  </a:cubicBezTo>
                  <a:cubicBezTo>
                    <a:pt x="1263" y="2854"/>
                    <a:pt x="1215" y="2831"/>
                    <a:pt x="1215" y="2807"/>
                  </a:cubicBezTo>
                  <a:cubicBezTo>
                    <a:pt x="1144" y="2592"/>
                    <a:pt x="1024" y="2426"/>
                    <a:pt x="882" y="2354"/>
                  </a:cubicBezTo>
                  <a:cubicBezTo>
                    <a:pt x="810" y="2307"/>
                    <a:pt x="739" y="2283"/>
                    <a:pt x="643" y="2283"/>
                  </a:cubicBezTo>
                  <a:cubicBezTo>
                    <a:pt x="286" y="2283"/>
                    <a:pt x="0" y="2783"/>
                    <a:pt x="0" y="3378"/>
                  </a:cubicBezTo>
                  <a:cubicBezTo>
                    <a:pt x="0" y="3855"/>
                    <a:pt x="191" y="4259"/>
                    <a:pt x="453" y="4402"/>
                  </a:cubicBezTo>
                  <a:cubicBezTo>
                    <a:pt x="477" y="4426"/>
                    <a:pt x="477" y="4426"/>
                    <a:pt x="501" y="4450"/>
                  </a:cubicBezTo>
                  <a:cubicBezTo>
                    <a:pt x="524" y="4474"/>
                    <a:pt x="548" y="4498"/>
                    <a:pt x="596" y="4521"/>
                  </a:cubicBezTo>
                  <a:cubicBezTo>
                    <a:pt x="620" y="4545"/>
                    <a:pt x="667" y="4545"/>
                    <a:pt x="715" y="4569"/>
                  </a:cubicBezTo>
                  <a:cubicBezTo>
                    <a:pt x="739" y="4569"/>
                    <a:pt x="762" y="4593"/>
                    <a:pt x="762" y="4593"/>
                  </a:cubicBezTo>
                  <a:cubicBezTo>
                    <a:pt x="1024" y="4760"/>
                    <a:pt x="1739" y="4855"/>
                    <a:pt x="2549" y="4855"/>
                  </a:cubicBezTo>
                  <a:cubicBezTo>
                    <a:pt x="3596" y="4855"/>
                    <a:pt x="4430" y="4688"/>
                    <a:pt x="4430" y="4474"/>
                  </a:cubicBezTo>
                  <a:cubicBezTo>
                    <a:pt x="4430" y="4426"/>
                    <a:pt x="4406" y="4379"/>
                    <a:pt x="4335" y="4355"/>
                  </a:cubicBezTo>
                  <a:cubicBezTo>
                    <a:pt x="4192" y="4259"/>
                    <a:pt x="3906" y="4188"/>
                    <a:pt x="3549" y="4140"/>
                  </a:cubicBezTo>
                  <a:cubicBezTo>
                    <a:pt x="3501" y="4140"/>
                    <a:pt x="3454" y="4117"/>
                    <a:pt x="3406" y="4093"/>
                  </a:cubicBezTo>
                  <a:cubicBezTo>
                    <a:pt x="3287" y="4045"/>
                    <a:pt x="3287" y="3926"/>
                    <a:pt x="3430" y="3855"/>
                  </a:cubicBezTo>
                  <a:cubicBezTo>
                    <a:pt x="3477" y="3807"/>
                    <a:pt x="3573" y="3807"/>
                    <a:pt x="3668" y="3807"/>
                  </a:cubicBezTo>
                  <a:cubicBezTo>
                    <a:pt x="3858" y="3831"/>
                    <a:pt x="4073" y="3831"/>
                    <a:pt x="4311" y="3831"/>
                  </a:cubicBezTo>
                  <a:cubicBezTo>
                    <a:pt x="5359" y="3831"/>
                    <a:pt x="6192" y="3664"/>
                    <a:pt x="6192" y="3450"/>
                  </a:cubicBezTo>
                  <a:cubicBezTo>
                    <a:pt x="6192" y="3402"/>
                    <a:pt x="6145" y="3355"/>
                    <a:pt x="6097" y="3331"/>
                  </a:cubicBezTo>
                  <a:cubicBezTo>
                    <a:pt x="5930" y="3235"/>
                    <a:pt x="5597" y="3164"/>
                    <a:pt x="5144" y="3116"/>
                  </a:cubicBezTo>
                  <a:cubicBezTo>
                    <a:pt x="5097" y="3093"/>
                    <a:pt x="5049" y="3093"/>
                    <a:pt x="5001" y="3069"/>
                  </a:cubicBezTo>
                  <a:cubicBezTo>
                    <a:pt x="4906" y="3021"/>
                    <a:pt x="4882" y="2926"/>
                    <a:pt x="4954" y="2854"/>
                  </a:cubicBezTo>
                  <a:cubicBezTo>
                    <a:pt x="5007" y="2801"/>
                    <a:pt x="5088" y="2774"/>
                    <a:pt x="5175" y="2774"/>
                  </a:cubicBezTo>
                  <a:cubicBezTo>
                    <a:pt x="5204" y="2774"/>
                    <a:pt x="5234" y="2777"/>
                    <a:pt x="5263" y="2783"/>
                  </a:cubicBezTo>
                  <a:cubicBezTo>
                    <a:pt x="5502" y="2807"/>
                    <a:pt x="5764" y="2807"/>
                    <a:pt x="6073" y="2807"/>
                  </a:cubicBezTo>
                  <a:cubicBezTo>
                    <a:pt x="7097" y="2807"/>
                    <a:pt x="7954" y="2640"/>
                    <a:pt x="7954" y="2426"/>
                  </a:cubicBezTo>
                  <a:cubicBezTo>
                    <a:pt x="7954" y="2378"/>
                    <a:pt x="7907" y="2354"/>
                    <a:pt x="7835" y="2307"/>
                  </a:cubicBezTo>
                  <a:cubicBezTo>
                    <a:pt x="7573" y="2164"/>
                    <a:pt x="6883" y="2045"/>
                    <a:pt x="6049" y="2045"/>
                  </a:cubicBezTo>
                  <a:lnTo>
                    <a:pt x="6002" y="2045"/>
                  </a:lnTo>
                  <a:cubicBezTo>
                    <a:pt x="5954" y="2021"/>
                    <a:pt x="5954" y="1973"/>
                    <a:pt x="6025" y="1949"/>
                  </a:cubicBezTo>
                  <a:cubicBezTo>
                    <a:pt x="6478" y="1807"/>
                    <a:pt x="7002" y="1616"/>
                    <a:pt x="7407" y="1378"/>
                  </a:cubicBezTo>
                  <a:cubicBezTo>
                    <a:pt x="8359" y="830"/>
                    <a:pt x="8574" y="378"/>
                    <a:pt x="8145" y="116"/>
                  </a:cubicBezTo>
                  <a:cubicBezTo>
                    <a:pt x="8008" y="40"/>
                    <a:pt x="7834" y="0"/>
                    <a:pt x="7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444;p75">
              <a:extLst>
                <a:ext uri="{FF2B5EF4-FFF2-40B4-BE49-F238E27FC236}">
                  <a16:creationId xmlns:a16="http://schemas.microsoft.com/office/drawing/2014/main" id="{680CC4B8-9456-497F-9747-D00A729426F2}"/>
                </a:ext>
              </a:extLst>
            </p:cNvPr>
            <p:cNvSpPr/>
            <p:nvPr/>
          </p:nvSpPr>
          <p:spPr>
            <a:xfrm>
              <a:off x="7263571" y="2128790"/>
              <a:ext cx="16276" cy="20214"/>
            </a:xfrm>
            <a:custGeom>
              <a:avLst/>
              <a:gdLst/>
              <a:ahLst/>
              <a:cxnLst/>
              <a:rect l="l" t="t" r="r" b="b"/>
              <a:pathLst>
                <a:path w="525" h="652" extrusionOk="0">
                  <a:moveTo>
                    <a:pt x="155" y="0"/>
                  </a:moveTo>
                  <a:cubicBezTo>
                    <a:pt x="65" y="0"/>
                    <a:pt x="1" y="67"/>
                    <a:pt x="1" y="171"/>
                  </a:cubicBezTo>
                  <a:cubicBezTo>
                    <a:pt x="1" y="338"/>
                    <a:pt x="120" y="552"/>
                    <a:pt x="263" y="624"/>
                  </a:cubicBezTo>
                  <a:cubicBezTo>
                    <a:pt x="300" y="642"/>
                    <a:pt x="336" y="651"/>
                    <a:pt x="368" y="651"/>
                  </a:cubicBezTo>
                  <a:cubicBezTo>
                    <a:pt x="460" y="651"/>
                    <a:pt x="525" y="580"/>
                    <a:pt x="525" y="457"/>
                  </a:cubicBezTo>
                  <a:cubicBezTo>
                    <a:pt x="525" y="314"/>
                    <a:pt x="406" y="100"/>
                    <a:pt x="263" y="28"/>
                  </a:cubicBezTo>
                  <a:cubicBezTo>
                    <a:pt x="224" y="9"/>
                    <a:pt x="188" y="0"/>
                    <a:pt x="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445;p75">
              <a:extLst>
                <a:ext uri="{FF2B5EF4-FFF2-40B4-BE49-F238E27FC236}">
                  <a16:creationId xmlns:a16="http://schemas.microsoft.com/office/drawing/2014/main" id="{52835323-5063-494C-AE51-D470F00D5663}"/>
                </a:ext>
              </a:extLst>
            </p:cNvPr>
            <p:cNvSpPr/>
            <p:nvPr/>
          </p:nvSpPr>
          <p:spPr>
            <a:xfrm>
              <a:off x="7158753" y="2134091"/>
              <a:ext cx="118895" cy="78033"/>
            </a:xfrm>
            <a:custGeom>
              <a:avLst/>
              <a:gdLst/>
              <a:ahLst/>
              <a:cxnLst/>
              <a:rect l="l" t="t" r="r" b="b"/>
              <a:pathLst>
                <a:path w="3835" h="2517" extrusionOk="0">
                  <a:moveTo>
                    <a:pt x="3382" y="0"/>
                  </a:moveTo>
                  <a:lnTo>
                    <a:pt x="0" y="1882"/>
                  </a:lnTo>
                  <a:cubicBezTo>
                    <a:pt x="0" y="2096"/>
                    <a:pt x="167" y="2358"/>
                    <a:pt x="357" y="2477"/>
                  </a:cubicBezTo>
                  <a:cubicBezTo>
                    <a:pt x="413" y="2505"/>
                    <a:pt x="461" y="2516"/>
                    <a:pt x="505" y="2516"/>
                  </a:cubicBezTo>
                  <a:cubicBezTo>
                    <a:pt x="536" y="2516"/>
                    <a:pt x="566" y="2511"/>
                    <a:pt x="595" y="2501"/>
                  </a:cubicBezTo>
                  <a:cubicBezTo>
                    <a:pt x="1667" y="1810"/>
                    <a:pt x="2763" y="1143"/>
                    <a:pt x="3834" y="477"/>
                  </a:cubicBezTo>
                  <a:lnTo>
                    <a:pt x="3834" y="477"/>
                  </a:lnTo>
                  <a:cubicBezTo>
                    <a:pt x="3814" y="486"/>
                    <a:pt x="3791" y="492"/>
                    <a:pt x="3764" y="492"/>
                  </a:cubicBezTo>
                  <a:cubicBezTo>
                    <a:pt x="3727" y="492"/>
                    <a:pt x="3686" y="481"/>
                    <a:pt x="3644" y="453"/>
                  </a:cubicBezTo>
                  <a:cubicBezTo>
                    <a:pt x="3501" y="381"/>
                    <a:pt x="3382" y="167"/>
                    <a:pt x="3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446;p75">
              <a:extLst>
                <a:ext uri="{FF2B5EF4-FFF2-40B4-BE49-F238E27FC236}">
                  <a16:creationId xmlns:a16="http://schemas.microsoft.com/office/drawing/2014/main" id="{88AE8D21-4C8E-483B-A899-38F860DF5661}"/>
                </a:ext>
              </a:extLst>
            </p:cNvPr>
            <p:cNvSpPr/>
            <p:nvPr/>
          </p:nvSpPr>
          <p:spPr>
            <a:xfrm>
              <a:off x="7158753" y="2128914"/>
              <a:ext cx="107796" cy="63524"/>
            </a:xfrm>
            <a:custGeom>
              <a:avLst/>
              <a:gdLst/>
              <a:ahLst/>
              <a:cxnLst/>
              <a:rect l="l" t="t" r="r" b="b"/>
              <a:pathLst>
                <a:path w="3477" h="2049" extrusionOk="0">
                  <a:moveTo>
                    <a:pt x="3477" y="1"/>
                  </a:moveTo>
                  <a:lnTo>
                    <a:pt x="3477" y="1"/>
                  </a:lnTo>
                  <a:cubicBezTo>
                    <a:pt x="3474" y="2"/>
                    <a:pt x="3472" y="3"/>
                    <a:pt x="3469" y="5"/>
                  </a:cubicBezTo>
                  <a:lnTo>
                    <a:pt x="3469" y="5"/>
                  </a:lnTo>
                  <a:cubicBezTo>
                    <a:pt x="3472" y="3"/>
                    <a:pt x="3474" y="2"/>
                    <a:pt x="3477" y="1"/>
                  </a:cubicBezTo>
                  <a:close/>
                  <a:moveTo>
                    <a:pt x="3469" y="5"/>
                  </a:moveTo>
                  <a:cubicBezTo>
                    <a:pt x="2353" y="623"/>
                    <a:pt x="1236" y="1217"/>
                    <a:pt x="95" y="1811"/>
                  </a:cubicBezTo>
                  <a:cubicBezTo>
                    <a:pt x="48" y="1858"/>
                    <a:pt x="0" y="1930"/>
                    <a:pt x="0" y="2049"/>
                  </a:cubicBezTo>
                  <a:lnTo>
                    <a:pt x="3382" y="167"/>
                  </a:lnTo>
                  <a:cubicBezTo>
                    <a:pt x="3382" y="100"/>
                    <a:pt x="3424" y="32"/>
                    <a:pt x="3469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447;p75">
              <a:extLst>
                <a:ext uri="{FF2B5EF4-FFF2-40B4-BE49-F238E27FC236}">
                  <a16:creationId xmlns:a16="http://schemas.microsoft.com/office/drawing/2014/main" id="{B3EBE8A5-1685-4697-8C90-A958A4784B9C}"/>
                </a:ext>
              </a:extLst>
            </p:cNvPr>
            <p:cNvSpPr/>
            <p:nvPr/>
          </p:nvSpPr>
          <p:spPr>
            <a:xfrm>
              <a:off x="7161698" y="2128418"/>
              <a:ext cx="118151" cy="83211"/>
            </a:xfrm>
            <a:custGeom>
              <a:avLst/>
              <a:gdLst/>
              <a:ahLst/>
              <a:cxnLst/>
              <a:rect l="l" t="t" r="r" b="b"/>
              <a:pathLst>
                <a:path w="3811" h="2684" extrusionOk="0">
                  <a:moveTo>
                    <a:pt x="3443" y="1"/>
                  </a:moveTo>
                  <a:cubicBezTo>
                    <a:pt x="3421" y="1"/>
                    <a:pt x="3402" y="7"/>
                    <a:pt x="3382" y="17"/>
                  </a:cubicBezTo>
                  <a:cubicBezTo>
                    <a:pt x="2263" y="636"/>
                    <a:pt x="1143" y="1231"/>
                    <a:pt x="0" y="1827"/>
                  </a:cubicBezTo>
                  <a:cubicBezTo>
                    <a:pt x="30" y="1817"/>
                    <a:pt x="60" y="1811"/>
                    <a:pt x="91" y="1811"/>
                  </a:cubicBezTo>
                  <a:cubicBezTo>
                    <a:pt x="135" y="1811"/>
                    <a:pt x="183" y="1822"/>
                    <a:pt x="238" y="1850"/>
                  </a:cubicBezTo>
                  <a:cubicBezTo>
                    <a:pt x="429" y="1969"/>
                    <a:pt x="596" y="2231"/>
                    <a:pt x="596" y="2446"/>
                  </a:cubicBezTo>
                  <a:cubicBezTo>
                    <a:pt x="596" y="2565"/>
                    <a:pt x="572" y="2636"/>
                    <a:pt x="500" y="2684"/>
                  </a:cubicBezTo>
                  <a:lnTo>
                    <a:pt x="3739" y="660"/>
                  </a:lnTo>
                  <a:cubicBezTo>
                    <a:pt x="3787" y="612"/>
                    <a:pt x="3811" y="564"/>
                    <a:pt x="3811" y="469"/>
                  </a:cubicBezTo>
                  <a:cubicBezTo>
                    <a:pt x="3811" y="326"/>
                    <a:pt x="3692" y="112"/>
                    <a:pt x="3549" y="40"/>
                  </a:cubicBezTo>
                  <a:cubicBezTo>
                    <a:pt x="3507" y="13"/>
                    <a:pt x="3473" y="1"/>
                    <a:pt x="3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448;p75">
              <a:extLst>
                <a:ext uri="{FF2B5EF4-FFF2-40B4-BE49-F238E27FC236}">
                  <a16:creationId xmlns:a16="http://schemas.microsoft.com/office/drawing/2014/main" id="{C38129EC-6DBF-4101-BAE1-FB780BBE8CB0}"/>
                </a:ext>
              </a:extLst>
            </p:cNvPr>
            <p:cNvSpPr/>
            <p:nvPr/>
          </p:nvSpPr>
          <p:spPr>
            <a:xfrm>
              <a:off x="7158753" y="2184624"/>
              <a:ext cx="21423" cy="27406"/>
            </a:xfrm>
            <a:custGeom>
              <a:avLst/>
              <a:gdLst/>
              <a:ahLst/>
              <a:cxnLst/>
              <a:rect l="l" t="t" r="r" b="b"/>
              <a:pathLst>
                <a:path w="691" h="884" extrusionOk="0">
                  <a:moveTo>
                    <a:pt x="195" y="0"/>
                  </a:moveTo>
                  <a:cubicBezTo>
                    <a:pt x="78" y="0"/>
                    <a:pt x="0" y="94"/>
                    <a:pt x="0" y="252"/>
                  </a:cubicBezTo>
                  <a:cubicBezTo>
                    <a:pt x="0" y="466"/>
                    <a:pt x="167" y="728"/>
                    <a:pt x="357" y="847"/>
                  </a:cubicBezTo>
                  <a:cubicBezTo>
                    <a:pt x="407" y="872"/>
                    <a:pt x="454" y="884"/>
                    <a:pt x="496" y="884"/>
                  </a:cubicBezTo>
                  <a:cubicBezTo>
                    <a:pt x="613" y="884"/>
                    <a:pt x="691" y="791"/>
                    <a:pt x="691" y="633"/>
                  </a:cubicBezTo>
                  <a:cubicBezTo>
                    <a:pt x="691" y="418"/>
                    <a:pt x="524" y="156"/>
                    <a:pt x="333" y="37"/>
                  </a:cubicBezTo>
                  <a:cubicBezTo>
                    <a:pt x="283" y="12"/>
                    <a:pt x="237" y="0"/>
                    <a:pt x="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449;p75">
              <a:extLst>
                <a:ext uri="{FF2B5EF4-FFF2-40B4-BE49-F238E27FC236}">
                  <a16:creationId xmlns:a16="http://schemas.microsoft.com/office/drawing/2014/main" id="{DFB3D822-CCB5-4DC7-BC78-53F5C9D6F071}"/>
                </a:ext>
              </a:extLst>
            </p:cNvPr>
            <p:cNvSpPr/>
            <p:nvPr/>
          </p:nvSpPr>
          <p:spPr>
            <a:xfrm>
              <a:off x="7266547" y="2023352"/>
              <a:ext cx="180156" cy="118895"/>
            </a:xfrm>
            <a:custGeom>
              <a:avLst/>
              <a:gdLst/>
              <a:ahLst/>
              <a:cxnLst/>
              <a:rect l="l" t="t" r="r" b="b"/>
              <a:pathLst>
                <a:path w="5811" h="3835" extrusionOk="0">
                  <a:moveTo>
                    <a:pt x="3834" y="0"/>
                  </a:moveTo>
                  <a:lnTo>
                    <a:pt x="3858" y="1239"/>
                  </a:lnTo>
                  <a:cubicBezTo>
                    <a:pt x="3358" y="1524"/>
                    <a:pt x="3048" y="1715"/>
                    <a:pt x="2691" y="1905"/>
                  </a:cubicBezTo>
                  <a:lnTo>
                    <a:pt x="2096" y="715"/>
                  </a:lnTo>
                  <a:lnTo>
                    <a:pt x="2453" y="2048"/>
                  </a:lnTo>
                  <a:cubicBezTo>
                    <a:pt x="2072" y="2263"/>
                    <a:pt x="1619" y="2524"/>
                    <a:pt x="881" y="2929"/>
                  </a:cubicBezTo>
                  <a:lnTo>
                    <a:pt x="357" y="1739"/>
                  </a:lnTo>
                  <a:lnTo>
                    <a:pt x="619" y="3072"/>
                  </a:lnTo>
                  <a:cubicBezTo>
                    <a:pt x="429" y="3167"/>
                    <a:pt x="214" y="3287"/>
                    <a:pt x="0" y="3406"/>
                  </a:cubicBezTo>
                  <a:lnTo>
                    <a:pt x="48" y="3406"/>
                  </a:lnTo>
                  <a:cubicBezTo>
                    <a:pt x="95" y="3406"/>
                    <a:pt x="119" y="3406"/>
                    <a:pt x="167" y="3429"/>
                  </a:cubicBezTo>
                  <a:lnTo>
                    <a:pt x="191" y="3429"/>
                  </a:lnTo>
                  <a:cubicBezTo>
                    <a:pt x="238" y="3477"/>
                    <a:pt x="262" y="3763"/>
                    <a:pt x="310" y="3834"/>
                  </a:cubicBezTo>
                  <a:lnTo>
                    <a:pt x="1095" y="3287"/>
                  </a:lnTo>
                  <a:lnTo>
                    <a:pt x="2905" y="3334"/>
                  </a:lnTo>
                  <a:lnTo>
                    <a:pt x="2905" y="3334"/>
                  </a:lnTo>
                  <a:lnTo>
                    <a:pt x="1429" y="3072"/>
                  </a:lnTo>
                  <a:lnTo>
                    <a:pt x="2786" y="2167"/>
                  </a:lnTo>
                  <a:lnTo>
                    <a:pt x="4620" y="2334"/>
                  </a:lnTo>
                  <a:lnTo>
                    <a:pt x="3096" y="1977"/>
                  </a:lnTo>
                  <a:lnTo>
                    <a:pt x="4096" y="1286"/>
                  </a:lnTo>
                  <a:lnTo>
                    <a:pt x="5811" y="1286"/>
                  </a:lnTo>
                  <a:lnTo>
                    <a:pt x="4382" y="1096"/>
                  </a:lnTo>
                  <a:lnTo>
                    <a:pt x="5668" y="262"/>
                  </a:lnTo>
                  <a:lnTo>
                    <a:pt x="5668" y="262"/>
                  </a:lnTo>
                  <a:cubicBezTo>
                    <a:pt x="4977" y="619"/>
                    <a:pt x="4501" y="881"/>
                    <a:pt x="4096" y="1119"/>
                  </a:cubicBezTo>
                  <a:lnTo>
                    <a:pt x="38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7438;p75">
            <a:extLst>
              <a:ext uri="{FF2B5EF4-FFF2-40B4-BE49-F238E27FC236}">
                <a16:creationId xmlns:a16="http://schemas.microsoft.com/office/drawing/2014/main" id="{CC7E333E-04F9-4CF2-B50D-2427B5C201F5}"/>
              </a:ext>
            </a:extLst>
          </p:cNvPr>
          <p:cNvGrpSpPr/>
          <p:nvPr/>
        </p:nvGrpSpPr>
        <p:grpSpPr>
          <a:xfrm>
            <a:off x="3563857" y="4177361"/>
            <a:ext cx="363998" cy="222626"/>
            <a:chOff x="7158753" y="1989498"/>
            <a:chExt cx="363998" cy="222626"/>
          </a:xfrm>
        </p:grpSpPr>
        <p:sp>
          <p:nvSpPr>
            <p:cNvPr id="26" name="Google Shape;7439;p75">
              <a:extLst>
                <a:ext uri="{FF2B5EF4-FFF2-40B4-BE49-F238E27FC236}">
                  <a16:creationId xmlns:a16="http://schemas.microsoft.com/office/drawing/2014/main" id="{EC5FBB63-787D-44D9-A8F0-676D06B8BAE0}"/>
                </a:ext>
              </a:extLst>
            </p:cNvPr>
            <p:cNvSpPr/>
            <p:nvPr/>
          </p:nvSpPr>
          <p:spPr>
            <a:xfrm>
              <a:off x="7365474" y="2030731"/>
              <a:ext cx="2976" cy="36955"/>
            </a:xfrm>
            <a:custGeom>
              <a:avLst/>
              <a:gdLst/>
              <a:ahLst/>
              <a:cxnLst/>
              <a:rect l="l" t="t" r="r" b="b"/>
              <a:pathLst>
                <a:path w="96" h="1192" extrusionOk="0">
                  <a:moveTo>
                    <a:pt x="24" y="0"/>
                  </a:moveTo>
                  <a:lnTo>
                    <a:pt x="0" y="691"/>
                  </a:lnTo>
                  <a:cubicBezTo>
                    <a:pt x="0" y="858"/>
                    <a:pt x="48" y="1024"/>
                    <a:pt x="72" y="1167"/>
                  </a:cubicBezTo>
                  <a:cubicBezTo>
                    <a:pt x="72" y="1167"/>
                    <a:pt x="72" y="1191"/>
                    <a:pt x="72" y="1191"/>
                  </a:cubicBezTo>
                  <a:lnTo>
                    <a:pt x="95" y="500"/>
                  </a:lnTo>
                  <a:cubicBezTo>
                    <a:pt x="95" y="500"/>
                    <a:pt x="72" y="500"/>
                    <a:pt x="72" y="477"/>
                  </a:cubicBezTo>
                  <a:cubicBezTo>
                    <a:pt x="48" y="334"/>
                    <a:pt x="24" y="167"/>
                    <a:pt x="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440;p75">
              <a:extLst>
                <a:ext uri="{FF2B5EF4-FFF2-40B4-BE49-F238E27FC236}">
                  <a16:creationId xmlns:a16="http://schemas.microsoft.com/office/drawing/2014/main" id="{338A2743-6C22-4CC4-99BB-E485D99A45FA}"/>
                </a:ext>
              </a:extLst>
            </p:cNvPr>
            <p:cNvSpPr/>
            <p:nvPr/>
          </p:nvSpPr>
          <p:spPr>
            <a:xfrm>
              <a:off x="7442235" y="2002674"/>
              <a:ext cx="73879" cy="70159"/>
            </a:xfrm>
            <a:custGeom>
              <a:avLst/>
              <a:gdLst/>
              <a:ahLst/>
              <a:cxnLst/>
              <a:rect l="l" t="t" r="r" b="b"/>
              <a:pathLst>
                <a:path w="2383" h="2263" extrusionOk="0">
                  <a:moveTo>
                    <a:pt x="2382" y="0"/>
                  </a:moveTo>
                  <a:cubicBezTo>
                    <a:pt x="2382" y="262"/>
                    <a:pt x="2073" y="572"/>
                    <a:pt x="1430" y="953"/>
                  </a:cubicBezTo>
                  <a:cubicBezTo>
                    <a:pt x="1025" y="1191"/>
                    <a:pt x="501" y="1382"/>
                    <a:pt x="48" y="1524"/>
                  </a:cubicBezTo>
                  <a:cubicBezTo>
                    <a:pt x="1" y="1548"/>
                    <a:pt x="1" y="1548"/>
                    <a:pt x="1" y="1572"/>
                  </a:cubicBezTo>
                  <a:lnTo>
                    <a:pt x="1" y="2263"/>
                  </a:lnTo>
                  <a:cubicBezTo>
                    <a:pt x="1" y="2239"/>
                    <a:pt x="1" y="2215"/>
                    <a:pt x="48" y="2215"/>
                  </a:cubicBezTo>
                  <a:cubicBezTo>
                    <a:pt x="501" y="2072"/>
                    <a:pt x="1001" y="1882"/>
                    <a:pt x="1406" y="1644"/>
                  </a:cubicBezTo>
                  <a:cubicBezTo>
                    <a:pt x="2073" y="1263"/>
                    <a:pt x="2382" y="953"/>
                    <a:pt x="2382" y="691"/>
                  </a:cubicBezTo>
                  <a:lnTo>
                    <a:pt x="23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441;p75">
              <a:extLst>
                <a:ext uri="{FF2B5EF4-FFF2-40B4-BE49-F238E27FC236}">
                  <a16:creationId xmlns:a16="http://schemas.microsoft.com/office/drawing/2014/main" id="{B10C1EA2-F051-415A-8AC8-2CEC2178B486}"/>
                </a:ext>
              </a:extLst>
            </p:cNvPr>
            <p:cNvSpPr/>
            <p:nvPr/>
          </p:nvSpPr>
          <p:spPr>
            <a:xfrm>
              <a:off x="7311562" y="2062477"/>
              <a:ext cx="1519" cy="33979"/>
            </a:xfrm>
            <a:custGeom>
              <a:avLst/>
              <a:gdLst/>
              <a:ahLst/>
              <a:cxnLst/>
              <a:rect l="l" t="t" r="r" b="b"/>
              <a:pathLst>
                <a:path w="49" h="1096" extrusionOk="0">
                  <a:moveTo>
                    <a:pt x="1" y="0"/>
                  </a:moveTo>
                  <a:lnTo>
                    <a:pt x="1" y="691"/>
                  </a:lnTo>
                  <a:cubicBezTo>
                    <a:pt x="1" y="834"/>
                    <a:pt x="1" y="953"/>
                    <a:pt x="25" y="1072"/>
                  </a:cubicBezTo>
                  <a:cubicBezTo>
                    <a:pt x="48" y="1072"/>
                    <a:pt x="48" y="1096"/>
                    <a:pt x="48" y="1096"/>
                  </a:cubicBezTo>
                  <a:lnTo>
                    <a:pt x="48" y="405"/>
                  </a:lnTo>
                  <a:cubicBezTo>
                    <a:pt x="48" y="405"/>
                    <a:pt x="48" y="381"/>
                    <a:pt x="48" y="381"/>
                  </a:cubicBezTo>
                  <a:cubicBezTo>
                    <a:pt x="1" y="262"/>
                    <a:pt x="1" y="143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442;p75">
              <a:extLst>
                <a:ext uri="{FF2B5EF4-FFF2-40B4-BE49-F238E27FC236}">
                  <a16:creationId xmlns:a16="http://schemas.microsoft.com/office/drawing/2014/main" id="{38450811-293E-4B57-8994-BE0DB368265E}"/>
                </a:ext>
              </a:extLst>
            </p:cNvPr>
            <p:cNvSpPr/>
            <p:nvPr/>
          </p:nvSpPr>
          <p:spPr>
            <a:xfrm>
              <a:off x="7256936" y="2064678"/>
              <a:ext cx="246625" cy="96759"/>
            </a:xfrm>
            <a:custGeom>
              <a:avLst/>
              <a:gdLst/>
              <a:ahLst/>
              <a:cxnLst/>
              <a:rect l="l" t="t" r="r" b="b"/>
              <a:pathLst>
                <a:path w="7955" h="3121" extrusionOk="0">
                  <a:moveTo>
                    <a:pt x="7954" y="1"/>
                  </a:moveTo>
                  <a:cubicBezTo>
                    <a:pt x="7954" y="215"/>
                    <a:pt x="7097" y="382"/>
                    <a:pt x="6073" y="382"/>
                  </a:cubicBezTo>
                  <a:cubicBezTo>
                    <a:pt x="5764" y="382"/>
                    <a:pt x="5502" y="382"/>
                    <a:pt x="5263" y="358"/>
                  </a:cubicBezTo>
                  <a:cubicBezTo>
                    <a:pt x="5234" y="352"/>
                    <a:pt x="5204" y="349"/>
                    <a:pt x="5175" y="349"/>
                  </a:cubicBezTo>
                  <a:cubicBezTo>
                    <a:pt x="5088" y="349"/>
                    <a:pt x="5007" y="376"/>
                    <a:pt x="4954" y="429"/>
                  </a:cubicBezTo>
                  <a:cubicBezTo>
                    <a:pt x="4930" y="453"/>
                    <a:pt x="4906" y="477"/>
                    <a:pt x="4906" y="525"/>
                  </a:cubicBezTo>
                  <a:lnTo>
                    <a:pt x="4906" y="1215"/>
                  </a:lnTo>
                  <a:cubicBezTo>
                    <a:pt x="4906" y="1168"/>
                    <a:pt x="4930" y="1144"/>
                    <a:pt x="4954" y="1120"/>
                  </a:cubicBezTo>
                  <a:cubicBezTo>
                    <a:pt x="5007" y="1066"/>
                    <a:pt x="5088" y="1040"/>
                    <a:pt x="5165" y="1040"/>
                  </a:cubicBezTo>
                  <a:cubicBezTo>
                    <a:pt x="5190" y="1040"/>
                    <a:pt x="5216" y="1043"/>
                    <a:pt x="5240" y="1049"/>
                  </a:cubicBezTo>
                  <a:cubicBezTo>
                    <a:pt x="5502" y="1072"/>
                    <a:pt x="5764" y="1072"/>
                    <a:pt x="6073" y="1072"/>
                  </a:cubicBezTo>
                  <a:lnTo>
                    <a:pt x="6168" y="1072"/>
                  </a:lnTo>
                  <a:cubicBezTo>
                    <a:pt x="6049" y="1263"/>
                    <a:pt x="5263" y="1406"/>
                    <a:pt x="4311" y="1406"/>
                  </a:cubicBezTo>
                  <a:cubicBezTo>
                    <a:pt x="4073" y="1406"/>
                    <a:pt x="3858" y="1406"/>
                    <a:pt x="3668" y="1382"/>
                  </a:cubicBezTo>
                  <a:cubicBezTo>
                    <a:pt x="3573" y="1382"/>
                    <a:pt x="3477" y="1382"/>
                    <a:pt x="3430" y="1430"/>
                  </a:cubicBezTo>
                  <a:cubicBezTo>
                    <a:pt x="3358" y="1453"/>
                    <a:pt x="3311" y="1501"/>
                    <a:pt x="3311" y="1549"/>
                  </a:cubicBezTo>
                  <a:lnTo>
                    <a:pt x="3311" y="2239"/>
                  </a:lnTo>
                  <a:cubicBezTo>
                    <a:pt x="3311" y="2192"/>
                    <a:pt x="3358" y="2144"/>
                    <a:pt x="3430" y="2120"/>
                  </a:cubicBezTo>
                  <a:cubicBezTo>
                    <a:pt x="3477" y="2073"/>
                    <a:pt x="3573" y="2073"/>
                    <a:pt x="3644" y="2073"/>
                  </a:cubicBezTo>
                  <a:cubicBezTo>
                    <a:pt x="3858" y="2096"/>
                    <a:pt x="4073" y="2096"/>
                    <a:pt x="4311" y="2096"/>
                  </a:cubicBezTo>
                  <a:lnTo>
                    <a:pt x="4406" y="2096"/>
                  </a:lnTo>
                  <a:cubicBezTo>
                    <a:pt x="4311" y="2287"/>
                    <a:pt x="3501" y="2430"/>
                    <a:pt x="2549" y="2430"/>
                  </a:cubicBezTo>
                  <a:cubicBezTo>
                    <a:pt x="1739" y="2430"/>
                    <a:pt x="1024" y="2335"/>
                    <a:pt x="762" y="2168"/>
                  </a:cubicBezTo>
                  <a:cubicBezTo>
                    <a:pt x="762" y="2168"/>
                    <a:pt x="739" y="2144"/>
                    <a:pt x="715" y="2144"/>
                  </a:cubicBezTo>
                  <a:cubicBezTo>
                    <a:pt x="667" y="2120"/>
                    <a:pt x="620" y="2120"/>
                    <a:pt x="596" y="2096"/>
                  </a:cubicBezTo>
                  <a:cubicBezTo>
                    <a:pt x="548" y="2073"/>
                    <a:pt x="524" y="2049"/>
                    <a:pt x="501" y="2025"/>
                  </a:cubicBezTo>
                  <a:cubicBezTo>
                    <a:pt x="477" y="2001"/>
                    <a:pt x="477" y="2001"/>
                    <a:pt x="453" y="1977"/>
                  </a:cubicBezTo>
                  <a:cubicBezTo>
                    <a:pt x="191" y="1834"/>
                    <a:pt x="0" y="1430"/>
                    <a:pt x="0" y="953"/>
                  </a:cubicBezTo>
                  <a:lnTo>
                    <a:pt x="0" y="1644"/>
                  </a:lnTo>
                  <a:cubicBezTo>
                    <a:pt x="0" y="2120"/>
                    <a:pt x="191" y="2525"/>
                    <a:pt x="453" y="2668"/>
                  </a:cubicBezTo>
                  <a:cubicBezTo>
                    <a:pt x="453" y="2692"/>
                    <a:pt x="477" y="2692"/>
                    <a:pt x="501" y="2716"/>
                  </a:cubicBezTo>
                  <a:cubicBezTo>
                    <a:pt x="524" y="2739"/>
                    <a:pt x="548" y="2763"/>
                    <a:pt x="596" y="2787"/>
                  </a:cubicBezTo>
                  <a:cubicBezTo>
                    <a:pt x="620" y="2811"/>
                    <a:pt x="667" y="2811"/>
                    <a:pt x="715" y="2835"/>
                  </a:cubicBezTo>
                  <a:cubicBezTo>
                    <a:pt x="739" y="2835"/>
                    <a:pt x="739" y="2858"/>
                    <a:pt x="762" y="2858"/>
                  </a:cubicBezTo>
                  <a:cubicBezTo>
                    <a:pt x="1024" y="3001"/>
                    <a:pt x="1715" y="3120"/>
                    <a:pt x="2549" y="3120"/>
                  </a:cubicBezTo>
                  <a:cubicBezTo>
                    <a:pt x="3596" y="3120"/>
                    <a:pt x="4430" y="2954"/>
                    <a:pt x="4430" y="2739"/>
                  </a:cubicBezTo>
                  <a:lnTo>
                    <a:pt x="4430" y="2096"/>
                  </a:lnTo>
                  <a:cubicBezTo>
                    <a:pt x="5406" y="2073"/>
                    <a:pt x="6192" y="1930"/>
                    <a:pt x="6192" y="1715"/>
                  </a:cubicBezTo>
                  <a:lnTo>
                    <a:pt x="6192" y="1072"/>
                  </a:lnTo>
                  <a:cubicBezTo>
                    <a:pt x="7169" y="1072"/>
                    <a:pt x="7954" y="906"/>
                    <a:pt x="7954" y="691"/>
                  </a:cubicBezTo>
                  <a:lnTo>
                    <a:pt x="79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443;p75">
              <a:extLst>
                <a:ext uri="{FF2B5EF4-FFF2-40B4-BE49-F238E27FC236}">
                  <a16:creationId xmlns:a16="http://schemas.microsoft.com/office/drawing/2014/main" id="{A8F484B5-01D5-4352-BAEF-A32721F92C04}"/>
                </a:ext>
              </a:extLst>
            </p:cNvPr>
            <p:cNvSpPr/>
            <p:nvPr/>
          </p:nvSpPr>
          <p:spPr>
            <a:xfrm>
              <a:off x="7256936" y="1989498"/>
              <a:ext cx="265815" cy="150517"/>
            </a:xfrm>
            <a:custGeom>
              <a:avLst/>
              <a:gdLst/>
              <a:ahLst/>
              <a:cxnLst/>
              <a:rect l="l" t="t" r="r" b="b"/>
              <a:pathLst>
                <a:path w="8574" h="4855" extrusionOk="0">
                  <a:moveTo>
                    <a:pt x="7631" y="0"/>
                  </a:moveTo>
                  <a:cubicBezTo>
                    <a:pt x="7197" y="0"/>
                    <a:pt x="6626" y="179"/>
                    <a:pt x="5978" y="568"/>
                  </a:cubicBezTo>
                  <a:cubicBezTo>
                    <a:pt x="5573" y="806"/>
                    <a:pt x="5240" y="1092"/>
                    <a:pt x="5001" y="1354"/>
                  </a:cubicBezTo>
                  <a:cubicBezTo>
                    <a:pt x="4988" y="1382"/>
                    <a:pt x="4957" y="1394"/>
                    <a:pt x="4925" y="1394"/>
                  </a:cubicBezTo>
                  <a:cubicBezTo>
                    <a:pt x="4902" y="1394"/>
                    <a:pt x="4878" y="1388"/>
                    <a:pt x="4859" y="1378"/>
                  </a:cubicBezTo>
                  <a:cubicBezTo>
                    <a:pt x="4835" y="1378"/>
                    <a:pt x="4835" y="1354"/>
                    <a:pt x="4835" y="1330"/>
                  </a:cubicBezTo>
                  <a:cubicBezTo>
                    <a:pt x="4835" y="854"/>
                    <a:pt x="4644" y="449"/>
                    <a:pt x="4382" y="306"/>
                  </a:cubicBezTo>
                  <a:cubicBezTo>
                    <a:pt x="4311" y="259"/>
                    <a:pt x="4239" y="259"/>
                    <a:pt x="4168" y="259"/>
                  </a:cubicBezTo>
                  <a:cubicBezTo>
                    <a:pt x="3811" y="259"/>
                    <a:pt x="3501" y="735"/>
                    <a:pt x="3525" y="1330"/>
                  </a:cubicBezTo>
                  <a:cubicBezTo>
                    <a:pt x="3525" y="1497"/>
                    <a:pt x="3549" y="1664"/>
                    <a:pt x="3573" y="1807"/>
                  </a:cubicBezTo>
                  <a:cubicBezTo>
                    <a:pt x="3596" y="1878"/>
                    <a:pt x="3549" y="1949"/>
                    <a:pt x="3454" y="1973"/>
                  </a:cubicBezTo>
                  <a:cubicBezTo>
                    <a:pt x="3400" y="1995"/>
                    <a:pt x="3337" y="2006"/>
                    <a:pt x="3275" y="2006"/>
                  </a:cubicBezTo>
                  <a:cubicBezTo>
                    <a:pt x="3199" y="2006"/>
                    <a:pt x="3125" y="1989"/>
                    <a:pt x="3072" y="1949"/>
                  </a:cubicBezTo>
                  <a:cubicBezTo>
                    <a:pt x="3049" y="1926"/>
                    <a:pt x="3025" y="1902"/>
                    <a:pt x="3001" y="1878"/>
                  </a:cubicBezTo>
                  <a:cubicBezTo>
                    <a:pt x="2930" y="1616"/>
                    <a:pt x="2787" y="1426"/>
                    <a:pt x="2620" y="1330"/>
                  </a:cubicBezTo>
                  <a:cubicBezTo>
                    <a:pt x="2549" y="1283"/>
                    <a:pt x="2477" y="1259"/>
                    <a:pt x="2406" y="1259"/>
                  </a:cubicBezTo>
                  <a:cubicBezTo>
                    <a:pt x="2048" y="1259"/>
                    <a:pt x="1763" y="1759"/>
                    <a:pt x="1763" y="2354"/>
                  </a:cubicBezTo>
                  <a:cubicBezTo>
                    <a:pt x="1763" y="2497"/>
                    <a:pt x="1763" y="2616"/>
                    <a:pt x="1810" y="2735"/>
                  </a:cubicBezTo>
                  <a:cubicBezTo>
                    <a:pt x="1810" y="2783"/>
                    <a:pt x="1787" y="2831"/>
                    <a:pt x="1715" y="2878"/>
                  </a:cubicBezTo>
                  <a:cubicBezTo>
                    <a:pt x="1656" y="2914"/>
                    <a:pt x="1578" y="2932"/>
                    <a:pt x="1501" y="2932"/>
                  </a:cubicBezTo>
                  <a:cubicBezTo>
                    <a:pt x="1423" y="2932"/>
                    <a:pt x="1346" y="2914"/>
                    <a:pt x="1286" y="2878"/>
                  </a:cubicBezTo>
                  <a:cubicBezTo>
                    <a:pt x="1263" y="2854"/>
                    <a:pt x="1215" y="2831"/>
                    <a:pt x="1215" y="2807"/>
                  </a:cubicBezTo>
                  <a:cubicBezTo>
                    <a:pt x="1144" y="2592"/>
                    <a:pt x="1024" y="2426"/>
                    <a:pt x="882" y="2354"/>
                  </a:cubicBezTo>
                  <a:cubicBezTo>
                    <a:pt x="810" y="2307"/>
                    <a:pt x="739" y="2283"/>
                    <a:pt x="643" y="2283"/>
                  </a:cubicBezTo>
                  <a:cubicBezTo>
                    <a:pt x="286" y="2283"/>
                    <a:pt x="0" y="2783"/>
                    <a:pt x="0" y="3378"/>
                  </a:cubicBezTo>
                  <a:cubicBezTo>
                    <a:pt x="0" y="3855"/>
                    <a:pt x="191" y="4259"/>
                    <a:pt x="453" y="4402"/>
                  </a:cubicBezTo>
                  <a:cubicBezTo>
                    <a:pt x="477" y="4426"/>
                    <a:pt x="477" y="4426"/>
                    <a:pt x="501" y="4450"/>
                  </a:cubicBezTo>
                  <a:cubicBezTo>
                    <a:pt x="524" y="4474"/>
                    <a:pt x="548" y="4498"/>
                    <a:pt x="596" y="4521"/>
                  </a:cubicBezTo>
                  <a:cubicBezTo>
                    <a:pt x="620" y="4545"/>
                    <a:pt x="667" y="4545"/>
                    <a:pt x="715" y="4569"/>
                  </a:cubicBezTo>
                  <a:cubicBezTo>
                    <a:pt x="739" y="4569"/>
                    <a:pt x="762" y="4593"/>
                    <a:pt x="762" y="4593"/>
                  </a:cubicBezTo>
                  <a:cubicBezTo>
                    <a:pt x="1024" y="4760"/>
                    <a:pt x="1739" y="4855"/>
                    <a:pt x="2549" y="4855"/>
                  </a:cubicBezTo>
                  <a:cubicBezTo>
                    <a:pt x="3596" y="4855"/>
                    <a:pt x="4430" y="4688"/>
                    <a:pt x="4430" y="4474"/>
                  </a:cubicBezTo>
                  <a:cubicBezTo>
                    <a:pt x="4430" y="4426"/>
                    <a:pt x="4406" y="4379"/>
                    <a:pt x="4335" y="4355"/>
                  </a:cubicBezTo>
                  <a:cubicBezTo>
                    <a:pt x="4192" y="4259"/>
                    <a:pt x="3906" y="4188"/>
                    <a:pt x="3549" y="4140"/>
                  </a:cubicBezTo>
                  <a:cubicBezTo>
                    <a:pt x="3501" y="4140"/>
                    <a:pt x="3454" y="4117"/>
                    <a:pt x="3406" y="4093"/>
                  </a:cubicBezTo>
                  <a:cubicBezTo>
                    <a:pt x="3287" y="4045"/>
                    <a:pt x="3287" y="3926"/>
                    <a:pt x="3430" y="3855"/>
                  </a:cubicBezTo>
                  <a:cubicBezTo>
                    <a:pt x="3477" y="3807"/>
                    <a:pt x="3573" y="3807"/>
                    <a:pt x="3668" y="3807"/>
                  </a:cubicBezTo>
                  <a:cubicBezTo>
                    <a:pt x="3858" y="3831"/>
                    <a:pt x="4073" y="3831"/>
                    <a:pt x="4311" y="3831"/>
                  </a:cubicBezTo>
                  <a:cubicBezTo>
                    <a:pt x="5359" y="3831"/>
                    <a:pt x="6192" y="3664"/>
                    <a:pt x="6192" y="3450"/>
                  </a:cubicBezTo>
                  <a:cubicBezTo>
                    <a:pt x="6192" y="3402"/>
                    <a:pt x="6145" y="3355"/>
                    <a:pt x="6097" y="3331"/>
                  </a:cubicBezTo>
                  <a:cubicBezTo>
                    <a:pt x="5930" y="3235"/>
                    <a:pt x="5597" y="3164"/>
                    <a:pt x="5144" y="3116"/>
                  </a:cubicBezTo>
                  <a:cubicBezTo>
                    <a:pt x="5097" y="3093"/>
                    <a:pt x="5049" y="3093"/>
                    <a:pt x="5001" y="3069"/>
                  </a:cubicBezTo>
                  <a:cubicBezTo>
                    <a:pt x="4906" y="3021"/>
                    <a:pt x="4882" y="2926"/>
                    <a:pt x="4954" y="2854"/>
                  </a:cubicBezTo>
                  <a:cubicBezTo>
                    <a:pt x="5007" y="2801"/>
                    <a:pt x="5088" y="2774"/>
                    <a:pt x="5175" y="2774"/>
                  </a:cubicBezTo>
                  <a:cubicBezTo>
                    <a:pt x="5204" y="2774"/>
                    <a:pt x="5234" y="2777"/>
                    <a:pt x="5263" y="2783"/>
                  </a:cubicBezTo>
                  <a:cubicBezTo>
                    <a:pt x="5502" y="2807"/>
                    <a:pt x="5764" y="2807"/>
                    <a:pt x="6073" y="2807"/>
                  </a:cubicBezTo>
                  <a:cubicBezTo>
                    <a:pt x="7097" y="2807"/>
                    <a:pt x="7954" y="2640"/>
                    <a:pt x="7954" y="2426"/>
                  </a:cubicBezTo>
                  <a:cubicBezTo>
                    <a:pt x="7954" y="2378"/>
                    <a:pt x="7907" y="2354"/>
                    <a:pt x="7835" y="2307"/>
                  </a:cubicBezTo>
                  <a:cubicBezTo>
                    <a:pt x="7573" y="2164"/>
                    <a:pt x="6883" y="2045"/>
                    <a:pt x="6049" y="2045"/>
                  </a:cubicBezTo>
                  <a:lnTo>
                    <a:pt x="6002" y="2045"/>
                  </a:lnTo>
                  <a:cubicBezTo>
                    <a:pt x="5954" y="2021"/>
                    <a:pt x="5954" y="1973"/>
                    <a:pt x="6025" y="1949"/>
                  </a:cubicBezTo>
                  <a:cubicBezTo>
                    <a:pt x="6478" y="1807"/>
                    <a:pt x="7002" y="1616"/>
                    <a:pt x="7407" y="1378"/>
                  </a:cubicBezTo>
                  <a:cubicBezTo>
                    <a:pt x="8359" y="830"/>
                    <a:pt x="8574" y="378"/>
                    <a:pt x="8145" y="116"/>
                  </a:cubicBezTo>
                  <a:cubicBezTo>
                    <a:pt x="8008" y="40"/>
                    <a:pt x="7834" y="0"/>
                    <a:pt x="7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444;p75">
              <a:extLst>
                <a:ext uri="{FF2B5EF4-FFF2-40B4-BE49-F238E27FC236}">
                  <a16:creationId xmlns:a16="http://schemas.microsoft.com/office/drawing/2014/main" id="{A89BBBD7-9C52-4ED0-92D4-16874F6D8591}"/>
                </a:ext>
              </a:extLst>
            </p:cNvPr>
            <p:cNvSpPr/>
            <p:nvPr/>
          </p:nvSpPr>
          <p:spPr>
            <a:xfrm>
              <a:off x="7263571" y="2128790"/>
              <a:ext cx="16276" cy="20214"/>
            </a:xfrm>
            <a:custGeom>
              <a:avLst/>
              <a:gdLst/>
              <a:ahLst/>
              <a:cxnLst/>
              <a:rect l="l" t="t" r="r" b="b"/>
              <a:pathLst>
                <a:path w="525" h="652" extrusionOk="0">
                  <a:moveTo>
                    <a:pt x="155" y="0"/>
                  </a:moveTo>
                  <a:cubicBezTo>
                    <a:pt x="65" y="0"/>
                    <a:pt x="1" y="67"/>
                    <a:pt x="1" y="171"/>
                  </a:cubicBezTo>
                  <a:cubicBezTo>
                    <a:pt x="1" y="338"/>
                    <a:pt x="120" y="552"/>
                    <a:pt x="263" y="624"/>
                  </a:cubicBezTo>
                  <a:cubicBezTo>
                    <a:pt x="300" y="642"/>
                    <a:pt x="336" y="651"/>
                    <a:pt x="368" y="651"/>
                  </a:cubicBezTo>
                  <a:cubicBezTo>
                    <a:pt x="460" y="651"/>
                    <a:pt x="525" y="580"/>
                    <a:pt x="525" y="457"/>
                  </a:cubicBezTo>
                  <a:cubicBezTo>
                    <a:pt x="525" y="314"/>
                    <a:pt x="406" y="100"/>
                    <a:pt x="263" y="28"/>
                  </a:cubicBezTo>
                  <a:cubicBezTo>
                    <a:pt x="224" y="9"/>
                    <a:pt x="188" y="0"/>
                    <a:pt x="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445;p75">
              <a:extLst>
                <a:ext uri="{FF2B5EF4-FFF2-40B4-BE49-F238E27FC236}">
                  <a16:creationId xmlns:a16="http://schemas.microsoft.com/office/drawing/2014/main" id="{F5A5A79A-E71D-4035-9997-B9444B1ACAF3}"/>
                </a:ext>
              </a:extLst>
            </p:cNvPr>
            <p:cNvSpPr/>
            <p:nvPr/>
          </p:nvSpPr>
          <p:spPr>
            <a:xfrm>
              <a:off x="7158753" y="2134091"/>
              <a:ext cx="118895" cy="78033"/>
            </a:xfrm>
            <a:custGeom>
              <a:avLst/>
              <a:gdLst/>
              <a:ahLst/>
              <a:cxnLst/>
              <a:rect l="l" t="t" r="r" b="b"/>
              <a:pathLst>
                <a:path w="3835" h="2517" extrusionOk="0">
                  <a:moveTo>
                    <a:pt x="3382" y="0"/>
                  </a:moveTo>
                  <a:lnTo>
                    <a:pt x="0" y="1882"/>
                  </a:lnTo>
                  <a:cubicBezTo>
                    <a:pt x="0" y="2096"/>
                    <a:pt x="167" y="2358"/>
                    <a:pt x="357" y="2477"/>
                  </a:cubicBezTo>
                  <a:cubicBezTo>
                    <a:pt x="413" y="2505"/>
                    <a:pt x="461" y="2516"/>
                    <a:pt x="505" y="2516"/>
                  </a:cubicBezTo>
                  <a:cubicBezTo>
                    <a:pt x="536" y="2516"/>
                    <a:pt x="566" y="2511"/>
                    <a:pt x="595" y="2501"/>
                  </a:cubicBezTo>
                  <a:cubicBezTo>
                    <a:pt x="1667" y="1810"/>
                    <a:pt x="2763" y="1143"/>
                    <a:pt x="3834" y="477"/>
                  </a:cubicBezTo>
                  <a:lnTo>
                    <a:pt x="3834" y="477"/>
                  </a:lnTo>
                  <a:cubicBezTo>
                    <a:pt x="3814" y="486"/>
                    <a:pt x="3791" y="492"/>
                    <a:pt x="3764" y="492"/>
                  </a:cubicBezTo>
                  <a:cubicBezTo>
                    <a:pt x="3727" y="492"/>
                    <a:pt x="3686" y="481"/>
                    <a:pt x="3644" y="453"/>
                  </a:cubicBezTo>
                  <a:cubicBezTo>
                    <a:pt x="3501" y="381"/>
                    <a:pt x="3382" y="167"/>
                    <a:pt x="3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446;p75">
              <a:extLst>
                <a:ext uri="{FF2B5EF4-FFF2-40B4-BE49-F238E27FC236}">
                  <a16:creationId xmlns:a16="http://schemas.microsoft.com/office/drawing/2014/main" id="{A5207E15-ACF5-488F-A3A9-9124BC188CD9}"/>
                </a:ext>
              </a:extLst>
            </p:cNvPr>
            <p:cNvSpPr/>
            <p:nvPr/>
          </p:nvSpPr>
          <p:spPr>
            <a:xfrm>
              <a:off x="7158753" y="2128914"/>
              <a:ext cx="107796" cy="63524"/>
            </a:xfrm>
            <a:custGeom>
              <a:avLst/>
              <a:gdLst/>
              <a:ahLst/>
              <a:cxnLst/>
              <a:rect l="l" t="t" r="r" b="b"/>
              <a:pathLst>
                <a:path w="3477" h="2049" extrusionOk="0">
                  <a:moveTo>
                    <a:pt x="3477" y="1"/>
                  </a:moveTo>
                  <a:lnTo>
                    <a:pt x="3477" y="1"/>
                  </a:lnTo>
                  <a:cubicBezTo>
                    <a:pt x="3474" y="2"/>
                    <a:pt x="3472" y="3"/>
                    <a:pt x="3469" y="5"/>
                  </a:cubicBezTo>
                  <a:lnTo>
                    <a:pt x="3469" y="5"/>
                  </a:lnTo>
                  <a:cubicBezTo>
                    <a:pt x="3472" y="3"/>
                    <a:pt x="3474" y="2"/>
                    <a:pt x="3477" y="1"/>
                  </a:cubicBezTo>
                  <a:close/>
                  <a:moveTo>
                    <a:pt x="3469" y="5"/>
                  </a:moveTo>
                  <a:cubicBezTo>
                    <a:pt x="2353" y="623"/>
                    <a:pt x="1236" y="1217"/>
                    <a:pt x="95" y="1811"/>
                  </a:cubicBezTo>
                  <a:cubicBezTo>
                    <a:pt x="48" y="1858"/>
                    <a:pt x="0" y="1930"/>
                    <a:pt x="0" y="2049"/>
                  </a:cubicBezTo>
                  <a:lnTo>
                    <a:pt x="3382" y="167"/>
                  </a:lnTo>
                  <a:cubicBezTo>
                    <a:pt x="3382" y="100"/>
                    <a:pt x="3424" y="32"/>
                    <a:pt x="3469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447;p75">
              <a:extLst>
                <a:ext uri="{FF2B5EF4-FFF2-40B4-BE49-F238E27FC236}">
                  <a16:creationId xmlns:a16="http://schemas.microsoft.com/office/drawing/2014/main" id="{A6B5837A-F83E-4CC7-8CBA-78496FE29FF9}"/>
                </a:ext>
              </a:extLst>
            </p:cNvPr>
            <p:cNvSpPr/>
            <p:nvPr/>
          </p:nvSpPr>
          <p:spPr>
            <a:xfrm>
              <a:off x="7161698" y="2128418"/>
              <a:ext cx="118151" cy="83211"/>
            </a:xfrm>
            <a:custGeom>
              <a:avLst/>
              <a:gdLst/>
              <a:ahLst/>
              <a:cxnLst/>
              <a:rect l="l" t="t" r="r" b="b"/>
              <a:pathLst>
                <a:path w="3811" h="2684" extrusionOk="0">
                  <a:moveTo>
                    <a:pt x="3443" y="1"/>
                  </a:moveTo>
                  <a:cubicBezTo>
                    <a:pt x="3421" y="1"/>
                    <a:pt x="3402" y="7"/>
                    <a:pt x="3382" y="17"/>
                  </a:cubicBezTo>
                  <a:cubicBezTo>
                    <a:pt x="2263" y="636"/>
                    <a:pt x="1143" y="1231"/>
                    <a:pt x="0" y="1827"/>
                  </a:cubicBezTo>
                  <a:cubicBezTo>
                    <a:pt x="30" y="1817"/>
                    <a:pt x="60" y="1811"/>
                    <a:pt x="91" y="1811"/>
                  </a:cubicBezTo>
                  <a:cubicBezTo>
                    <a:pt x="135" y="1811"/>
                    <a:pt x="183" y="1822"/>
                    <a:pt x="238" y="1850"/>
                  </a:cubicBezTo>
                  <a:cubicBezTo>
                    <a:pt x="429" y="1969"/>
                    <a:pt x="596" y="2231"/>
                    <a:pt x="596" y="2446"/>
                  </a:cubicBezTo>
                  <a:cubicBezTo>
                    <a:pt x="596" y="2565"/>
                    <a:pt x="572" y="2636"/>
                    <a:pt x="500" y="2684"/>
                  </a:cubicBezTo>
                  <a:lnTo>
                    <a:pt x="3739" y="660"/>
                  </a:lnTo>
                  <a:cubicBezTo>
                    <a:pt x="3787" y="612"/>
                    <a:pt x="3811" y="564"/>
                    <a:pt x="3811" y="469"/>
                  </a:cubicBezTo>
                  <a:cubicBezTo>
                    <a:pt x="3811" y="326"/>
                    <a:pt x="3692" y="112"/>
                    <a:pt x="3549" y="40"/>
                  </a:cubicBezTo>
                  <a:cubicBezTo>
                    <a:pt x="3507" y="13"/>
                    <a:pt x="3473" y="1"/>
                    <a:pt x="3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448;p75">
              <a:extLst>
                <a:ext uri="{FF2B5EF4-FFF2-40B4-BE49-F238E27FC236}">
                  <a16:creationId xmlns:a16="http://schemas.microsoft.com/office/drawing/2014/main" id="{DE759A6D-96CF-4454-B973-F386DBE66E61}"/>
                </a:ext>
              </a:extLst>
            </p:cNvPr>
            <p:cNvSpPr/>
            <p:nvPr/>
          </p:nvSpPr>
          <p:spPr>
            <a:xfrm>
              <a:off x="7158753" y="2184624"/>
              <a:ext cx="21423" cy="27406"/>
            </a:xfrm>
            <a:custGeom>
              <a:avLst/>
              <a:gdLst/>
              <a:ahLst/>
              <a:cxnLst/>
              <a:rect l="l" t="t" r="r" b="b"/>
              <a:pathLst>
                <a:path w="691" h="884" extrusionOk="0">
                  <a:moveTo>
                    <a:pt x="195" y="0"/>
                  </a:moveTo>
                  <a:cubicBezTo>
                    <a:pt x="78" y="0"/>
                    <a:pt x="0" y="94"/>
                    <a:pt x="0" y="252"/>
                  </a:cubicBezTo>
                  <a:cubicBezTo>
                    <a:pt x="0" y="466"/>
                    <a:pt x="167" y="728"/>
                    <a:pt x="357" y="847"/>
                  </a:cubicBezTo>
                  <a:cubicBezTo>
                    <a:pt x="407" y="872"/>
                    <a:pt x="454" y="884"/>
                    <a:pt x="496" y="884"/>
                  </a:cubicBezTo>
                  <a:cubicBezTo>
                    <a:pt x="613" y="884"/>
                    <a:pt x="691" y="791"/>
                    <a:pt x="691" y="633"/>
                  </a:cubicBezTo>
                  <a:cubicBezTo>
                    <a:pt x="691" y="418"/>
                    <a:pt x="524" y="156"/>
                    <a:pt x="333" y="37"/>
                  </a:cubicBezTo>
                  <a:cubicBezTo>
                    <a:pt x="283" y="12"/>
                    <a:pt x="237" y="0"/>
                    <a:pt x="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449;p75">
              <a:extLst>
                <a:ext uri="{FF2B5EF4-FFF2-40B4-BE49-F238E27FC236}">
                  <a16:creationId xmlns:a16="http://schemas.microsoft.com/office/drawing/2014/main" id="{300CEE02-AB9E-48CB-BE81-534747D7D0B0}"/>
                </a:ext>
              </a:extLst>
            </p:cNvPr>
            <p:cNvSpPr/>
            <p:nvPr/>
          </p:nvSpPr>
          <p:spPr>
            <a:xfrm>
              <a:off x="7266547" y="2023352"/>
              <a:ext cx="180156" cy="118895"/>
            </a:xfrm>
            <a:custGeom>
              <a:avLst/>
              <a:gdLst/>
              <a:ahLst/>
              <a:cxnLst/>
              <a:rect l="l" t="t" r="r" b="b"/>
              <a:pathLst>
                <a:path w="5811" h="3835" extrusionOk="0">
                  <a:moveTo>
                    <a:pt x="3834" y="0"/>
                  </a:moveTo>
                  <a:lnTo>
                    <a:pt x="3858" y="1239"/>
                  </a:lnTo>
                  <a:cubicBezTo>
                    <a:pt x="3358" y="1524"/>
                    <a:pt x="3048" y="1715"/>
                    <a:pt x="2691" y="1905"/>
                  </a:cubicBezTo>
                  <a:lnTo>
                    <a:pt x="2096" y="715"/>
                  </a:lnTo>
                  <a:lnTo>
                    <a:pt x="2453" y="2048"/>
                  </a:lnTo>
                  <a:cubicBezTo>
                    <a:pt x="2072" y="2263"/>
                    <a:pt x="1619" y="2524"/>
                    <a:pt x="881" y="2929"/>
                  </a:cubicBezTo>
                  <a:lnTo>
                    <a:pt x="357" y="1739"/>
                  </a:lnTo>
                  <a:lnTo>
                    <a:pt x="619" y="3072"/>
                  </a:lnTo>
                  <a:cubicBezTo>
                    <a:pt x="429" y="3167"/>
                    <a:pt x="214" y="3287"/>
                    <a:pt x="0" y="3406"/>
                  </a:cubicBezTo>
                  <a:lnTo>
                    <a:pt x="48" y="3406"/>
                  </a:lnTo>
                  <a:cubicBezTo>
                    <a:pt x="95" y="3406"/>
                    <a:pt x="119" y="3406"/>
                    <a:pt x="167" y="3429"/>
                  </a:cubicBezTo>
                  <a:lnTo>
                    <a:pt x="191" y="3429"/>
                  </a:lnTo>
                  <a:cubicBezTo>
                    <a:pt x="238" y="3477"/>
                    <a:pt x="262" y="3763"/>
                    <a:pt x="310" y="3834"/>
                  </a:cubicBezTo>
                  <a:lnTo>
                    <a:pt x="1095" y="3287"/>
                  </a:lnTo>
                  <a:lnTo>
                    <a:pt x="2905" y="3334"/>
                  </a:lnTo>
                  <a:lnTo>
                    <a:pt x="2905" y="3334"/>
                  </a:lnTo>
                  <a:lnTo>
                    <a:pt x="1429" y="3072"/>
                  </a:lnTo>
                  <a:lnTo>
                    <a:pt x="2786" y="2167"/>
                  </a:lnTo>
                  <a:lnTo>
                    <a:pt x="4620" y="2334"/>
                  </a:lnTo>
                  <a:lnTo>
                    <a:pt x="3096" y="1977"/>
                  </a:lnTo>
                  <a:lnTo>
                    <a:pt x="4096" y="1286"/>
                  </a:lnTo>
                  <a:lnTo>
                    <a:pt x="5811" y="1286"/>
                  </a:lnTo>
                  <a:lnTo>
                    <a:pt x="4382" y="1096"/>
                  </a:lnTo>
                  <a:lnTo>
                    <a:pt x="5668" y="262"/>
                  </a:lnTo>
                  <a:lnTo>
                    <a:pt x="5668" y="262"/>
                  </a:lnTo>
                  <a:cubicBezTo>
                    <a:pt x="4977" y="619"/>
                    <a:pt x="4501" y="881"/>
                    <a:pt x="4096" y="1119"/>
                  </a:cubicBezTo>
                  <a:lnTo>
                    <a:pt x="38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3262;p45">
            <a:extLst>
              <a:ext uri="{FF2B5EF4-FFF2-40B4-BE49-F238E27FC236}">
                <a16:creationId xmlns:a16="http://schemas.microsoft.com/office/drawing/2014/main" id="{283D2762-8379-4AA0-8CA5-AF9EF8ECEA2D}"/>
              </a:ext>
            </a:extLst>
          </p:cNvPr>
          <p:cNvGrpSpPr/>
          <p:nvPr/>
        </p:nvGrpSpPr>
        <p:grpSpPr>
          <a:xfrm>
            <a:off x="5921616" y="1937511"/>
            <a:ext cx="509592" cy="311074"/>
            <a:chOff x="457700" y="536404"/>
            <a:chExt cx="509592" cy="311074"/>
          </a:xfrm>
        </p:grpSpPr>
        <p:sp>
          <p:nvSpPr>
            <p:cNvPr id="39" name="Google Shape;3263;p45">
              <a:extLst>
                <a:ext uri="{FF2B5EF4-FFF2-40B4-BE49-F238E27FC236}">
                  <a16:creationId xmlns:a16="http://schemas.microsoft.com/office/drawing/2014/main" id="{C8315251-1933-4490-8A74-623584E64076}"/>
                </a:ext>
              </a:extLst>
            </p:cNvPr>
            <p:cNvSpPr/>
            <p:nvPr/>
          </p:nvSpPr>
          <p:spPr>
            <a:xfrm>
              <a:off x="466627" y="536404"/>
              <a:ext cx="286744" cy="207882"/>
            </a:xfrm>
            <a:custGeom>
              <a:avLst/>
              <a:gdLst/>
              <a:ahLst/>
              <a:cxnLst/>
              <a:rect l="l" t="t" r="r" b="b"/>
              <a:pathLst>
                <a:path w="23547" h="17071" extrusionOk="0">
                  <a:moveTo>
                    <a:pt x="23547" y="3827"/>
                  </a:moveTo>
                  <a:lnTo>
                    <a:pt x="23547" y="3829"/>
                  </a:lnTo>
                  <a:lnTo>
                    <a:pt x="23547" y="3829"/>
                  </a:lnTo>
                  <a:cubicBezTo>
                    <a:pt x="23547" y="3832"/>
                    <a:pt x="23547" y="3835"/>
                    <a:pt x="23547" y="3837"/>
                  </a:cubicBezTo>
                  <a:cubicBezTo>
                    <a:pt x="23547" y="3837"/>
                    <a:pt x="23547" y="3827"/>
                    <a:pt x="23547" y="3827"/>
                  </a:cubicBezTo>
                  <a:close/>
                  <a:moveTo>
                    <a:pt x="17512" y="0"/>
                  </a:moveTo>
                  <a:cubicBezTo>
                    <a:pt x="15612" y="0"/>
                    <a:pt x="13735" y="553"/>
                    <a:pt x="12671" y="1600"/>
                  </a:cubicBezTo>
                  <a:cubicBezTo>
                    <a:pt x="11498" y="2762"/>
                    <a:pt x="10919" y="4052"/>
                    <a:pt x="10926" y="5332"/>
                  </a:cubicBezTo>
                  <a:lnTo>
                    <a:pt x="10926" y="5332"/>
                  </a:lnTo>
                  <a:lnTo>
                    <a:pt x="10915" y="7252"/>
                  </a:lnTo>
                  <a:cubicBezTo>
                    <a:pt x="10915" y="8012"/>
                    <a:pt x="11108" y="8762"/>
                    <a:pt x="11504" y="9479"/>
                  </a:cubicBezTo>
                  <a:cubicBezTo>
                    <a:pt x="10284" y="9209"/>
                    <a:pt x="8991" y="9071"/>
                    <a:pt x="7693" y="9071"/>
                  </a:cubicBezTo>
                  <a:cubicBezTo>
                    <a:pt x="5848" y="9071"/>
                    <a:pt x="3995" y="9350"/>
                    <a:pt x="2330" y="9928"/>
                  </a:cubicBezTo>
                  <a:cubicBezTo>
                    <a:pt x="792" y="10451"/>
                    <a:pt x="0" y="11390"/>
                    <a:pt x="49" y="12318"/>
                  </a:cubicBezTo>
                  <a:lnTo>
                    <a:pt x="49" y="12318"/>
                  </a:lnTo>
                  <a:lnTo>
                    <a:pt x="39" y="14168"/>
                  </a:lnTo>
                  <a:cubicBezTo>
                    <a:pt x="39" y="14863"/>
                    <a:pt x="488" y="15559"/>
                    <a:pt x="1420" y="16094"/>
                  </a:cubicBezTo>
                  <a:cubicBezTo>
                    <a:pt x="2531" y="16734"/>
                    <a:pt x="4007" y="17071"/>
                    <a:pt x="5507" y="17071"/>
                  </a:cubicBezTo>
                  <a:cubicBezTo>
                    <a:pt x="6318" y="17071"/>
                    <a:pt x="7136" y="16972"/>
                    <a:pt x="7907" y="16769"/>
                  </a:cubicBezTo>
                  <a:lnTo>
                    <a:pt x="17595" y="14189"/>
                  </a:lnTo>
                  <a:lnTo>
                    <a:pt x="22915" y="7413"/>
                  </a:lnTo>
                  <a:cubicBezTo>
                    <a:pt x="23333" y="6888"/>
                    <a:pt x="23536" y="6321"/>
                    <a:pt x="23536" y="5764"/>
                  </a:cubicBezTo>
                  <a:lnTo>
                    <a:pt x="23547" y="3829"/>
                  </a:lnTo>
                  <a:lnTo>
                    <a:pt x="23547" y="3829"/>
                  </a:lnTo>
                  <a:cubicBezTo>
                    <a:pt x="23543" y="2772"/>
                    <a:pt x="22837" y="1737"/>
                    <a:pt x="21492" y="958"/>
                  </a:cubicBezTo>
                  <a:cubicBezTo>
                    <a:pt x="20373" y="311"/>
                    <a:pt x="18935" y="0"/>
                    <a:pt x="17512" y="0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64;p45">
              <a:extLst>
                <a:ext uri="{FF2B5EF4-FFF2-40B4-BE49-F238E27FC236}">
                  <a16:creationId xmlns:a16="http://schemas.microsoft.com/office/drawing/2014/main" id="{3BDBD74A-3DA8-49DA-9007-919754B0091D}"/>
                </a:ext>
              </a:extLst>
            </p:cNvPr>
            <p:cNvSpPr/>
            <p:nvPr/>
          </p:nvSpPr>
          <p:spPr>
            <a:xfrm>
              <a:off x="745674" y="582995"/>
              <a:ext cx="7696" cy="43681"/>
            </a:xfrm>
            <a:custGeom>
              <a:avLst/>
              <a:gdLst/>
              <a:ahLst/>
              <a:cxnLst/>
              <a:rect l="l" t="t" r="r" b="b"/>
              <a:pathLst>
                <a:path w="632" h="3587" extrusionOk="0">
                  <a:moveTo>
                    <a:pt x="632" y="1"/>
                  </a:moveTo>
                  <a:cubicBezTo>
                    <a:pt x="621" y="557"/>
                    <a:pt x="418" y="1125"/>
                    <a:pt x="0" y="1660"/>
                  </a:cubicBezTo>
                  <a:lnTo>
                    <a:pt x="0" y="3587"/>
                  </a:lnTo>
                  <a:cubicBezTo>
                    <a:pt x="418" y="3062"/>
                    <a:pt x="621" y="2495"/>
                    <a:pt x="621" y="1938"/>
                  </a:cubicBezTo>
                  <a:lnTo>
                    <a:pt x="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65;p45">
              <a:extLst>
                <a:ext uri="{FF2B5EF4-FFF2-40B4-BE49-F238E27FC236}">
                  <a16:creationId xmlns:a16="http://schemas.microsoft.com/office/drawing/2014/main" id="{5B9CE3B0-49C7-44FC-8D17-4149CA005743}"/>
                </a:ext>
              </a:extLst>
            </p:cNvPr>
            <p:cNvSpPr/>
            <p:nvPr/>
          </p:nvSpPr>
          <p:spPr>
            <a:xfrm>
              <a:off x="599532" y="601127"/>
              <a:ext cx="45909" cy="87605"/>
            </a:xfrm>
            <a:custGeom>
              <a:avLst/>
              <a:gdLst/>
              <a:ahLst/>
              <a:cxnLst/>
              <a:rect l="l" t="t" r="r" b="b"/>
              <a:pathLst>
                <a:path w="3770" h="7194" extrusionOk="0">
                  <a:moveTo>
                    <a:pt x="12" y="0"/>
                  </a:moveTo>
                  <a:lnTo>
                    <a:pt x="1" y="1937"/>
                  </a:lnTo>
                  <a:cubicBezTo>
                    <a:pt x="1" y="3853"/>
                    <a:pt x="1286" y="5759"/>
                    <a:pt x="3758" y="7193"/>
                  </a:cubicBezTo>
                  <a:lnTo>
                    <a:pt x="3769" y="5266"/>
                  </a:lnTo>
                  <a:cubicBezTo>
                    <a:pt x="1286" y="3832"/>
                    <a:pt x="1" y="1927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66;p45">
              <a:extLst>
                <a:ext uri="{FF2B5EF4-FFF2-40B4-BE49-F238E27FC236}">
                  <a16:creationId xmlns:a16="http://schemas.microsoft.com/office/drawing/2014/main" id="{36A2FFFC-7C51-40FF-8D82-CE434AA543BF}"/>
                </a:ext>
              </a:extLst>
            </p:cNvPr>
            <p:cNvSpPr/>
            <p:nvPr/>
          </p:nvSpPr>
          <p:spPr>
            <a:xfrm>
              <a:off x="645295" y="665254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0"/>
                  </a:moveTo>
                  <a:lnTo>
                    <a:pt x="0" y="1927"/>
                  </a:lnTo>
                  <a:lnTo>
                    <a:pt x="504" y="2216"/>
                  </a:lnTo>
                  <a:lnTo>
                    <a:pt x="504" y="27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67;p45">
              <a:extLst>
                <a:ext uri="{FF2B5EF4-FFF2-40B4-BE49-F238E27FC236}">
                  <a16:creationId xmlns:a16="http://schemas.microsoft.com/office/drawing/2014/main" id="{63B874DF-3160-4709-BDAD-8FB9BFB2E821}"/>
                </a:ext>
              </a:extLst>
            </p:cNvPr>
            <p:cNvSpPr/>
            <p:nvPr/>
          </p:nvSpPr>
          <p:spPr>
            <a:xfrm>
              <a:off x="585065" y="536404"/>
              <a:ext cx="175356" cy="149333"/>
            </a:xfrm>
            <a:custGeom>
              <a:avLst/>
              <a:gdLst/>
              <a:ahLst/>
              <a:cxnLst/>
              <a:rect l="l" t="t" r="r" b="b"/>
              <a:pathLst>
                <a:path w="14400" h="12263" extrusionOk="0">
                  <a:moveTo>
                    <a:pt x="7786" y="0"/>
                  </a:moveTo>
                  <a:cubicBezTo>
                    <a:pt x="5886" y="0"/>
                    <a:pt x="4009" y="553"/>
                    <a:pt x="2945" y="1600"/>
                  </a:cubicBezTo>
                  <a:cubicBezTo>
                    <a:pt x="1" y="4501"/>
                    <a:pt x="836" y="8194"/>
                    <a:pt x="4957" y="10581"/>
                  </a:cubicBezTo>
                  <a:lnTo>
                    <a:pt x="5450" y="10860"/>
                  </a:lnTo>
                  <a:lnTo>
                    <a:pt x="7869" y="12262"/>
                  </a:lnTo>
                  <a:lnTo>
                    <a:pt x="13189" y="5486"/>
                  </a:lnTo>
                  <a:cubicBezTo>
                    <a:pt x="14399" y="3955"/>
                    <a:pt x="13821" y="2146"/>
                    <a:pt x="11766" y="958"/>
                  </a:cubicBezTo>
                  <a:cubicBezTo>
                    <a:pt x="10647" y="311"/>
                    <a:pt x="9209" y="0"/>
                    <a:pt x="7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68;p45">
              <a:extLst>
                <a:ext uri="{FF2B5EF4-FFF2-40B4-BE49-F238E27FC236}">
                  <a16:creationId xmlns:a16="http://schemas.microsoft.com/office/drawing/2014/main" id="{5EA0A7B2-5C3A-4246-976A-BC5B49472A00}"/>
                </a:ext>
              </a:extLst>
            </p:cNvPr>
            <p:cNvSpPr/>
            <p:nvPr/>
          </p:nvSpPr>
          <p:spPr>
            <a:xfrm>
              <a:off x="680877" y="603198"/>
              <a:ext cx="64809" cy="105993"/>
            </a:xfrm>
            <a:custGeom>
              <a:avLst/>
              <a:gdLst/>
              <a:ahLst/>
              <a:cxnLst/>
              <a:rect l="l" t="t" r="r" b="b"/>
              <a:pathLst>
                <a:path w="5322" h="8704" extrusionOk="0">
                  <a:moveTo>
                    <a:pt x="5321" y="1"/>
                  </a:moveTo>
                  <a:lnTo>
                    <a:pt x="1" y="6777"/>
                  </a:lnTo>
                  <a:lnTo>
                    <a:pt x="1" y="8704"/>
                  </a:lnTo>
                  <a:lnTo>
                    <a:pt x="5321" y="1928"/>
                  </a:lnTo>
                  <a:lnTo>
                    <a:pt x="5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69;p45">
              <a:extLst>
                <a:ext uri="{FF2B5EF4-FFF2-40B4-BE49-F238E27FC236}">
                  <a16:creationId xmlns:a16="http://schemas.microsoft.com/office/drawing/2014/main" id="{A05C4C9A-133D-4B28-9599-D8938F24B28F}"/>
                </a:ext>
              </a:extLst>
            </p:cNvPr>
            <p:cNvSpPr/>
            <p:nvPr/>
          </p:nvSpPr>
          <p:spPr>
            <a:xfrm>
              <a:off x="651420" y="668640"/>
              <a:ext cx="29470" cy="40551"/>
            </a:xfrm>
            <a:custGeom>
              <a:avLst/>
              <a:gdLst/>
              <a:ahLst/>
              <a:cxnLst/>
              <a:rect l="l" t="t" r="r" b="b"/>
              <a:pathLst>
                <a:path w="2420" h="3330" extrusionOk="0">
                  <a:moveTo>
                    <a:pt x="1" y="1"/>
                  </a:moveTo>
                  <a:lnTo>
                    <a:pt x="1" y="1938"/>
                  </a:lnTo>
                  <a:lnTo>
                    <a:pt x="2420" y="3330"/>
                  </a:lnTo>
                  <a:lnTo>
                    <a:pt x="2420" y="14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70;p45">
              <a:extLst>
                <a:ext uri="{FF2B5EF4-FFF2-40B4-BE49-F238E27FC236}">
                  <a16:creationId xmlns:a16="http://schemas.microsoft.com/office/drawing/2014/main" id="{AB2BCD53-C1D3-453D-A614-BB29EAF9C12A}"/>
                </a:ext>
              </a:extLst>
            </p:cNvPr>
            <p:cNvSpPr/>
            <p:nvPr/>
          </p:nvSpPr>
          <p:spPr>
            <a:xfrm>
              <a:off x="493161" y="665193"/>
              <a:ext cx="73016" cy="38457"/>
            </a:xfrm>
            <a:custGeom>
              <a:avLst/>
              <a:gdLst/>
              <a:ahLst/>
              <a:cxnLst/>
              <a:rect l="l" t="t" r="r" b="b"/>
              <a:pathLst>
                <a:path w="5996" h="3158" extrusionOk="0">
                  <a:moveTo>
                    <a:pt x="2994" y="0"/>
                  </a:moveTo>
                  <a:cubicBezTo>
                    <a:pt x="2297" y="0"/>
                    <a:pt x="1601" y="155"/>
                    <a:pt x="1071" y="466"/>
                  </a:cubicBezTo>
                  <a:cubicBezTo>
                    <a:pt x="1" y="1076"/>
                    <a:pt x="11" y="2082"/>
                    <a:pt x="1082" y="2692"/>
                  </a:cubicBezTo>
                  <a:cubicBezTo>
                    <a:pt x="1612" y="3003"/>
                    <a:pt x="2310" y="3158"/>
                    <a:pt x="3009" y="3158"/>
                  </a:cubicBezTo>
                  <a:cubicBezTo>
                    <a:pt x="3707" y="3158"/>
                    <a:pt x="4406" y="3003"/>
                    <a:pt x="4936" y="2692"/>
                  </a:cubicBezTo>
                  <a:cubicBezTo>
                    <a:pt x="5996" y="2082"/>
                    <a:pt x="5985" y="1076"/>
                    <a:pt x="4925" y="466"/>
                  </a:cubicBezTo>
                  <a:cubicBezTo>
                    <a:pt x="4390" y="155"/>
                    <a:pt x="3691" y="0"/>
                    <a:pt x="2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71;p45">
              <a:extLst>
                <a:ext uri="{FF2B5EF4-FFF2-40B4-BE49-F238E27FC236}">
                  <a16:creationId xmlns:a16="http://schemas.microsoft.com/office/drawing/2014/main" id="{DD4AF4D6-815D-49EF-A1CA-C3AB8EDC090E}"/>
                </a:ext>
              </a:extLst>
            </p:cNvPr>
            <p:cNvSpPr/>
            <p:nvPr/>
          </p:nvSpPr>
          <p:spPr>
            <a:xfrm>
              <a:off x="562902" y="685725"/>
              <a:ext cx="117988" cy="54884"/>
            </a:xfrm>
            <a:custGeom>
              <a:avLst/>
              <a:gdLst/>
              <a:ahLst/>
              <a:cxnLst/>
              <a:rect l="l" t="t" r="r" b="b"/>
              <a:pathLst>
                <a:path w="9689" h="4507" extrusionOk="0">
                  <a:moveTo>
                    <a:pt x="9689" y="0"/>
                  </a:moveTo>
                  <a:lnTo>
                    <a:pt x="1" y="2569"/>
                  </a:lnTo>
                  <a:lnTo>
                    <a:pt x="1" y="4507"/>
                  </a:lnTo>
                  <a:lnTo>
                    <a:pt x="9689" y="1927"/>
                  </a:lnTo>
                  <a:lnTo>
                    <a:pt x="9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72;p45">
              <a:extLst>
                <a:ext uri="{FF2B5EF4-FFF2-40B4-BE49-F238E27FC236}">
                  <a16:creationId xmlns:a16="http://schemas.microsoft.com/office/drawing/2014/main" id="{2B5A80AB-9332-46F8-8B69-05DA94BD767A}"/>
                </a:ext>
              </a:extLst>
            </p:cNvPr>
            <p:cNvSpPr/>
            <p:nvPr/>
          </p:nvSpPr>
          <p:spPr>
            <a:xfrm>
              <a:off x="457700" y="646891"/>
              <a:ext cx="223189" cy="73893"/>
            </a:xfrm>
            <a:custGeom>
              <a:avLst/>
              <a:gdLst/>
              <a:ahLst/>
              <a:cxnLst/>
              <a:rect l="l" t="t" r="r" b="b"/>
              <a:pathLst>
                <a:path w="18328" h="6068" extrusionOk="0">
                  <a:moveTo>
                    <a:pt x="5906" y="1503"/>
                  </a:moveTo>
                  <a:cubicBezTo>
                    <a:pt x="6603" y="1503"/>
                    <a:pt x="7302" y="1658"/>
                    <a:pt x="7837" y="1969"/>
                  </a:cubicBezTo>
                  <a:cubicBezTo>
                    <a:pt x="8897" y="2579"/>
                    <a:pt x="8908" y="3585"/>
                    <a:pt x="7848" y="4195"/>
                  </a:cubicBezTo>
                  <a:cubicBezTo>
                    <a:pt x="7318" y="4506"/>
                    <a:pt x="6619" y="4661"/>
                    <a:pt x="5921" y="4661"/>
                  </a:cubicBezTo>
                  <a:cubicBezTo>
                    <a:pt x="5222" y="4661"/>
                    <a:pt x="4524" y="4506"/>
                    <a:pt x="3994" y="4195"/>
                  </a:cubicBezTo>
                  <a:cubicBezTo>
                    <a:pt x="2923" y="3585"/>
                    <a:pt x="2913" y="2579"/>
                    <a:pt x="3983" y="1969"/>
                  </a:cubicBezTo>
                  <a:cubicBezTo>
                    <a:pt x="4513" y="1658"/>
                    <a:pt x="5209" y="1503"/>
                    <a:pt x="5906" y="1503"/>
                  </a:cubicBezTo>
                  <a:close/>
                  <a:moveTo>
                    <a:pt x="8440" y="1"/>
                  </a:moveTo>
                  <a:cubicBezTo>
                    <a:pt x="6593" y="1"/>
                    <a:pt x="4735" y="281"/>
                    <a:pt x="3063" y="855"/>
                  </a:cubicBezTo>
                  <a:cubicBezTo>
                    <a:pt x="440" y="1744"/>
                    <a:pt x="1" y="3842"/>
                    <a:pt x="2163" y="5084"/>
                  </a:cubicBezTo>
                  <a:cubicBezTo>
                    <a:pt x="3264" y="5728"/>
                    <a:pt x="4737" y="6067"/>
                    <a:pt x="6231" y="6067"/>
                  </a:cubicBezTo>
                  <a:cubicBezTo>
                    <a:pt x="7047" y="6067"/>
                    <a:pt x="7869" y="5966"/>
                    <a:pt x="8640" y="5758"/>
                  </a:cubicBezTo>
                  <a:lnTo>
                    <a:pt x="18328" y="3189"/>
                  </a:lnTo>
                  <a:lnTo>
                    <a:pt x="15909" y="1787"/>
                  </a:lnTo>
                  <a:cubicBezTo>
                    <a:pt x="13872" y="612"/>
                    <a:pt x="11169" y="1"/>
                    <a:pt x="8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73;p45">
              <a:extLst>
                <a:ext uri="{FF2B5EF4-FFF2-40B4-BE49-F238E27FC236}">
                  <a16:creationId xmlns:a16="http://schemas.microsoft.com/office/drawing/2014/main" id="{DE741AA7-BD41-4EAA-A858-934F9744A945}"/>
                </a:ext>
              </a:extLst>
            </p:cNvPr>
            <p:cNvSpPr/>
            <p:nvPr/>
          </p:nvSpPr>
          <p:spPr>
            <a:xfrm>
              <a:off x="467089" y="685457"/>
              <a:ext cx="95825" cy="58830"/>
            </a:xfrm>
            <a:custGeom>
              <a:avLst/>
              <a:gdLst/>
              <a:ahLst/>
              <a:cxnLst/>
              <a:rect l="l" t="t" r="r" b="b"/>
              <a:pathLst>
                <a:path w="7869" h="4831" extrusionOk="0">
                  <a:moveTo>
                    <a:pt x="11" y="1"/>
                  </a:moveTo>
                  <a:lnTo>
                    <a:pt x="1" y="1928"/>
                  </a:lnTo>
                  <a:cubicBezTo>
                    <a:pt x="1" y="2623"/>
                    <a:pt x="450" y="3319"/>
                    <a:pt x="1382" y="3854"/>
                  </a:cubicBezTo>
                  <a:cubicBezTo>
                    <a:pt x="2493" y="4494"/>
                    <a:pt x="3969" y="4831"/>
                    <a:pt x="5469" y="4831"/>
                  </a:cubicBezTo>
                  <a:cubicBezTo>
                    <a:pt x="6280" y="4831"/>
                    <a:pt x="7098" y="4732"/>
                    <a:pt x="7869" y="4529"/>
                  </a:cubicBezTo>
                  <a:lnTo>
                    <a:pt x="7869" y="2591"/>
                  </a:lnTo>
                  <a:cubicBezTo>
                    <a:pt x="7103" y="2798"/>
                    <a:pt x="6286" y="2898"/>
                    <a:pt x="5476" y="2898"/>
                  </a:cubicBezTo>
                  <a:cubicBezTo>
                    <a:pt x="3976" y="2898"/>
                    <a:pt x="2497" y="2556"/>
                    <a:pt x="1392" y="1917"/>
                  </a:cubicBezTo>
                  <a:cubicBezTo>
                    <a:pt x="450" y="1382"/>
                    <a:pt x="11" y="686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74;p45">
              <a:extLst>
                <a:ext uri="{FF2B5EF4-FFF2-40B4-BE49-F238E27FC236}">
                  <a16:creationId xmlns:a16="http://schemas.microsoft.com/office/drawing/2014/main" id="{BFF28FBE-7A08-4BE6-812B-59DD858783E2}"/>
                </a:ext>
              </a:extLst>
            </p:cNvPr>
            <p:cNvSpPr/>
            <p:nvPr/>
          </p:nvSpPr>
          <p:spPr>
            <a:xfrm>
              <a:off x="532008" y="643420"/>
              <a:ext cx="243136" cy="153997"/>
            </a:xfrm>
            <a:custGeom>
              <a:avLst/>
              <a:gdLst/>
              <a:ahLst/>
              <a:cxnLst/>
              <a:rect l="l" t="t" r="r" b="b"/>
              <a:pathLst>
                <a:path w="19966" h="12646" extrusionOk="0">
                  <a:moveTo>
                    <a:pt x="17605" y="1"/>
                  </a:moveTo>
                  <a:cubicBezTo>
                    <a:pt x="17549" y="1"/>
                    <a:pt x="17490" y="2"/>
                    <a:pt x="17429" y="6"/>
                  </a:cubicBezTo>
                  <a:cubicBezTo>
                    <a:pt x="17043" y="27"/>
                    <a:pt x="16733" y="113"/>
                    <a:pt x="16615" y="156"/>
                  </a:cubicBezTo>
                  <a:cubicBezTo>
                    <a:pt x="16529" y="177"/>
                    <a:pt x="16422" y="220"/>
                    <a:pt x="16337" y="252"/>
                  </a:cubicBezTo>
                  <a:cubicBezTo>
                    <a:pt x="16208" y="316"/>
                    <a:pt x="16037" y="402"/>
                    <a:pt x="15908" y="466"/>
                  </a:cubicBezTo>
                  <a:cubicBezTo>
                    <a:pt x="14324" y="1387"/>
                    <a:pt x="15512" y="1429"/>
                    <a:pt x="13864" y="2521"/>
                  </a:cubicBezTo>
                  <a:cubicBezTo>
                    <a:pt x="13853" y="2521"/>
                    <a:pt x="13853" y="2532"/>
                    <a:pt x="13842" y="2532"/>
                  </a:cubicBezTo>
                  <a:cubicBezTo>
                    <a:pt x="13147" y="2992"/>
                    <a:pt x="12515" y="3399"/>
                    <a:pt x="12172" y="3624"/>
                  </a:cubicBezTo>
                  <a:cubicBezTo>
                    <a:pt x="11284" y="4191"/>
                    <a:pt x="10385" y="4769"/>
                    <a:pt x="9485" y="5337"/>
                  </a:cubicBezTo>
                  <a:cubicBezTo>
                    <a:pt x="8137" y="6204"/>
                    <a:pt x="6970" y="6942"/>
                    <a:pt x="5717" y="7777"/>
                  </a:cubicBezTo>
                  <a:cubicBezTo>
                    <a:pt x="4979" y="8259"/>
                    <a:pt x="3865" y="9009"/>
                    <a:pt x="3148" y="9522"/>
                  </a:cubicBezTo>
                  <a:cubicBezTo>
                    <a:pt x="2773" y="9779"/>
                    <a:pt x="2217" y="10175"/>
                    <a:pt x="1735" y="10561"/>
                  </a:cubicBezTo>
                  <a:cubicBezTo>
                    <a:pt x="1564" y="10689"/>
                    <a:pt x="1339" y="10871"/>
                    <a:pt x="1178" y="11010"/>
                  </a:cubicBezTo>
                  <a:cubicBezTo>
                    <a:pt x="1007" y="11150"/>
                    <a:pt x="793" y="11342"/>
                    <a:pt x="632" y="11492"/>
                  </a:cubicBezTo>
                  <a:cubicBezTo>
                    <a:pt x="632" y="11492"/>
                    <a:pt x="333" y="11781"/>
                    <a:pt x="193" y="11985"/>
                  </a:cubicBezTo>
                  <a:cubicBezTo>
                    <a:pt x="140" y="12049"/>
                    <a:pt x="97" y="12124"/>
                    <a:pt x="44" y="12231"/>
                  </a:cubicBezTo>
                  <a:cubicBezTo>
                    <a:pt x="33" y="12252"/>
                    <a:pt x="22" y="12274"/>
                    <a:pt x="22" y="12295"/>
                  </a:cubicBezTo>
                  <a:cubicBezTo>
                    <a:pt x="11" y="12327"/>
                    <a:pt x="1" y="12370"/>
                    <a:pt x="1" y="12402"/>
                  </a:cubicBezTo>
                  <a:cubicBezTo>
                    <a:pt x="1" y="12466"/>
                    <a:pt x="22" y="12584"/>
                    <a:pt x="193" y="12627"/>
                  </a:cubicBezTo>
                  <a:cubicBezTo>
                    <a:pt x="254" y="12641"/>
                    <a:pt x="322" y="12646"/>
                    <a:pt x="390" y="12646"/>
                  </a:cubicBezTo>
                  <a:cubicBezTo>
                    <a:pt x="585" y="12646"/>
                    <a:pt x="780" y="12603"/>
                    <a:pt x="804" y="12595"/>
                  </a:cubicBezTo>
                  <a:cubicBezTo>
                    <a:pt x="986" y="12552"/>
                    <a:pt x="1210" y="12488"/>
                    <a:pt x="1382" y="12434"/>
                  </a:cubicBezTo>
                  <a:cubicBezTo>
                    <a:pt x="1542" y="12391"/>
                    <a:pt x="1756" y="12316"/>
                    <a:pt x="1917" y="12252"/>
                  </a:cubicBezTo>
                  <a:cubicBezTo>
                    <a:pt x="2206" y="12145"/>
                    <a:pt x="2763" y="11920"/>
                    <a:pt x="3384" y="11642"/>
                  </a:cubicBezTo>
                  <a:cubicBezTo>
                    <a:pt x="3897" y="11417"/>
                    <a:pt x="4572" y="11096"/>
                    <a:pt x="5086" y="10850"/>
                  </a:cubicBezTo>
                  <a:cubicBezTo>
                    <a:pt x="5525" y="10636"/>
                    <a:pt x="6317" y="10250"/>
                    <a:pt x="6980" y="9908"/>
                  </a:cubicBezTo>
                  <a:cubicBezTo>
                    <a:pt x="7890" y="9437"/>
                    <a:pt x="8212" y="9276"/>
                    <a:pt x="8972" y="8880"/>
                  </a:cubicBezTo>
                  <a:cubicBezTo>
                    <a:pt x="9271" y="8730"/>
                    <a:pt x="9667" y="8516"/>
                    <a:pt x="9967" y="8356"/>
                  </a:cubicBezTo>
                  <a:cubicBezTo>
                    <a:pt x="10267" y="8206"/>
                    <a:pt x="10674" y="8002"/>
                    <a:pt x="10963" y="7831"/>
                  </a:cubicBezTo>
                  <a:cubicBezTo>
                    <a:pt x="11530" y="7510"/>
                    <a:pt x="12312" y="7124"/>
                    <a:pt x="12879" y="6825"/>
                  </a:cubicBezTo>
                  <a:cubicBezTo>
                    <a:pt x="13157" y="6686"/>
                    <a:pt x="13521" y="6493"/>
                    <a:pt x="13789" y="6354"/>
                  </a:cubicBezTo>
                  <a:cubicBezTo>
                    <a:pt x="14506" y="5979"/>
                    <a:pt x="14506" y="5979"/>
                    <a:pt x="15534" y="5454"/>
                  </a:cubicBezTo>
                  <a:cubicBezTo>
                    <a:pt x="15545" y="5444"/>
                    <a:pt x="15555" y="5444"/>
                    <a:pt x="15566" y="5433"/>
                  </a:cubicBezTo>
                  <a:cubicBezTo>
                    <a:pt x="16192" y="5116"/>
                    <a:pt x="16524" y="5047"/>
                    <a:pt x="16764" y="5047"/>
                  </a:cubicBezTo>
                  <a:cubicBezTo>
                    <a:pt x="16950" y="5047"/>
                    <a:pt x="17082" y="5089"/>
                    <a:pt x="17252" y="5089"/>
                  </a:cubicBezTo>
                  <a:cubicBezTo>
                    <a:pt x="17478" y="5089"/>
                    <a:pt x="17774" y="5015"/>
                    <a:pt x="18360" y="4673"/>
                  </a:cubicBezTo>
                  <a:cubicBezTo>
                    <a:pt x="18563" y="4555"/>
                    <a:pt x="18692" y="4470"/>
                    <a:pt x="18863" y="4320"/>
                  </a:cubicBezTo>
                  <a:cubicBezTo>
                    <a:pt x="19056" y="4159"/>
                    <a:pt x="19238" y="3956"/>
                    <a:pt x="19248" y="3934"/>
                  </a:cubicBezTo>
                  <a:cubicBezTo>
                    <a:pt x="19334" y="3838"/>
                    <a:pt x="19441" y="3699"/>
                    <a:pt x="19505" y="3592"/>
                  </a:cubicBezTo>
                  <a:cubicBezTo>
                    <a:pt x="19559" y="3506"/>
                    <a:pt x="19623" y="3399"/>
                    <a:pt x="19666" y="3313"/>
                  </a:cubicBezTo>
                  <a:cubicBezTo>
                    <a:pt x="19666" y="3313"/>
                    <a:pt x="19784" y="3089"/>
                    <a:pt x="19869" y="2800"/>
                  </a:cubicBezTo>
                  <a:cubicBezTo>
                    <a:pt x="19966" y="2425"/>
                    <a:pt x="19955" y="2136"/>
                    <a:pt x="19955" y="2104"/>
                  </a:cubicBezTo>
                  <a:cubicBezTo>
                    <a:pt x="19955" y="2061"/>
                    <a:pt x="19955" y="2007"/>
                    <a:pt x="19944" y="1965"/>
                  </a:cubicBezTo>
                  <a:cubicBezTo>
                    <a:pt x="19934" y="1793"/>
                    <a:pt x="19934" y="1793"/>
                    <a:pt x="19912" y="1718"/>
                  </a:cubicBezTo>
                  <a:cubicBezTo>
                    <a:pt x="19869" y="1526"/>
                    <a:pt x="19837" y="1429"/>
                    <a:pt x="19794" y="1322"/>
                  </a:cubicBezTo>
                  <a:cubicBezTo>
                    <a:pt x="19794" y="1322"/>
                    <a:pt x="19762" y="1247"/>
                    <a:pt x="19719" y="1162"/>
                  </a:cubicBezTo>
                  <a:cubicBezTo>
                    <a:pt x="19687" y="1098"/>
                    <a:pt x="19687" y="1098"/>
                    <a:pt x="19623" y="1001"/>
                  </a:cubicBezTo>
                  <a:cubicBezTo>
                    <a:pt x="19580" y="926"/>
                    <a:pt x="19495" y="819"/>
                    <a:pt x="19452" y="776"/>
                  </a:cubicBezTo>
                  <a:cubicBezTo>
                    <a:pt x="19409" y="734"/>
                    <a:pt x="19356" y="669"/>
                    <a:pt x="19313" y="627"/>
                  </a:cubicBezTo>
                  <a:cubicBezTo>
                    <a:pt x="19281" y="605"/>
                    <a:pt x="19248" y="573"/>
                    <a:pt x="19216" y="552"/>
                  </a:cubicBezTo>
                  <a:cubicBezTo>
                    <a:pt x="19184" y="519"/>
                    <a:pt x="19141" y="487"/>
                    <a:pt x="19109" y="466"/>
                  </a:cubicBezTo>
                  <a:cubicBezTo>
                    <a:pt x="19034" y="412"/>
                    <a:pt x="18949" y="359"/>
                    <a:pt x="18874" y="316"/>
                  </a:cubicBezTo>
                  <a:cubicBezTo>
                    <a:pt x="18799" y="273"/>
                    <a:pt x="18692" y="220"/>
                    <a:pt x="18606" y="188"/>
                  </a:cubicBezTo>
                  <a:cubicBezTo>
                    <a:pt x="18563" y="166"/>
                    <a:pt x="18499" y="145"/>
                    <a:pt x="18456" y="134"/>
                  </a:cubicBezTo>
                  <a:cubicBezTo>
                    <a:pt x="18360" y="102"/>
                    <a:pt x="18231" y="70"/>
                    <a:pt x="18124" y="48"/>
                  </a:cubicBezTo>
                  <a:cubicBezTo>
                    <a:pt x="18089" y="40"/>
                    <a:pt x="17888" y="1"/>
                    <a:pt x="176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75;p45">
              <a:extLst>
                <a:ext uri="{FF2B5EF4-FFF2-40B4-BE49-F238E27FC236}">
                  <a16:creationId xmlns:a16="http://schemas.microsoft.com/office/drawing/2014/main" id="{E46016F3-62C4-4DF8-BDE0-EBEF02C1D18D}"/>
                </a:ext>
              </a:extLst>
            </p:cNvPr>
            <p:cNvSpPr/>
            <p:nvPr/>
          </p:nvSpPr>
          <p:spPr>
            <a:xfrm>
              <a:off x="725727" y="643420"/>
              <a:ext cx="49416" cy="56918"/>
            </a:xfrm>
            <a:custGeom>
              <a:avLst/>
              <a:gdLst/>
              <a:ahLst/>
              <a:cxnLst/>
              <a:rect l="l" t="t" r="r" b="b"/>
              <a:pathLst>
                <a:path w="4058" h="4674" extrusionOk="0">
                  <a:moveTo>
                    <a:pt x="101" y="416"/>
                  </a:moveTo>
                  <a:lnTo>
                    <a:pt x="101" y="416"/>
                  </a:lnTo>
                  <a:cubicBezTo>
                    <a:pt x="66" y="430"/>
                    <a:pt x="33" y="447"/>
                    <a:pt x="0" y="466"/>
                  </a:cubicBezTo>
                  <a:cubicBezTo>
                    <a:pt x="32" y="450"/>
                    <a:pt x="66" y="433"/>
                    <a:pt x="101" y="416"/>
                  </a:cubicBezTo>
                  <a:close/>
                  <a:moveTo>
                    <a:pt x="1697" y="1"/>
                  </a:moveTo>
                  <a:cubicBezTo>
                    <a:pt x="1641" y="1"/>
                    <a:pt x="1582" y="2"/>
                    <a:pt x="1521" y="6"/>
                  </a:cubicBezTo>
                  <a:cubicBezTo>
                    <a:pt x="1135" y="27"/>
                    <a:pt x="825" y="113"/>
                    <a:pt x="707" y="156"/>
                  </a:cubicBezTo>
                  <a:cubicBezTo>
                    <a:pt x="621" y="177"/>
                    <a:pt x="514" y="220"/>
                    <a:pt x="429" y="252"/>
                  </a:cubicBezTo>
                  <a:cubicBezTo>
                    <a:pt x="332" y="300"/>
                    <a:pt x="210" y="361"/>
                    <a:pt x="101" y="416"/>
                  </a:cubicBezTo>
                  <a:lnTo>
                    <a:pt x="101" y="416"/>
                  </a:lnTo>
                  <a:cubicBezTo>
                    <a:pt x="208" y="371"/>
                    <a:pt x="327" y="347"/>
                    <a:pt x="454" y="347"/>
                  </a:cubicBezTo>
                  <a:cubicBezTo>
                    <a:pt x="678" y="347"/>
                    <a:pt x="930" y="420"/>
                    <a:pt x="1199" y="573"/>
                  </a:cubicBezTo>
                  <a:cubicBezTo>
                    <a:pt x="2152" y="1098"/>
                    <a:pt x="2944" y="2425"/>
                    <a:pt x="2955" y="3528"/>
                  </a:cubicBezTo>
                  <a:cubicBezTo>
                    <a:pt x="2966" y="4095"/>
                    <a:pt x="2762" y="4491"/>
                    <a:pt x="2452" y="4673"/>
                  </a:cubicBezTo>
                  <a:cubicBezTo>
                    <a:pt x="2655" y="4555"/>
                    <a:pt x="2784" y="4470"/>
                    <a:pt x="2955" y="4320"/>
                  </a:cubicBezTo>
                  <a:cubicBezTo>
                    <a:pt x="3148" y="4159"/>
                    <a:pt x="3330" y="3956"/>
                    <a:pt x="3340" y="3934"/>
                  </a:cubicBezTo>
                  <a:cubicBezTo>
                    <a:pt x="3426" y="3838"/>
                    <a:pt x="3533" y="3699"/>
                    <a:pt x="3597" y="3592"/>
                  </a:cubicBezTo>
                  <a:cubicBezTo>
                    <a:pt x="3651" y="3506"/>
                    <a:pt x="3715" y="3399"/>
                    <a:pt x="3758" y="3313"/>
                  </a:cubicBezTo>
                  <a:cubicBezTo>
                    <a:pt x="3758" y="3313"/>
                    <a:pt x="3876" y="3089"/>
                    <a:pt x="3961" y="2800"/>
                  </a:cubicBezTo>
                  <a:cubicBezTo>
                    <a:pt x="4058" y="2425"/>
                    <a:pt x="4047" y="2136"/>
                    <a:pt x="4047" y="2104"/>
                  </a:cubicBezTo>
                  <a:cubicBezTo>
                    <a:pt x="4047" y="2061"/>
                    <a:pt x="4047" y="2007"/>
                    <a:pt x="4036" y="1965"/>
                  </a:cubicBezTo>
                  <a:cubicBezTo>
                    <a:pt x="4026" y="1793"/>
                    <a:pt x="4026" y="1793"/>
                    <a:pt x="4004" y="1718"/>
                  </a:cubicBezTo>
                  <a:cubicBezTo>
                    <a:pt x="3961" y="1526"/>
                    <a:pt x="3929" y="1429"/>
                    <a:pt x="3886" y="1322"/>
                  </a:cubicBezTo>
                  <a:cubicBezTo>
                    <a:pt x="3886" y="1322"/>
                    <a:pt x="3854" y="1247"/>
                    <a:pt x="3811" y="1162"/>
                  </a:cubicBezTo>
                  <a:cubicBezTo>
                    <a:pt x="3779" y="1098"/>
                    <a:pt x="3779" y="1098"/>
                    <a:pt x="3715" y="1001"/>
                  </a:cubicBezTo>
                  <a:cubicBezTo>
                    <a:pt x="3672" y="926"/>
                    <a:pt x="3587" y="819"/>
                    <a:pt x="3544" y="776"/>
                  </a:cubicBezTo>
                  <a:cubicBezTo>
                    <a:pt x="3501" y="734"/>
                    <a:pt x="3448" y="669"/>
                    <a:pt x="3405" y="627"/>
                  </a:cubicBezTo>
                  <a:cubicBezTo>
                    <a:pt x="3373" y="605"/>
                    <a:pt x="3340" y="573"/>
                    <a:pt x="3308" y="552"/>
                  </a:cubicBezTo>
                  <a:cubicBezTo>
                    <a:pt x="3276" y="519"/>
                    <a:pt x="3233" y="487"/>
                    <a:pt x="3201" y="466"/>
                  </a:cubicBezTo>
                  <a:cubicBezTo>
                    <a:pt x="3126" y="412"/>
                    <a:pt x="3041" y="359"/>
                    <a:pt x="2966" y="316"/>
                  </a:cubicBezTo>
                  <a:cubicBezTo>
                    <a:pt x="2891" y="273"/>
                    <a:pt x="2784" y="220"/>
                    <a:pt x="2698" y="188"/>
                  </a:cubicBezTo>
                  <a:cubicBezTo>
                    <a:pt x="2655" y="166"/>
                    <a:pt x="2591" y="145"/>
                    <a:pt x="2548" y="134"/>
                  </a:cubicBezTo>
                  <a:cubicBezTo>
                    <a:pt x="2452" y="102"/>
                    <a:pt x="2323" y="70"/>
                    <a:pt x="2216" y="48"/>
                  </a:cubicBezTo>
                  <a:cubicBezTo>
                    <a:pt x="2181" y="40"/>
                    <a:pt x="1980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76;p45">
              <a:extLst>
                <a:ext uri="{FF2B5EF4-FFF2-40B4-BE49-F238E27FC236}">
                  <a16:creationId xmlns:a16="http://schemas.microsoft.com/office/drawing/2014/main" id="{30E15B69-E0F3-4AF8-B41B-D7BDC6F62E89}"/>
                </a:ext>
              </a:extLst>
            </p:cNvPr>
            <p:cNvSpPr/>
            <p:nvPr/>
          </p:nvSpPr>
          <p:spPr>
            <a:xfrm>
              <a:off x="700824" y="647646"/>
              <a:ext cx="61021" cy="61947"/>
            </a:xfrm>
            <a:custGeom>
              <a:avLst/>
              <a:gdLst/>
              <a:ahLst/>
              <a:cxnLst/>
              <a:rect l="l" t="t" r="r" b="b"/>
              <a:pathLst>
                <a:path w="5011" h="5087" extrusionOk="0">
                  <a:moveTo>
                    <a:pt x="2499" y="0"/>
                  </a:moveTo>
                  <a:cubicBezTo>
                    <a:pt x="2331" y="0"/>
                    <a:pt x="2178" y="41"/>
                    <a:pt x="2045" y="119"/>
                  </a:cubicBezTo>
                  <a:cubicBezTo>
                    <a:pt x="461" y="1040"/>
                    <a:pt x="1649" y="1082"/>
                    <a:pt x="1" y="2174"/>
                  </a:cubicBezTo>
                  <a:cubicBezTo>
                    <a:pt x="91" y="2120"/>
                    <a:pt x="197" y="2093"/>
                    <a:pt x="313" y="2093"/>
                  </a:cubicBezTo>
                  <a:cubicBezTo>
                    <a:pt x="472" y="2093"/>
                    <a:pt x="650" y="2144"/>
                    <a:pt x="836" y="2249"/>
                  </a:cubicBezTo>
                  <a:cubicBezTo>
                    <a:pt x="1500" y="2613"/>
                    <a:pt x="2035" y="3534"/>
                    <a:pt x="2045" y="4294"/>
                  </a:cubicBezTo>
                  <a:cubicBezTo>
                    <a:pt x="2056" y="4690"/>
                    <a:pt x="1917" y="4958"/>
                    <a:pt x="1703" y="5086"/>
                  </a:cubicBezTo>
                  <a:cubicBezTo>
                    <a:pt x="2329" y="4769"/>
                    <a:pt x="2661" y="4700"/>
                    <a:pt x="2901" y="4700"/>
                  </a:cubicBezTo>
                  <a:cubicBezTo>
                    <a:pt x="3087" y="4700"/>
                    <a:pt x="3219" y="4742"/>
                    <a:pt x="3389" y="4742"/>
                  </a:cubicBezTo>
                  <a:cubicBezTo>
                    <a:pt x="3615" y="4742"/>
                    <a:pt x="3911" y="4668"/>
                    <a:pt x="4497" y="4326"/>
                  </a:cubicBezTo>
                  <a:cubicBezTo>
                    <a:pt x="4807" y="4144"/>
                    <a:pt x="5011" y="3748"/>
                    <a:pt x="5000" y="3181"/>
                  </a:cubicBezTo>
                  <a:cubicBezTo>
                    <a:pt x="4989" y="2078"/>
                    <a:pt x="4197" y="751"/>
                    <a:pt x="3244" y="226"/>
                  </a:cubicBezTo>
                  <a:cubicBezTo>
                    <a:pt x="2975" y="73"/>
                    <a:pt x="2723" y="0"/>
                    <a:pt x="2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77;p45">
              <a:extLst>
                <a:ext uri="{FF2B5EF4-FFF2-40B4-BE49-F238E27FC236}">
                  <a16:creationId xmlns:a16="http://schemas.microsoft.com/office/drawing/2014/main" id="{036E6970-9192-4BB8-B293-E8C64ACCDEB7}"/>
                </a:ext>
              </a:extLst>
            </p:cNvPr>
            <p:cNvSpPr/>
            <p:nvPr/>
          </p:nvSpPr>
          <p:spPr>
            <a:xfrm>
              <a:off x="532008" y="673121"/>
              <a:ext cx="193866" cy="124296"/>
            </a:xfrm>
            <a:custGeom>
              <a:avLst/>
              <a:gdLst/>
              <a:ahLst/>
              <a:cxnLst/>
              <a:rect l="l" t="t" r="r" b="b"/>
              <a:pathLst>
                <a:path w="15920" h="10207" extrusionOk="0">
                  <a:moveTo>
                    <a:pt x="14176" y="1"/>
                  </a:moveTo>
                  <a:cubicBezTo>
                    <a:pt x="14060" y="1"/>
                    <a:pt x="13954" y="28"/>
                    <a:pt x="13864" y="82"/>
                  </a:cubicBezTo>
                  <a:cubicBezTo>
                    <a:pt x="13853" y="82"/>
                    <a:pt x="13853" y="93"/>
                    <a:pt x="13842" y="104"/>
                  </a:cubicBezTo>
                  <a:cubicBezTo>
                    <a:pt x="13147" y="553"/>
                    <a:pt x="12515" y="960"/>
                    <a:pt x="12172" y="1185"/>
                  </a:cubicBezTo>
                  <a:cubicBezTo>
                    <a:pt x="11284" y="1752"/>
                    <a:pt x="10385" y="2330"/>
                    <a:pt x="9485" y="2898"/>
                  </a:cubicBezTo>
                  <a:cubicBezTo>
                    <a:pt x="8137" y="3765"/>
                    <a:pt x="6970" y="4503"/>
                    <a:pt x="5707" y="5338"/>
                  </a:cubicBezTo>
                  <a:cubicBezTo>
                    <a:pt x="4979" y="5820"/>
                    <a:pt x="3865" y="6570"/>
                    <a:pt x="3148" y="7083"/>
                  </a:cubicBezTo>
                  <a:cubicBezTo>
                    <a:pt x="2773" y="7340"/>
                    <a:pt x="2217" y="7736"/>
                    <a:pt x="1735" y="8122"/>
                  </a:cubicBezTo>
                  <a:cubicBezTo>
                    <a:pt x="1564" y="8250"/>
                    <a:pt x="1339" y="8432"/>
                    <a:pt x="1178" y="8571"/>
                  </a:cubicBezTo>
                  <a:cubicBezTo>
                    <a:pt x="1007" y="8711"/>
                    <a:pt x="793" y="8903"/>
                    <a:pt x="632" y="9053"/>
                  </a:cubicBezTo>
                  <a:cubicBezTo>
                    <a:pt x="632" y="9053"/>
                    <a:pt x="333" y="9342"/>
                    <a:pt x="193" y="9546"/>
                  </a:cubicBezTo>
                  <a:cubicBezTo>
                    <a:pt x="140" y="9610"/>
                    <a:pt x="97" y="9685"/>
                    <a:pt x="44" y="9792"/>
                  </a:cubicBezTo>
                  <a:cubicBezTo>
                    <a:pt x="33" y="9813"/>
                    <a:pt x="22" y="9835"/>
                    <a:pt x="22" y="9856"/>
                  </a:cubicBezTo>
                  <a:cubicBezTo>
                    <a:pt x="11" y="9888"/>
                    <a:pt x="1" y="9931"/>
                    <a:pt x="1" y="9963"/>
                  </a:cubicBezTo>
                  <a:cubicBezTo>
                    <a:pt x="1" y="10027"/>
                    <a:pt x="22" y="10145"/>
                    <a:pt x="193" y="10188"/>
                  </a:cubicBezTo>
                  <a:cubicBezTo>
                    <a:pt x="252" y="10202"/>
                    <a:pt x="318" y="10207"/>
                    <a:pt x="386" y="10207"/>
                  </a:cubicBezTo>
                  <a:cubicBezTo>
                    <a:pt x="579" y="10207"/>
                    <a:pt x="780" y="10164"/>
                    <a:pt x="804" y="10156"/>
                  </a:cubicBezTo>
                  <a:cubicBezTo>
                    <a:pt x="986" y="10113"/>
                    <a:pt x="1210" y="10049"/>
                    <a:pt x="1382" y="9995"/>
                  </a:cubicBezTo>
                  <a:cubicBezTo>
                    <a:pt x="1542" y="9952"/>
                    <a:pt x="1756" y="9877"/>
                    <a:pt x="1917" y="9813"/>
                  </a:cubicBezTo>
                  <a:cubicBezTo>
                    <a:pt x="2206" y="9706"/>
                    <a:pt x="2763" y="9481"/>
                    <a:pt x="3384" y="9203"/>
                  </a:cubicBezTo>
                  <a:cubicBezTo>
                    <a:pt x="3897" y="8978"/>
                    <a:pt x="4572" y="8657"/>
                    <a:pt x="5086" y="8411"/>
                  </a:cubicBezTo>
                  <a:cubicBezTo>
                    <a:pt x="5525" y="8197"/>
                    <a:pt x="6317" y="7811"/>
                    <a:pt x="6980" y="7469"/>
                  </a:cubicBezTo>
                  <a:cubicBezTo>
                    <a:pt x="7890" y="6998"/>
                    <a:pt x="8212" y="6837"/>
                    <a:pt x="8961" y="6441"/>
                  </a:cubicBezTo>
                  <a:cubicBezTo>
                    <a:pt x="9271" y="6291"/>
                    <a:pt x="9667" y="6077"/>
                    <a:pt x="9967" y="5917"/>
                  </a:cubicBezTo>
                  <a:cubicBezTo>
                    <a:pt x="10267" y="5767"/>
                    <a:pt x="10674" y="5563"/>
                    <a:pt x="10963" y="5403"/>
                  </a:cubicBezTo>
                  <a:cubicBezTo>
                    <a:pt x="11530" y="5071"/>
                    <a:pt x="12312" y="4685"/>
                    <a:pt x="12879" y="4386"/>
                  </a:cubicBezTo>
                  <a:cubicBezTo>
                    <a:pt x="13157" y="4247"/>
                    <a:pt x="13521" y="4054"/>
                    <a:pt x="13789" y="3915"/>
                  </a:cubicBezTo>
                  <a:cubicBezTo>
                    <a:pt x="14506" y="3540"/>
                    <a:pt x="14506" y="3540"/>
                    <a:pt x="15534" y="3015"/>
                  </a:cubicBezTo>
                  <a:cubicBezTo>
                    <a:pt x="15545" y="3005"/>
                    <a:pt x="15555" y="3005"/>
                    <a:pt x="15566" y="2994"/>
                  </a:cubicBezTo>
                  <a:cubicBezTo>
                    <a:pt x="15780" y="2866"/>
                    <a:pt x="15919" y="2598"/>
                    <a:pt x="15908" y="2202"/>
                  </a:cubicBezTo>
                  <a:cubicBezTo>
                    <a:pt x="15898" y="1442"/>
                    <a:pt x="15363" y="521"/>
                    <a:pt x="14699" y="157"/>
                  </a:cubicBezTo>
                  <a:cubicBezTo>
                    <a:pt x="14513" y="52"/>
                    <a:pt x="14335" y="1"/>
                    <a:pt x="14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78;p45">
              <a:extLst>
                <a:ext uri="{FF2B5EF4-FFF2-40B4-BE49-F238E27FC236}">
                  <a16:creationId xmlns:a16="http://schemas.microsoft.com/office/drawing/2014/main" id="{AB494536-E493-46F9-B804-39324905FB90}"/>
                </a:ext>
              </a:extLst>
            </p:cNvPr>
            <p:cNvSpPr/>
            <p:nvPr/>
          </p:nvSpPr>
          <p:spPr>
            <a:xfrm>
              <a:off x="637867" y="657826"/>
              <a:ext cx="317955" cy="189652"/>
            </a:xfrm>
            <a:custGeom>
              <a:avLst/>
              <a:gdLst/>
              <a:ahLst/>
              <a:cxnLst/>
              <a:rect l="l" t="t" r="r" b="b"/>
              <a:pathLst>
                <a:path w="26110" h="15574" extrusionOk="0">
                  <a:moveTo>
                    <a:pt x="26110" y="3501"/>
                  </a:moveTo>
                  <a:lnTo>
                    <a:pt x="26110" y="3504"/>
                  </a:lnTo>
                  <a:lnTo>
                    <a:pt x="26110" y="3504"/>
                  </a:lnTo>
                  <a:cubicBezTo>
                    <a:pt x="26110" y="3506"/>
                    <a:pt x="26110" y="3509"/>
                    <a:pt x="26110" y="3511"/>
                  </a:cubicBezTo>
                  <a:cubicBezTo>
                    <a:pt x="26110" y="3511"/>
                    <a:pt x="26110" y="3501"/>
                    <a:pt x="26110" y="3501"/>
                  </a:cubicBezTo>
                  <a:close/>
                  <a:moveTo>
                    <a:pt x="19514" y="1"/>
                  </a:moveTo>
                  <a:cubicBezTo>
                    <a:pt x="18536" y="1"/>
                    <a:pt x="17550" y="120"/>
                    <a:pt x="16625" y="364"/>
                  </a:cubicBezTo>
                  <a:lnTo>
                    <a:pt x="4946" y="3479"/>
                  </a:lnTo>
                  <a:lnTo>
                    <a:pt x="536" y="9089"/>
                  </a:lnTo>
                  <a:cubicBezTo>
                    <a:pt x="182" y="9538"/>
                    <a:pt x="11" y="10020"/>
                    <a:pt x="11" y="10491"/>
                  </a:cubicBezTo>
                  <a:lnTo>
                    <a:pt x="11" y="12397"/>
                  </a:lnTo>
                  <a:cubicBezTo>
                    <a:pt x="0" y="13274"/>
                    <a:pt x="600" y="14131"/>
                    <a:pt x="1713" y="14784"/>
                  </a:cubicBezTo>
                  <a:cubicBezTo>
                    <a:pt x="2640" y="15316"/>
                    <a:pt x="3833" y="15573"/>
                    <a:pt x="5015" y="15573"/>
                  </a:cubicBezTo>
                  <a:cubicBezTo>
                    <a:pt x="6589" y="15573"/>
                    <a:pt x="8144" y="15117"/>
                    <a:pt x="9025" y="14249"/>
                  </a:cubicBezTo>
                  <a:cubicBezTo>
                    <a:pt x="9999" y="13285"/>
                    <a:pt x="10470" y="12225"/>
                    <a:pt x="10470" y="11166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81" y="9239"/>
                    <a:pt x="10481" y="9244"/>
                    <a:pt x="10481" y="9249"/>
                  </a:cubicBezTo>
                  <a:cubicBezTo>
                    <a:pt x="10481" y="9239"/>
                    <a:pt x="10481" y="9239"/>
                    <a:pt x="10481" y="9228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79" y="8886"/>
                    <a:pt x="10436" y="8548"/>
                    <a:pt x="10331" y="8211"/>
                  </a:cubicBezTo>
                  <a:lnTo>
                    <a:pt x="10331" y="8211"/>
                  </a:lnTo>
                  <a:cubicBezTo>
                    <a:pt x="12329" y="8899"/>
                    <a:pt x="14592" y="9252"/>
                    <a:pt x="16870" y="9252"/>
                  </a:cubicBezTo>
                  <a:cubicBezTo>
                    <a:pt x="19095" y="9252"/>
                    <a:pt x="21332" y="8915"/>
                    <a:pt x="23348" y="8222"/>
                  </a:cubicBezTo>
                  <a:cubicBezTo>
                    <a:pt x="25146" y="7611"/>
                    <a:pt x="26099" y="6530"/>
                    <a:pt x="26099" y="5428"/>
                  </a:cubicBezTo>
                  <a:lnTo>
                    <a:pt x="26110" y="3504"/>
                  </a:lnTo>
                  <a:lnTo>
                    <a:pt x="26110" y="3504"/>
                  </a:lnTo>
                  <a:cubicBezTo>
                    <a:pt x="26107" y="2671"/>
                    <a:pt x="25571" y="1829"/>
                    <a:pt x="24440" y="1178"/>
                  </a:cubicBezTo>
                  <a:cubicBezTo>
                    <a:pt x="23106" y="407"/>
                    <a:pt x="21322" y="1"/>
                    <a:pt x="19514" y="1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79;p45">
              <a:extLst>
                <a:ext uri="{FF2B5EF4-FFF2-40B4-BE49-F238E27FC236}">
                  <a16:creationId xmlns:a16="http://schemas.microsoft.com/office/drawing/2014/main" id="{4507D25B-67B1-40B3-9F2C-7CF17DEE42A4}"/>
                </a:ext>
              </a:extLst>
            </p:cNvPr>
            <p:cNvSpPr/>
            <p:nvPr/>
          </p:nvSpPr>
          <p:spPr>
            <a:xfrm>
              <a:off x="697962" y="700191"/>
              <a:ext cx="29604" cy="40417"/>
            </a:xfrm>
            <a:custGeom>
              <a:avLst/>
              <a:gdLst/>
              <a:ahLst/>
              <a:cxnLst/>
              <a:rect l="l" t="t" r="r" b="b"/>
              <a:pathLst>
                <a:path w="2431" h="3319" extrusionOk="0">
                  <a:moveTo>
                    <a:pt x="11" y="0"/>
                  </a:moveTo>
                  <a:lnTo>
                    <a:pt x="0" y="1927"/>
                  </a:lnTo>
                  <a:lnTo>
                    <a:pt x="2420" y="3319"/>
                  </a:lnTo>
                  <a:lnTo>
                    <a:pt x="2430" y="139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80;p45">
              <a:extLst>
                <a:ext uri="{FF2B5EF4-FFF2-40B4-BE49-F238E27FC236}">
                  <a16:creationId xmlns:a16="http://schemas.microsoft.com/office/drawing/2014/main" id="{E069F519-5EA8-420E-88A9-DDBE239101E5}"/>
                </a:ext>
              </a:extLst>
            </p:cNvPr>
            <p:cNvSpPr/>
            <p:nvPr/>
          </p:nvSpPr>
          <p:spPr>
            <a:xfrm>
              <a:off x="727420" y="717130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1"/>
                  </a:moveTo>
                  <a:lnTo>
                    <a:pt x="1" y="1928"/>
                  </a:lnTo>
                  <a:lnTo>
                    <a:pt x="493" y="2217"/>
                  </a:lnTo>
                  <a:lnTo>
                    <a:pt x="504" y="29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281;p45">
              <a:extLst>
                <a:ext uri="{FF2B5EF4-FFF2-40B4-BE49-F238E27FC236}">
                  <a16:creationId xmlns:a16="http://schemas.microsoft.com/office/drawing/2014/main" id="{5C28EE4F-95B1-40C9-BA37-B05587F3C97C}"/>
                </a:ext>
              </a:extLst>
            </p:cNvPr>
            <p:cNvSpPr/>
            <p:nvPr/>
          </p:nvSpPr>
          <p:spPr>
            <a:xfrm>
              <a:off x="733423" y="700447"/>
              <a:ext cx="222398" cy="70021"/>
            </a:xfrm>
            <a:custGeom>
              <a:avLst/>
              <a:gdLst/>
              <a:ahLst/>
              <a:cxnLst/>
              <a:rect l="l" t="t" r="r" b="b"/>
              <a:pathLst>
                <a:path w="18263" h="5750" extrusionOk="0">
                  <a:moveTo>
                    <a:pt x="18263" y="1"/>
                  </a:moveTo>
                  <a:cubicBezTo>
                    <a:pt x="18252" y="1093"/>
                    <a:pt x="17310" y="2174"/>
                    <a:pt x="15512" y="2795"/>
                  </a:cubicBezTo>
                  <a:cubicBezTo>
                    <a:pt x="13500" y="3484"/>
                    <a:pt x="11264" y="3820"/>
                    <a:pt x="9042" y="3820"/>
                  </a:cubicBezTo>
                  <a:cubicBezTo>
                    <a:pt x="5743" y="3820"/>
                    <a:pt x="2473" y="3080"/>
                    <a:pt x="11" y="1660"/>
                  </a:cubicBezTo>
                  <a:lnTo>
                    <a:pt x="0" y="3587"/>
                  </a:lnTo>
                  <a:cubicBezTo>
                    <a:pt x="2466" y="5011"/>
                    <a:pt x="5732" y="5750"/>
                    <a:pt x="9025" y="5750"/>
                  </a:cubicBezTo>
                  <a:cubicBezTo>
                    <a:pt x="11251" y="5750"/>
                    <a:pt x="13489" y="5412"/>
                    <a:pt x="15501" y="4722"/>
                  </a:cubicBezTo>
                  <a:cubicBezTo>
                    <a:pt x="17299" y="4111"/>
                    <a:pt x="18252" y="3030"/>
                    <a:pt x="18252" y="1928"/>
                  </a:cubicBezTo>
                  <a:lnTo>
                    <a:pt x="18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282;p45">
              <a:extLst>
                <a:ext uri="{FF2B5EF4-FFF2-40B4-BE49-F238E27FC236}">
                  <a16:creationId xmlns:a16="http://schemas.microsoft.com/office/drawing/2014/main" id="{1ABCE8CA-1876-41FE-8227-7586AA52B6E2}"/>
                </a:ext>
              </a:extLst>
            </p:cNvPr>
            <p:cNvSpPr/>
            <p:nvPr/>
          </p:nvSpPr>
          <p:spPr>
            <a:xfrm>
              <a:off x="698096" y="657826"/>
              <a:ext cx="269196" cy="89139"/>
            </a:xfrm>
            <a:custGeom>
              <a:avLst/>
              <a:gdLst/>
              <a:ahLst/>
              <a:cxnLst/>
              <a:rect l="l" t="t" r="r" b="b"/>
              <a:pathLst>
                <a:path w="22106" h="7320" extrusionOk="0">
                  <a:moveTo>
                    <a:pt x="14568" y="1"/>
                  </a:moveTo>
                  <a:cubicBezTo>
                    <a:pt x="13590" y="1"/>
                    <a:pt x="12604" y="120"/>
                    <a:pt x="11679" y="364"/>
                  </a:cubicBezTo>
                  <a:lnTo>
                    <a:pt x="0" y="3479"/>
                  </a:lnTo>
                  <a:lnTo>
                    <a:pt x="2419" y="4871"/>
                  </a:lnTo>
                  <a:lnTo>
                    <a:pt x="2912" y="5160"/>
                  </a:lnTo>
                  <a:cubicBezTo>
                    <a:pt x="5374" y="6580"/>
                    <a:pt x="8644" y="7320"/>
                    <a:pt x="11943" y="7320"/>
                  </a:cubicBezTo>
                  <a:cubicBezTo>
                    <a:pt x="14165" y="7320"/>
                    <a:pt x="16401" y="6984"/>
                    <a:pt x="18413" y="6295"/>
                  </a:cubicBezTo>
                  <a:cubicBezTo>
                    <a:pt x="21571" y="5214"/>
                    <a:pt x="22106" y="2687"/>
                    <a:pt x="19494" y="1178"/>
                  </a:cubicBezTo>
                  <a:cubicBezTo>
                    <a:pt x="18160" y="407"/>
                    <a:pt x="16376" y="1"/>
                    <a:pt x="14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283;p45">
              <a:extLst>
                <a:ext uri="{FF2B5EF4-FFF2-40B4-BE49-F238E27FC236}">
                  <a16:creationId xmlns:a16="http://schemas.microsoft.com/office/drawing/2014/main" id="{0F1B8A2E-9701-4771-A583-ED4C4AA1A1E8}"/>
                </a:ext>
              </a:extLst>
            </p:cNvPr>
            <p:cNvSpPr/>
            <p:nvPr/>
          </p:nvSpPr>
          <p:spPr>
            <a:xfrm>
              <a:off x="747756" y="770188"/>
              <a:ext cx="17743" cy="61155"/>
            </a:xfrm>
            <a:custGeom>
              <a:avLst/>
              <a:gdLst/>
              <a:ahLst/>
              <a:cxnLst/>
              <a:rect l="l" t="t" r="r" b="b"/>
              <a:pathLst>
                <a:path w="1457" h="5022" extrusionOk="0">
                  <a:moveTo>
                    <a:pt x="1457" y="1"/>
                  </a:moveTo>
                  <a:lnTo>
                    <a:pt x="1456" y="40"/>
                  </a:lnTo>
                  <a:lnTo>
                    <a:pt x="1456" y="40"/>
                  </a:lnTo>
                  <a:cubicBezTo>
                    <a:pt x="1456" y="27"/>
                    <a:pt x="1457" y="14"/>
                    <a:pt x="1457" y="1"/>
                  </a:cubicBezTo>
                  <a:close/>
                  <a:moveTo>
                    <a:pt x="1456" y="40"/>
                  </a:moveTo>
                  <a:lnTo>
                    <a:pt x="1456" y="40"/>
                  </a:lnTo>
                  <a:cubicBezTo>
                    <a:pt x="1445" y="1086"/>
                    <a:pt x="963" y="2132"/>
                    <a:pt x="1" y="3084"/>
                  </a:cubicBezTo>
                  <a:lnTo>
                    <a:pt x="1" y="5022"/>
                  </a:lnTo>
                  <a:cubicBezTo>
                    <a:pt x="975" y="4058"/>
                    <a:pt x="1446" y="2998"/>
                    <a:pt x="1446" y="1939"/>
                  </a:cubicBezTo>
                  <a:lnTo>
                    <a:pt x="1456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284;p45">
              <a:extLst>
                <a:ext uri="{FF2B5EF4-FFF2-40B4-BE49-F238E27FC236}">
                  <a16:creationId xmlns:a16="http://schemas.microsoft.com/office/drawing/2014/main" id="{33F2C523-A414-43FD-90A4-0832F9CF5017}"/>
                </a:ext>
              </a:extLst>
            </p:cNvPr>
            <p:cNvSpPr/>
            <p:nvPr/>
          </p:nvSpPr>
          <p:spPr>
            <a:xfrm>
              <a:off x="664328" y="768434"/>
              <a:ext cx="72882" cy="38505"/>
            </a:xfrm>
            <a:custGeom>
              <a:avLst/>
              <a:gdLst/>
              <a:ahLst/>
              <a:cxnLst/>
              <a:rect l="l" t="t" r="r" b="b"/>
              <a:pathLst>
                <a:path w="5985" h="3162" extrusionOk="0">
                  <a:moveTo>
                    <a:pt x="2983" y="0"/>
                  </a:moveTo>
                  <a:cubicBezTo>
                    <a:pt x="2286" y="0"/>
                    <a:pt x="1590" y="156"/>
                    <a:pt x="1060" y="466"/>
                  </a:cubicBezTo>
                  <a:cubicBezTo>
                    <a:pt x="0" y="1087"/>
                    <a:pt x="0" y="2083"/>
                    <a:pt x="1071" y="2703"/>
                  </a:cubicBezTo>
                  <a:cubicBezTo>
                    <a:pt x="1606" y="3009"/>
                    <a:pt x="2305" y="3161"/>
                    <a:pt x="3002" y="3161"/>
                  </a:cubicBezTo>
                  <a:cubicBezTo>
                    <a:pt x="3699" y="3161"/>
                    <a:pt x="4395" y="3009"/>
                    <a:pt x="4925" y="2703"/>
                  </a:cubicBezTo>
                  <a:cubicBezTo>
                    <a:pt x="5985" y="2083"/>
                    <a:pt x="5985" y="1087"/>
                    <a:pt x="4914" y="466"/>
                  </a:cubicBezTo>
                  <a:cubicBezTo>
                    <a:pt x="4379" y="156"/>
                    <a:pt x="3680" y="0"/>
                    <a:pt x="29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285;p45">
              <a:extLst>
                <a:ext uri="{FF2B5EF4-FFF2-40B4-BE49-F238E27FC236}">
                  <a16:creationId xmlns:a16="http://schemas.microsoft.com/office/drawing/2014/main" id="{79DD577B-91E7-4E53-ADFC-1A5792F960E8}"/>
                </a:ext>
              </a:extLst>
            </p:cNvPr>
            <p:cNvSpPr/>
            <p:nvPr/>
          </p:nvSpPr>
          <p:spPr>
            <a:xfrm>
              <a:off x="637867" y="785312"/>
              <a:ext cx="109902" cy="62166"/>
            </a:xfrm>
            <a:custGeom>
              <a:avLst/>
              <a:gdLst/>
              <a:ahLst/>
              <a:cxnLst/>
              <a:rect l="l" t="t" r="r" b="b"/>
              <a:pathLst>
                <a:path w="9025" h="5105" extrusionOk="0">
                  <a:moveTo>
                    <a:pt x="11" y="1"/>
                  </a:moveTo>
                  <a:lnTo>
                    <a:pt x="11" y="1928"/>
                  </a:lnTo>
                  <a:cubicBezTo>
                    <a:pt x="0" y="2805"/>
                    <a:pt x="600" y="3662"/>
                    <a:pt x="1713" y="4315"/>
                  </a:cubicBezTo>
                  <a:cubicBezTo>
                    <a:pt x="2640" y="4847"/>
                    <a:pt x="3833" y="5104"/>
                    <a:pt x="5015" y="5104"/>
                  </a:cubicBezTo>
                  <a:cubicBezTo>
                    <a:pt x="6589" y="5104"/>
                    <a:pt x="8144" y="4648"/>
                    <a:pt x="9025" y="3780"/>
                  </a:cubicBezTo>
                  <a:lnTo>
                    <a:pt x="9025" y="1842"/>
                  </a:lnTo>
                  <a:cubicBezTo>
                    <a:pt x="8143" y="2711"/>
                    <a:pt x="6586" y="3171"/>
                    <a:pt x="5009" y="3171"/>
                  </a:cubicBezTo>
                  <a:cubicBezTo>
                    <a:pt x="3829" y="3171"/>
                    <a:pt x="2639" y="2913"/>
                    <a:pt x="1713" y="2377"/>
                  </a:cubicBezTo>
                  <a:cubicBezTo>
                    <a:pt x="600" y="1735"/>
                    <a:pt x="11" y="868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286;p45">
              <a:extLst>
                <a:ext uri="{FF2B5EF4-FFF2-40B4-BE49-F238E27FC236}">
                  <a16:creationId xmlns:a16="http://schemas.microsoft.com/office/drawing/2014/main" id="{30224D45-7FF5-494F-B7C9-10D93CFC2436}"/>
                </a:ext>
              </a:extLst>
            </p:cNvPr>
            <p:cNvSpPr/>
            <p:nvPr/>
          </p:nvSpPr>
          <p:spPr>
            <a:xfrm>
              <a:off x="632131" y="700191"/>
              <a:ext cx="145363" cy="123736"/>
            </a:xfrm>
            <a:custGeom>
              <a:avLst/>
              <a:gdLst/>
              <a:ahLst/>
              <a:cxnLst/>
              <a:rect l="l" t="t" r="r" b="b"/>
              <a:pathLst>
                <a:path w="11937" h="10161" extrusionOk="0">
                  <a:moveTo>
                    <a:pt x="5627" y="5604"/>
                  </a:moveTo>
                  <a:cubicBezTo>
                    <a:pt x="6324" y="5604"/>
                    <a:pt x="7023" y="5760"/>
                    <a:pt x="7558" y="6070"/>
                  </a:cubicBezTo>
                  <a:cubicBezTo>
                    <a:pt x="8629" y="6691"/>
                    <a:pt x="8629" y="7687"/>
                    <a:pt x="7569" y="8307"/>
                  </a:cubicBezTo>
                  <a:cubicBezTo>
                    <a:pt x="7039" y="8613"/>
                    <a:pt x="6343" y="8765"/>
                    <a:pt x="5646" y="8765"/>
                  </a:cubicBezTo>
                  <a:cubicBezTo>
                    <a:pt x="4949" y="8765"/>
                    <a:pt x="4250" y="8613"/>
                    <a:pt x="3715" y="8307"/>
                  </a:cubicBezTo>
                  <a:cubicBezTo>
                    <a:pt x="2644" y="7687"/>
                    <a:pt x="2644" y="6691"/>
                    <a:pt x="3704" y="6070"/>
                  </a:cubicBezTo>
                  <a:cubicBezTo>
                    <a:pt x="4234" y="5760"/>
                    <a:pt x="4930" y="5604"/>
                    <a:pt x="5627" y="5604"/>
                  </a:cubicBezTo>
                  <a:close/>
                  <a:moveTo>
                    <a:pt x="5417" y="0"/>
                  </a:moveTo>
                  <a:lnTo>
                    <a:pt x="1007" y="5610"/>
                  </a:lnTo>
                  <a:cubicBezTo>
                    <a:pt x="0" y="6884"/>
                    <a:pt x="482" y="8382"/>
                    <a:pt x="2184" y="9367"/>
                  </a:cubicBezTo>
                  <a:cubicBezTo>
                    <a:pt x="3110" y="9903"/>
                    <a:pt x="4300" y="10161"/>
                    <a:pt x="5480" y="10161"/>
                  </a:cubicBezTo>
                  <a:cubicBezTo>
                    <a:pt x="7057" y="10161"/>
                    <a:pt x="8614" y="9701"/>
                    <a:pt x="9496" y="8832"/>
                  </a:cubicBezTo>
                  <a:cubicBezTo>
                    <a:pt x="11936" y="6423"/>
                    <a:pt x="11251" y="3362"/>
                    <a:pt x="7836" y="1392"/>
                  </a:cubicBezTo>
                  <a:lnTo>
                    <a:pt x="5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287;p45">
              <a:extLst>
                <a:ext uri="{FF2B5EF4-FFF2-40B4-BE49-F238E27FC236}">
                  <a16:creationId xmlns:a16="http://schemas.microsoft.com/office/drawing/2014/main" id="{7F5BFAA1-EB1C-4525-B238-F3BD4B539836}"/>
                </a:ext>
              </a:extLst>
            </p:cNvPr>
            <p:cNvSpPr/>
            <p:nvPr/>
          </p:nvSpPr>
          <p:spPr>
            <a:xfrm>
              <a:off x="752713" y="556631"/>
              <a:ext cx="183819" cy="105664"/>
            </a:xfrm>
            <a:custGeom>
              <a:avLst/>
              <a:gdLst/>
              <a:ahLst/>
              <a:cxnLst/>
              <a:rect l="l" t="t" r="r" b="b"/>
              <a:pathLst>
                <a:path w="15095" h="8677" extrusionOk="0">
                  <a:moveTo>
                    <a:pt x="359" y="0"/>
                  </a:moveTo>
                  <a:cubicBezTo>
                    <a:pt x="276" y="0"/>
                    <a:pt x="193" y="19"/>
                    <a:pt x="129" y="57"/>
                  </a:cubicBezTo>
                  <a:cubicBezTo>
                    <a:pt x="0" y="132"/>
                    <a:pt x="0" y="249"/>
                    <a:pt x="129" y="324"/>
                  </a:cubicBezTo>
                  <a:cubicBezTo>
                    <a:pt x="196" y="358"/>
                    <a:pt x="284" y="374"/>
                    <a:pt x="371" y="374"/>
                  </a:cubicBezTo>
                  <a:cubicBezTo>
                    <a:pt x="424" y="374"/>
                    <a:pt x="477" y="368"/>
                    <a:pt x="525" y="356"/>
                  </a:cubicBezTo>
                  <a:lnTo>
                    <a:pt x="525" y="356"/>
                  </a:lnTo>
                  <a:cubicBezTo>
                    <a:pt x="3940" y="2465"/>
                    <a:pt x="3886" y="5795"/>
                    <a:pt x="343" y="7850"/>
                  </a:cubicBezTo>
                  <a:lnTo>
                    <a:pt x="461" y="7914"/>
                  </a:lnTo>
                  <a:cubicBezTo>
                    <a:pt x="4068" y="5816"/>
                    <a:pt x="4122" y="2433"/>
                    <a:pt x="632" y="292"/>
                  </a:cubicBezTo>
                  <a:cubicBezTo>
                    <a:pt x="718" y="217"/>
                    <a:pt x="696" y="121"/>
                    <a:pt x="589" y="57"/>
                  </a:cubicBezTo>
                  <a:cubicBezTo>
                    <a:pt x="525" y="19"/>
                    <a:pt x="442" y="0"/>
                    <a:pt x="359" y="0"/>
                  </a:cubicBezTo>
                  <a:close/>
                  <a:moveTo>
                    <a:pt x="8084" y="6854"/>
                  </a:moveTo>
                  <a:cubicBezTo>
                    <a:pt x="5658" y="6854"/>
                    <a:pt x="3233" y="7389"/>
                    <a:pt x="1392" y="8460"/>
                  </a:cubicBezTo>
                  <a:lnTo>
                    <a:pt x="1510" y="8524"/>
                  </a:lnTo>
                  <a:cubicBezTo>
                    <a:pt x="3319" y="7469"/>
                    <a:pt x="5703" y="6942"/>
                    <a:pt x="8089" y="6942"/>
                  </a:cubicBezTo>
                  <a:cubicBezTo>
                    <a:pt x="10377" y="6942"/>
                    <a:pt x="12666" y="7427"/>
                    <a:pt x="14452" y="8396"/>
                  </a:cubicBezTo>
                  <a:cubicBezTo>
                    <a:pt x="14388" y="8471"/>
                    <a:pt x="14399" y="8567"/>
                    <a:pt x="14506" y="8621"/>
                  </a:cubicBezTo>
                  <a:cubicBezTo>
                    <a:pt x="14570" y="8658"/>
                    <a:pt x="14653" y="8677"/>
                    <a:pt x="14736" y="8677"/>
                  </a:cubicBezTo>
                  <a:cubicBezTo>
                    <a:pt x="14819" y="8677"/>
                    <a:pt x="14902" y="8658"/>
                    <a:pt x="14966" y="8621"/>
                  </a:cubicBezTo>
                  <a:cubicBezTo>
                    <a:pt x="15095" y="8546"/>
                    <a:pt x="15095" y="8428"/>
                    <a:pt x="14966" y="8353"/>
                  </a:cubicBezTo>
                  <a:cubicBezTo>
                    <a:pt x="14907" y="8318"/>
                    <a:pt x="14829" y="8302"/>
                    <a:pt x="14749" y="8302"/>
                  </a:cubicBezTo>
                  <a:cubicBezTo>
                    <a:pt x="14683" y="8302"/>
                    <a:pt x="14617" y="8312"/>
                    <a:pt x="14559" y="8332"/>
                  </a:cubicBezTo>
                  <a:cubicBezTo>
                    <a:pt x="12741" y="7346"/>
                    <a:pt x="10411" y="6854"/>
                    <a:pt x="8084" y="6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7996;p76">
            <a:extLst>
              <a:ext uri="{FF2B5EF4-FFF2-40B4-BE49-F238E27FC236}">
                <a16:creationId xmlns:a16="http://schemas.microsoft.com/office/drawing/2014/main" id="{CB6CD492-DED7-46FC-989F-49AA0D0AB7EB}"/>
              </a:ext>
            </a:extLst>
          </p:cNvPr>
          <p:cNvGrpSpPr/>
          <p:nvPr/>
        </p:nvGrpSpPr>
        <p:grpSpPr>
          <a:xfrm>
            <a:off x="2395639" y="3206558"/>
            <a:ext cx="221441" cy="363139"/>
            <a:chOff x="4805985" y="2307461"/>
            <a:chExt cx="221441" cy="363139"/>
          </a:xfrm>
        </p:grpSpPr>
        <p:sp>
          <p:nvSpPr>
            <p:cNvPr id="65" name="Google Shape;7997;p76">
              <a:extLst>
                <a:ext uri="{FF2B5EF4-FFF2-40B4-BE49-F238E27FC236}">
                  <a16:creationId xmlns:a16="http://schemas.microsoft.com/office/drawing/2014/main" id="{7AB2A99B-7A33-4541-AE32-A71EDBBC2764}"/>
                </a:ext>
              </a:extLst>
            </p:cNvPr>
            <p:cNvSpPr/>
            <p:nvPr/>
          </p:nvSpPr>
          <p:spPr>
            <a:xfrm>
              <a:off x="4805985" y="2307461"/>
              <a:ext cx="221441" cy="363139"/>
            </a:xfrm>
            <a:custGeom>
              <a:avLst/>
              <a:gdLst/>
              <a:ahLst/>
              <a:cxnLst/>
              <a:rect l="l" t="t" r="r" b="b"/>
              <a:pathLst>
                <a:path w="7145" h="11717" extrusionOk="0">
                  <a:moveTo>
                    <a:pt x="2596" y="0"/>
                  </a:moveTo>
                  <a:lnTo>
                    <a:pt x="382" y="1286"/>
                  </a:lnTo>
                  <a:cubicBezTo>
                    <a:pt x="358" y="1310"/>
                    <a:pt x="358" y="1334"/>
                    <a:pt x="358" y="1358"/>
                  </a:cubicBezTo>
                  <a:lnTo>
                    <a:pt x="24" y="5335"/>
                  </a:lnTo>
                  <a:cubicBezTo>
                    <a:pt x="1" y="5430"/>
                    <a:pt x="48" y="5549"/>
                    <a:pt x="143" y="5621"/>
                  </a:cubicBezTo>
                  <a:lnTo>
                    <a:pt x="2120" y="7597"/>
                  </a:lnTo>
                  <a:cubicBezTo>
                    <a:pt x="2191" y="7669"/>
                    <a:pt x="2239" y="7764"/>
                    <a:pt x="2215" y="7835"/>
                  </a:cubicBezTo>
                  <a:lnTo>
                    <a:pt x="1572" y="11717"/>
                  </a:lnTo>
                  <a:lnTo>
                    <a:pt x="3787" y="10431"/>
                  </a:lnTo>
                  <a:lnTo>
                    <a:pt x="7073" y="6264"/>
                  </a:lnTo>
                  <a:cubicBezTo>
                    <a:pt x="7145" y="6192"/>
                    <a:pt x="7073" y="5978"/>
                    <a:pt x="6954" y="5882"/>
                  </a:cubicBezTo>
                  <a:lnTo>
                    <a:pt x="5311" y="4382"/>
                  </a:lnTo>
                  <a:cubicBezTo>
                    <a:pt x="5287" y="4358"/>
                    <a:pt x="5264" y="4311"/>
                    <a:pt x="5287" y="4263"/>
                  </a:cubicBezTo>
                  <a:lnTo>
                    <a:pt x="5978" y="2025"/>
                  </a:lnTo>
                  <a:cubicBezTo>
                    <a:pt x="5978" y="1977"/>
                    <a:pt x="5954" y="1905"/>
                    <a:pt x="5883" y="1858"/>
                  </a:cubicBezTo>
                  <a:lnTo>
                    <a:pt x="2692" y="24"/>
                  </a:lnTo>
                  <a:cubicBezTo>
                    <a:pt x="2668" y="0"/>
                    <a:pt x="2620" y="0"/>
                    <a:pt x="2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998;p76">
              <a:extLst>
                <a:ext uri="{FF2B5EF4-FFF2-40B4-BE49-F238E27FC236}">
                  <a16:creationId xmlns:a16="http://schemas.microsoft.com/office/drawing/2014/main" id="{65AD9168-0ADF-4FF4-AFD2-2173B4AA85D4}"/>
                </a:ext>
              </a:extLst>
            </p:cNvPr>
            <p:cNvSpPr/>
            <p:nvPr/>
          </p:nvSpPr>
          <p:spPr>
            <a:xfrm>
              <a:off x="4805985" y="2347285"/>
              <a:ext cx="152824" cy="323314"/>
            </a:xfrm>
            <a:custGeom>
              <a:avLst/>
              <a:gdLst/>
              <a:ahLst/>
              <a:cxnLst/>
              <a:rect l="l" t="t" r="r" b="b"/>
              <a:pathLst>
                <a:path w="4931" h="10432" extrusionOk="0">
                  <a:moveTo>
                    <a:pt x="411" y="0"/>
                  </a:moveTo>
                  <a:cubicBezTo>
                    <a:pt x="378" y="0"/>
                    <a:pt x="358" y="27"/>
                    <a:pt x="358" y="73"/>
                  </a:cubicBezTo>
                  <a:lnTo>
                    <a:pt x="24" y="4050"/>
                  </a:lnTo>
                  <a:cubicBezTo>
                    <a:pt x="1" y="4145"/>
                    <a:pt x="48" y="4264"/>
                    <a:pt x="143" y="4336"/>
                  </a:cubicBezTo>
                  <a:lnTo>
                    <a:pt x="2120" y="6312"/>
                  </a:lnTo>
                  <a:cubicBezTo>
                    <a:pt x="2191" y="6384"/>
                    <a:pt x="2239" y="6479"/>
                    <a:pt x="2215" y="6550"/>
                  </a:cubicBezTo>
                  <a:lnTo>
                    <a:pt x="1572" y="10432"/>
                  </a:lnTo>
                  <a:lnTo>
                    <a:pt x="4859" y="6264"/>
                  </a:lnTo>
                  <a:cubicBezTo>
                    <a:pt x="4930" y="6193"/>
                    <a:pt x="4859" y="5979"/>
                    <a:pt x="4740" y="5883"/>
                  </a:cubicBezTo>
                  <a:lnTo>
                    <a:pt x="3096" y="4383"/>
                  </a:lnTo>
                  <a:cubicBezTo>
                    <a:pt x="3073" y="4359"/>
                    <a:pt x="3049" y="4312"/>
                    <a:pt x="3073" y="4264"/>
                  </a:cubicBezTo>
                  <a:lnTo>
                    <a:pt x="3763" y="2026"/>
                  </a:lnTo>
                  <a:cubicBezTo>
                    <a:pt x="3763" y="1978"/>
                    <a:pt x="3739" y="1906"/>
                    <a:pt x="3692" y="1859"/>
                  </a:cubicBezTo>
                  <a:lnTo>
                    <a:pt x="477" y="25"/>
                  </a:lnTo>
                  <a:cubicBezTo>
                    <a:pt x="452" y="8"/>
                    <a:pt x="429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7996;p76">
            <a:extLst>
              <a:ext uri="{FF2B5EF4-FFF2-40B4-BE49-F238E27FC236}">
                <a16:creationId xmlns:a16="http://schemas.microsoft.com/office/drawing/2014/main" id="{8A102D87-985E-44CA-A0B5-5BC47A3C4B5A}"/>
              </a:ext>
            </a:extLst>
          </p:cNvPr>
          <p:cNvGrpSpPr/>
          <p:nvPr/>
        </p:nvGrpSpPr>
        <p:grpSpPr>
          <a:xfrm>
            <a:off x="8579417" y="1916132"/>
            <a:ext cx="221441" cy="363139"/>
            <a:chOff x="4805985" y="2307461"/>
            <a:chExt cx="221441" cy="363139"/>
          </a:xfrm>
        </p:grpSpPr>
        <p:sp>
          <p:nvSpPr>
            <p:cNvPr id="68" name="Google Shape;7997;p76">
              <a:extLst>
                <a:ext uri="{FF2B5EF4-FFF2-40B4-BE49-F238E27FC236}">
                  <a16:creationId xmlns:a16="http://schemas.microsoft.com/office/drawing/2014/main" id="{1D4E67AB-7A90-412F-A87F-EFFD6D333B85}"/>
                </a:ext>
              </a:extLst>
            </p:cNvPr>
            <p:cNvSpPr/>
            <p:nvPr/>
          </p:nvSpPr>
          <p:spPr>
            <a:xfrm>
              <a:off x="4805985" y="2307461"/>
              <a:ext cx="221441" cy="363139"/>
            </a:xfrm>
            <a:custGeom>
              <a:avLst/>
              <a:gdLst/>
              <a:ahLst/>
              <a:cxnLst/>
              <a:rect l="l" t="t" r="r" b="b"/>
              <a:pathLst>
                <a:path w="7145" h="11717" extrusionOk="0">
                  <a:moveTo>
                    <a:pt x="2596" y="0"/>
                  </a:moveTo>
                  <a:lnTo>
                    <a:pt x="382" y="1286"/>
                  </a:lnTo>
                  <a:cubicBezTo>
                    <a:pt x="358" y="1310"/>
                    <a:pt x="358" y="1334"/>
                    <a:pt x="358" y="1358"/>
                  </a:cubicBezTo>
                  <a:lnTo>
                    <a:pt x="24" y="5335"/>
                  </a:lnTo>
                  <a:cubicBezTo>
                    <a:pt x="1" y="5430"/>
                    <a:pt x="48" y="5549"/>
                    <a:pt x="143" y="5621"/>
                  </a:cubicBezTo>
                  <a:lnTo>
                    <a:pt x="2120" y="7597"/>
                  </a:lnTo>
                  <a:cubicBezTo>
                    <a:pt x="2191" y="7669"/>
                    <a:pt x="2239" y="7764"/>
                    <a:pt x="2215" y="7835"/>
                  </a:cubicBezTo>
                  <a:lnTo>
                    <a:pt x="1572" y="11717"/>
                  </a:lnTo>
                  <a:lnTo>
                    <a:pt x="3787" y="10431"/>
                  </a:lnTo>
                  <a:lnTo>
                    <a:pt x="7073" y="6264"/>
                  </a:lnTo>
                  <a:cubicBezTo>
                    <a:pt x="7145" y="6192"/>
                    <a:pt x="7073" y="5978"/>
                    <a:pt x="6954" y="5882"/>
                  </a:cubicBezTo>
                  <a:lnTo>
                    <a:pt x="5311" y="4382"/>
                  </a:lnTo>
                  <a:cubicBezTo>
                    <a:pt x="5287" y="4358"/>
                    <a:pt x="5264" y="4311"/>
                    <a:pt x="5287" y="4263"/>
                  </a:cubicBezTo>
                  <a:lnTo>
                    <a:pt x="5978" y="2025"/>
                  </a:lnTo>
                  <a:cubicBezTo>
                    <a:pt x="5978" y="1977"/>
                    <a:pt x="5954" y="1905"/>
                    <a:pt x="5883" y="1858"/>
                  </a:cubicBezTo>
                  <a:lnTo>
                    <a:pt x="2692" y="24"/>
                  </a:lnTo>
                  <a:cubicBezTo>
                    <a:pt x="2668" y="0"/>
                    <a:pt x="2620" y="0"/>
                    <a:pt x="2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998;p76">
              <a:extLst>
                <a:ext uri="{FF2B5EF4-FFF2-40B4-BE49-F238E27FC236}">
                  <a16:creationId xmlns:a16="http://schemas.microsoft.com/office/drawing/2014/main" id="{5960B312-BEB4-4571-BB69-6A99CE7F29AA}"/>
                </a:ext>
              </a:extLst>
            </p:cNvPr>
            <p:cNvSpPr/>
            <p:nvPr/>
          </p:nvSpPr>
          <p:spPr>
            <a:xfrm>
              <a:off x="4805985" y="2347285"/>
              <a:ext cx="152824" cy="323314"/>
            </a:xfrm>
            <a:custGeom>
              <a:avLst/>
              <a:gdLst/>
              <a:ahLst/>
              <a:cxnLst/>
              <a:rect l="l" t="t" r="r" b="b"/>
              <a:pathLst>
                <a:path w="4931" h="10432" extrusionOk="0">
                  <a:moveTo>
                    <a:pt x="411" y="0"/>
                  </a:moveTo>
                  <a:cubicBezTo>
                    <a:pt x="378" y="0"/>
                    <a:pt x="358" y="27"/>
                    <a:pt x="358" y="73"/>
                  </a:cubicBezTo>
                  <a:lnTo>
                    <a:pt x="24" y="4050"/>
                  </a:lnTo>
                  <a:cubicBezTo>
                    <a:pt x="1" y="4145"/>
                    <a:pt x="48" y="4264"/>
                    <a:pt x="143" y="4336"/>
                  </a:cubicBezTo>
                  <a:lnTo>
                    <a:pt x="2120" y="6312"/>
                  </a:lnTo>
                  <a:cubicBezTo>
                    <a:pt x="2191" y="6384"/>
                    <a:pt x="2239" y="6479"/>
                    <a:pt x="2215" y="6550"/>
                  </a:cubicBezTo>
                  <a:lnTo>
                    <a:pt x="1572" y="10432"/>
                  </a:lnTo>
                  <a:lnTo>
                    <a:pt x="4859" y="6264"/>
                  </a:lnTo>
                  <a:cubicBezTo>
                    <a:pt x="4930" y="6193"/>
                    <a:pt x="4859" y="5979"/>
                    <a:pt x="4740" y="5883"/>
                  </a:cubicBezTo>
                  <a:lnTo>
                    <a:pt x="3096" y="4383"/>
                  </a:lnTo>
                  <a:cubicBezTo>
                    <a:pt x="3073" y="4359"/>
                    <a:pt x="3049" y="4312"/>
                    <a:pt x="3073" y="4264"/>
                  </a:cubicBezTo>
                  <a:lnTo>
                    <a:pt x="3763" y="2026"/>
                  </a:lnTo>
                  <a:cubicBezTo>
                    <a:pt x="3763" y="1978"/>
                    <a:pt x="3739" y="1906"/>
                    <a:pt x="3692" y="1859"/>
                  </a:cubicBezTo>
                  <a:lnTo>
                    <a:pt x="477" y="25"/>
                  </a:lnTo>
                  <a:cubicBezTo>
                    <a:pt x="452" y="8"/>
                    <a:pt x="429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684;p75">
            <a:extLst>
              <a:ext uri="{FF2B5EF4-FFF2-40B4-BE49-F238E27FC236}">
                <a16:creationId xmlns:a16="http://schemas.microsoft.com/office/drawing/2014/main" id="{4C2F3991-EA1C-4C2C-AACB-3BF3DF6FF501}"/>
              </a:ext>
            </a:extLst>
          </p:cNvPr>
          <p:cNvGrpSpPr/>
          <p:nvPr/>
        </p:nvGrpSpPr>
        <p:grpSpPr>
          <a:xfrm>
            <a:off x="4157333" y="2990408"/>
            <a:ext cx="648578" cy="470248"/>
            <a:chOff x="1633346" y="3749942"/>
            <a:chExt cx="372120" cy="227402"/>
          </a:xfrm>
        </p:grpSpPr>
        <p:sp>
          <p:nvSpPr>
            <p:cNvPr id="71" name="Google Shape;7685;p75">
              <a:extLst>
                <a:ext uri="{FF2B5EF4-FFF2-40B4-BE49-F238E27FC236}">
                  <a16:creationId xmlns:a16="http://schemas.microsoft.com/office/drawing/2014/main" id="{1503B5C9-EE6D-4E11-8A62-F29CE53B6591}"/>
                </a:ext>
              </a:extLst>
            </p:cNvPr>
            <p:cNvSpPr/>
            <p:nvPr/>
          </p:nvSpPr>
          <p:spPr>
            <a:xfrm>
              <a:off x="1639981" y="3749942"/>
              <a:ext cx="209732" cy="152005"/>
            </a:xfrm>
            <a:custGeom>
              <a:avLst/>
              <a:gdLst/>
              <a:ahLst/>
              <a:cxnLst/>
              <a:rect l="l" t="t" r="r" b="b"/>
              <a:pathLst>
                <a:path w="6765" h="4903" extrusionOk="0">
                  <a:moveTo>
                    <a:pt x="5027" y="1"/>
                  </a:moveTo>
                  <a:cubicBezTo>
                    <a:pt x="4478" y="1"/>
                    <a:pt x="3935" y="160"/>
                    <a:pt x="3621" y="461"/>
                  </a:cubicBezTo>
                  <a:cubicBezTo>
                    <a:pt x="3287" y="795"/>
                    <a:pt x="3121" y="1152"/>
                    <a:pt x="3121" y="1533"/>
                  </a:cubicBezTo>
                  <a:lnTo>
                    <a:pt x="3121" y="2081"/>
                  </a:lnTo>
                  <a:cubicBezTo>
                    <a:pt x="3121" y="2295"/>
                    <a:pt x="3192" y="2509"/>
                    <a:pt x="3287" y="2724"/>
                  </a:cubicBezTo>
                  <a:cubicBezTo>
                    <a:pt x="2933" y="2643"/>
                    <a:pt x="2554" y="2601"/>
                    <a:pt x="2172" y="2601"/>
                  </a:cubicBezTo>
                  <a:cubicBezTo>
                    <a:pt x="1655" y="2601"/>
                    <a:pt x="1134" y="2678"/>
                    <a:pt x="668" y="2843"/>
                  </a:cubicBezTo>
                  <a:cubicBezTo>
                    <a:pt x="215" y="3010"/>
                    <a:pt x="1" y="3272"/>
                    <a:pt x="1" y="3533"/>
                  </a:cubicBezTo>
                  <a:lnTo>
                    <a:pt x="1" y="4057"/>
                  </a:lnTo>
                  <a:cubicBezTo>
                    <a:pt x="1" y="4272"/>
                    <a:pt x="120" y="4462"/>
                    <a:pt x="406" y="4629"/>
                  </a:cubicBezTo>
                  <a:cubicBezTo>
                    <a:pt x="720" y="4802"/>
                    <a:pt x="1150" y="4902"/>
                    <a:pt x="1590" y="4902"/>
                  </a:cubicBezTo>
                  <a:cubicBezTo>
                    <a:pt x="1816" y="4902"/>
                    <a:pt x="2045" y="4876"/>
                    <a:pt x="2263" y="4819"/>
                  </a:cubicBezTo>
                  <a:lnTo>
                    <a:pt x="5049" y="4081"/>
                  </a:lnTo>
                  <a:lnTo>
                    <a:pt x="6574" y="2128"/>
                  </a:lnTo>
                  <a:cubicBezTo>
                    <a:pt x="6693" y="1962"/>
                    <a:pt x="6740" y="1819"/>
                    <a:pt x="6740" y="1652"/>
                  </a:cubicBezTo>
                  <a:lnTo>
                    <a:pt x="6740" y="1104"/>
                  </a:lnTo>
                  <a:cubicBezTo>
                    <a:pt x="6764" y="795"/>
                    <a:pt x="6550" y="485"/>
                    <a:pt x="6169" y="271"/>
                  </a:cubicBezTo>
                  <a:cubicBezTo>
                    <a:pt x="5844" y="88"/>
                    <a:pt x="5434" y="1"/>
                    <a:pt x="5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686;p75">
              <a:extLst>
                <a:ext uri="{FF2B5EF4-FFF2-40B4-BE49-F238E27FC236}">
                  <a16:creationId xmlns:a16="http://schemas.microsoft.com/office/drawing/2014/main" id="{4EFDA092-5386-4298-91DB-3D1FFBDB526F}"/>
                </a:ext>
              </a:extLst>
            </p:cNvPr>
            <p:cNvSpPr/>
            <p:nvPr/>
          </p:nvSpPr>
          <p:spPr>
            <a:xfrm>
              <a:off x="1843756" y="3784168"/>
              <a:ext cx="5208" cy="31778"/>
            </a:xfrm>
            <a:custGeom>
              <a:avLst/>
              <a:gdLst/>
              <a:ahLst/>
              <a:cxnLst/>
              <a:rect l="l" t="t" r="r" b="b"/>
              <a:pathLst>
                <a:path w="168" h="1025" extrusionOk="0">
                  <a:moveTo>
                    <a:pt x="167" y="0"/>
                  </a:moveTo>
                  <a:cubicBezTo>
                    <a:pt x="167" y="143"/>
                    <a:pt x="120" y="310"/>
                    <a:pt x="1" y="477"/>
                  </a:cubicBezTo>
                  <a:lnTo>
                    <a:pt x="1" y="1024"/>
                  </a:lnTo>
                  <a:cubicBezTo>
                    <a:pt x="120" y="858"/>
                    <a:pt x="167" y="715"/>
                    <a:pt x="167" y="548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687;p75">
              <a:extLst>
                <a:ext uri="{FF2B5EF4-FFF2-40B4-BE49-F238E27FC236}">
                  <a16:creationId xmlns:a16="http://schemas.microsoft.com/office/drawing/2014/main" id="{7FD44EFB-5A92-4E39-A14A-0DCA454200E5}"/>
                </a:ext>
              </a:extLst>
            </p:cNvPr>
            <p:cNvSpPr/>
            <p:nvPr/>
          </p:nvSpPr>
          <p:spPr>
            <a:xfrm>
              <a:off x="1736707" y="3797468"/>
              <a:ext cx="33979" cy="63524"/>
            </a:xfrm>
            <a:custGeom>
              <a:avLst/>
              <a:gdLst/>
              <a:ahLst/>
              <a:cxnLst/>
              <a:rect l="l" t="t" r="r" b="b"/>
              <a:pathLst>
                <a:path w="1096" h="2049" extrusionOk="0">
                  <a:moveTo>
                    <a:pt x="1" y="0"/>
                  </a:moveTo>
                  <a:lnTo>
                    <a:pt x="1" y="548"/>
                  </a:lnTo>
                  <a:cubicBezTo>
                    <a:pt x="1" y="1096"/>
                    <a:pt x="382" y="1643"/>
                    <a:pt x="1096" y="2048"/>
                  </a:cubicBezTo>
                  <a:lnTo>
                    <a:pt x="1096" y="1500"/>
                  </a:lnTo>
                  <a:cubicBezTo>
                    <a:pt x="382" y="1096"/>
                    <a:pt x="1" y="54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688;p75">
              <a:extLst>
                <a:ext uri="{FF2B5EF4-FFF2-40B4-BE49-F238E27FC236}">
                  <a16:creationId xmlns:a16="http://schemas.microsoft.com/office/drawing/2014/main" id="{4D38C3F7-7141-4CE1-A146-99BFCB649573}"/>
                </a:ext>
              </a:extLst>
            </p:cNvPr>
            <p:cNvSpPr/>
            <p:nvPr/>
          </p:nvSpPr>
          <p:spPr>
            <a:xfrm>
              <a:off x="1770654" y="3843971"/>
              <a:ext cx="4464" cy="19966"/>
            </a:xfrm>
            <a:custGeom>
              <a:avLst/>
              <a:gdLst/>
              <a:ahLst/>
              <a:cxnLst/>
              <a:rect l="l" t="t" r="r" b="b"/>
              <a:pathLst>
                <a:path w="144" h="644" extrusionOk="0">
                  <a:moveTo>
                    <a:pt x="1" y="0"/>
                  </a:moveTo>
                  <a:lnTo>
                    <a:pt x="1" y="548"/>
                  </a:lnTo>
                  <a:lnTo>
                    <a:pt x="144" y="643"/>
                  </a:lnTo>
                  <a:lnTo>
                    <a:pt x="144" y="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689;p75">
              <a:extLst>
                <a:ext uri="{FF2B5EF4-FFF2-40B4-BE49-F238E27FC236}">
                  <a16:creationId xmlns:a16="http://schemas.microsoft.com/office/drawing/2014/main" id="{CBFDB605-AFA0-49D9-845C-30CCB4369F82}"/>
                </a:ext>
              </a:extLst>
            </p:cNvPr>
            <p:cNvSpPr/>
            <p:nvPr/>
          </p:nvSpPr>
          <p:spPr>
            <a:xfrm>
              <a:off x="1726383" y="3749942"/>
              <a:ext cx="127761" cy="108819"/>
            </a:xfrm>
            <a:custGeom>
              <a:avLst/>
              <a:gdLst/>
              <a:ahLst/>
              <a:cxnLst/>
              <a:rect l="l" t="t" r="r" b="b"/>
              <a:pathLst>
                <a:path w="4121" h="3510" extrusionOk="0">
                  <a:moveTo>
                    <a:pt x="2240" y="1"/>
                  </a:moveTo>
                  <a:cubicBezTo>
                    <a:pt x="1691" y="1"/>
                    <a:pt x="1148" y="160"/>
                    <a:pt x="834" y="461"/>
                  </a:cubicBezTo>
                  <a:cubicBezTo>
                    <a:pt x="0" y="1295"/>
                    <a:pt x="238" y="2343"/>
                    <a:pt x="1429" y="3033"/>
                  </a:cubicBezTo>
                  <a:lnTo>
                    <a:pt x="1572" y="3105"/>
                  </a:lnTo>
                  <a:lnTo>
                    <a:pt x="2262" y="3510"/>
                  </a:lnTo>
                  <a:lnTo>
                    <a:pt x="3787" y="1581"/>
                  </a:lnTo>
                  <a:cubicBezTo>
                    <a:pt x="4120" y="1128"/>
                    <a:pt x="3977" y="604"/>
                    <a:pt x="3382" y="271"/>
                  </a:cubicBezTo>
                  <a:cubicBezTo>
                    <a:pt x="3057" y="88"/>
                    <a:pt x="2647" y="1"/>
                    <a:pt x="22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90;p75">
              <a:extLst>
                <a:ext uri="{FF2B5EF4-FFF2-40B4-BE49-F238E27FC236}">
                  <a16:creationId xmlns:a16="http://schemas.microsoft.com/office/drawing/2014/main" id="{7E0B275A-0F15-47E9-A3C4-EEFF7878CF46}"/>
                </a:ext>
              </a:extLst>
            </p:cNvPr>
            <p:cNvSpPr/>
            <p:nvPr/>
          </p:nvSpPr>
          <p:spPr>
            <a:xfrm>
              <a:off x="1796509" y="3798925"/>
              <a:ext cx="47279" cy="77568"/>
            </a:xfrm>
            <a:custGeom>
              <a:avLst/>
              <a:gdLst/>
              <a:ahLst/>
              <a:cxnLst/>
              <a:rect l="l" t="t" r="r" b="b"/>
              <a:pathLst>
                <a:path w="1525" h="2502" extrusionOk="0">
                  <a:moveTo>
                    <a:pt x="1525" y="1"/>
                  </a:moveTo>
                  <a:lnTo>
                    <a:pt x="0" y="1930"/>
                  </a:lnTo>
                  <a:lnTo>
                    <a:pt x="0" y="2501"/>
                  </a:lnTo>
                  <a:lnTo>
                    <a:pt x="1525" y="548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691;p75">
              <a:extLst>
                <a:ext uri="{FF2B5EF4-FFF2-40B4-BE49-F238E27FC236}">
                  <a16:creationId xmlns:a16="http://schemas.microsoft.com/office/drawing/2014/main" id="{B4C2C673-F7A5-40AB-A1D8-A9B7275DB9CA}"/>
                </a:ext>
              </a:extLst>
            </p:cNvPr>
            <p:cNvSpPr/>
            <p:nvPr/>
          </p:nvSpPr>
          <p:spPr>
            <a:xfrm>
              <a:off x="1775087" y="3846172"/>
              <a:ext cx="21454" cy="30320"/>
            </a:xfrm>
            <a:custGeom>
              <a:avLst/>
              <a:gdLst/>
              <a:ahLst/>
              <a:cxnLst/>
              <a:rect l="l" t="t" r="r" b="b"/>
              <a:pathLst>
                <a:path w="692" h="978" extrusionOk="0">
                  <a:moveTo>
                    <a:pt x="1" y="1"/>
                  </a:moveTo>
                  <a:lnTo>
                    <a:pt x="1" y="572"/>
                  </a:lnTo>
                  <a:lnTo>
                    <a:pt x="691" y="977"/>
                  </a:lnTo>
                  <a:lnTo>
                    <a:pt x="691" y="4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692;p75">
              <a:extLst>
                <a:ext uri="{FF2B5EF4-FFF2-40B4-BE49-F238E27FC236}">
                  <a16:creationId xmlns:a16="http://schemas.microsoft.com/office/drawing/2014/main" id="{A75C7D9C-23EA-4575-BDFD-71BA9D6D38A8}"/>
                </a:ext>
              </a:extLst>
            </p:cNvPr>
            <p:cNvSpPr/>
            <p:nvPr/>
          </p:nvSpPr>
          <p:spPr>
            <a:xfrm>
              <a:off x="1659171" y="3843971"/>
              <a:ext cx="53200" cy="28274"/>
            </a:xfrm>
            <a:custGeom>
              <a:avLst/>
              <a:gdLst/>
              <a:ahLst/>
              <a:cxnLst/>
              <a:rect l="l" t="t" r="r" b="b"/>
              <a:pathLst>
                <a:path w="1716" h="912" extrusionOk="0">
                  <a:moveTo>
                    <a:pt x="849" y="0"/>
                  </a:moveTo>
                  <a:cubicBezTo>
                    <a:pt x="650" y="0"/>
                    <a:pt x="453" y="48"/>
                    <a:pt x="311" y="143"/>
                  </a:cubicBezTo>
                  <a:cubicBezTo>
                    <a:pt x="1" y="310"/>
                    <a:pt x="1" y="596"/>
                    <a:pt x="311" y="786"/>
                  </a:cubicBezTo>
                  <a:cubicBezTo>
                    <a:pt x="465" y="870"/>
                    <a:pt x="662" y="911"/>
                    <a:pt x="858" y="911"/>
                  </a:cubicBezTo>
                  <a:cubicBezTo>
                    <a:pt x="1055" y="911"/>
                    <a:pt x="1251" y="870"/>
                    <a:pt x="1406" y="786"/>
                  </a:cubicBezTo>
                  <a:cubicBezTo>
                    <a:pt x="1716" y="596"/>
                    <a:pt x="1716" y="310"/>
                    <a:pt x="1406" y="143"/>
                  </a:cubicBezTo>
                  <a:cubicBezTo>
                    <a:pt x="1251" y="48"/>
                    <a:pt x="1049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693;p75">
              <a:extLst>
                <a:ext uri="{FF2B5EF4-FFF2-40B4-BE49-F238E27FC236}">
                  <a16:creationId xmlns:a16="http://schemas.microsoft.com/office/drawing/2014/main" id="{566D564A-E631-43A2-A06C-E2BA3A2E081C}"/>
                </a:ext>
              </a:extLst>
            </p:cNvPr>
            <p:cNvSpPr/>
            <p:nvPr/>
          </p:nvSpPr>
          <p:spPr>
            <a:xfrm>
              <a:off x="1710138" y="3858728"/>
              <a:ext cx="86404" cy="40644"/>
            </a:xfrm>
            <a:custGeom>
              <a:avLst/>
              <a:gdLst/>
              <a:ahLst/>
              <a:cxnLst/>
              <a:rect l="l" t="t" r="r" b="b"/>
              <a:pathLst>
                <a:path w="2787" h="1311" extrusionOk="0">
                  <a:moveTo>
                    <a:pt x="2786" y="1"/>
                  </a:moveTo>
                  <a:lnTo>
                    <a:pt x="0" y="739"/>
                  </a:lnTo>
                  <a:lnTo>
                    <a:pt x="0" y="1310"/>
                  </a:lnTo>
                  <a:lnTo>
                    <a:pt x="2786" y="572"/>
                  </a:lnTo>
                  <a:lnTo>
                    <a:pt x="2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694;p75">
              <a:extLst>
                <a:ext uri="{FF2B5EF4-FFF2-40B4-BE49-F238E27FC236}">
                  <a16:creationId xmlns:a16="http://schemas.microsoft.com/office/drawing/2014/main" id="{D0119327-6125-4715-8576-BAABB73384C0}"/>
                </a:ext>
              </a:extLst>
            </p:cNvPr>
            <p:cNvSpPr/>
            <p:nvPr/>
          </p:nvSpPr>
          <p:spPr>
            <a:xfrm>
              <a:off x="1633346" y="3830609"/>
              <a:ext cx="163197" cy="53789"/>
            </a:xfrm>
            <a:custGeom>
              <a:avLst/>
              <a:gdLst/>
              <a:ahLst/>
              <a:cxnLst/>
              <a:rect l="l" t="t" r="r" b="b"/>
              <a:pathLst>
                <a:path w="5264" h="1735" extrusionOk="0">
                  <a:moveTo>
                    <a:pt x="1682" y="431"/>
                  </a:moveTo>
                  <a:cubicBezTo>
                    <a:pt x="1882" y="431"/>
                    <a:pt x="2084" y="479"/>
                    <a:pt x="2239" y="574"/>
                  </a:cubicBezTo>
                  <a:cubicBezTo>
                    <a:pt x="2549" y="741"/>
                    <a:pt x="2549" y="1027"/>
                    <a:pt x="2239" y="1217"/>
                  </a:cubicBezTo>
                  <a:cubicBezTo>
                    <a:pt x="2084" y="1301"/>
                    <a:pt x="1888" y="1342"/>
                    <a:pt x="1691" y="1342"/>
                  </a:cubicBezTo>
                  <a:cubicBezTo>
                    <a:pt x="1495" y="1342"/>
                    <a:pt x="1298" y="1301"/>
                    <a:pt x="1144" y="1217"/>
                  </a:cubicBezTo>
                  <a:cubicBezTo>
                    <a:pt x="834" y="1027"/>
                    <a:pt x="834" y="741"/>
                    <a:pt x="1144" y="574"/>
                  </a:cubicBezTo>
                  <a:cubicBezTo>
                    <a:pt x="1286" y="479"/>
                    <a:pt x="1483" y="431"/>
                    <a:pt x="1682" y="431"/>
                  </a:cubicBezTo>
                  <a:close/>
                  <a:moveTo>
                    <a:pt x="2411" y="0"/>
                  </a:moveTo>
                  <a:cubicBezTo>
                    <a:pt x="1886" y="0"/>
                    <a:pt x="1359" y="79"/>
                    <a:pt x="882" y="241"/>
                  </a:cubicBezTo>
                  <a:cubicBezTo>
                    <a:pt x="120" y="503"/>
                    <a:pt x="0" y="1098"/>
                    <a:pt x="620" y="1455"/>
                  </a:cubicBezTo>
                  <a:cubicBezTo>
                    <a:pt x="926" y="1639"/>
                    <a:pt x="1351" y="1734"/>
                    <a:pt x="1780" y="1734"/>
                  </a:cubicBezTo>
                  <a:cubicBezTo>
                    <a:pt x="2018" y="1734"/>
                    <a:pt x="2257" y="1705"/>
                    <a:pt x="2477" y="1646"/>
                  </a:cubicBezTo>
                  <a:lnTo>
                    <a:pt x="5263" y="908"/>
                  </a:lnTo>
                  <a:lnTo>
                    <a:pt x="4573" y="503"/>
                  </a:lnTo>
                  <a:cubicBezTo>
                    <a:pt x="3974" y="175"/>
                    <a:pt x="3195" y="0"/>
                    <a:pt x="2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695;p75">
              <a:extLst>
                <a:ext uri="{FF2B5EF4-FFF2-40B4-BE49-F238E27FC236}">
                  <a16:creationId xmlns:a16="http://schemas.microsoft.com/office/drawing/2014/main" id="{016F1287-10B2-4DE2-8C20-647104ECEA38}"/>
                </a:ext>
              </a:extLst>
            </p:cNvPr>
            <p:cNvSpPr/>
            <p:nvPr/>
          </p:nvSpPr>
          <p:spPr>
            <a:xfrm>
              <a:off x="1639981" y="3858728"/>
              <a:ext cx="70190" cy="43217"/>
            </a:xfrm>
            <a:custGeom>
              <a:avLst/>
              <a:gdLst/>
              <a:ahLst/>
              <a:cxnLst/>
              <a:rect l="l" t="t" r="r" b="b"/>
              <a:pathLst>
                <a:path w="2264" h="1394" extrusionOk="0">
                  <a:moveTo>
                    <a:pt x="1" y="1"/>
                  </a:moveTo>
                  <a:lnTo>
                    <a:pt x="1" y="548"/>
                  </a:lnTo>
                  <a:cubicBezTo>
                    <a:pt x="1" y="763"/>
                    <a:pt x="120" y="953"/>
                    <a:pt x="406" y="1120"/>
                  </a:cubicBezTo>
                  <a:cubicBezTo>
                    <a:pt x="720" y="1293"/>
                    <a:pt x="1150" y="1393"/>
                    <a:pt x="1590" y="1393"/>
                  </a:cubicBezTo>
                  <a:cubicBezTo>
                    <a:pt x="1816" y="1393"/>
                    <a:pt x="2045" y="1367"/>
                    <a:pt x="2263" y="1310"/>
                  </a:cubicBezTo>
                  <a:lnTo>
                    <a:pt x="2263" y="739"/>
                  </a:lnTo>
                  <a:cubicBezTo>
                    <a:pt x="2043" y="798"/>
                    <a:pt x="1804" y="827"/>
                    <a:pt x="1566" y="827"/>
                  </a:cubicBezTo>
                  <a:cubicBezTo>
                    <a:pt x="1137" y="827"/>
                    <a:pt x="712" y="732"/>
                    <a:pt x="406" y="548"/>
                  </a:cubicBezTo>
                  <a:cubicBezTo>
                    <a:pt x="120" y="406"/>
                    <a:pt x="1" y="19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696;p75">
              <a:extLst>
                <a:ext uri="{FF2B5EF4-FFF2-40B4-BE49-F238E27FC236}">
                  <a16:creationId xmlns:a16="http://schemas.microsoft.com/office/drawing/2014/main" id="{3790274F-E20A-4D37-A045-6675385A7C89}"/>
                </a:ext>
              </a:extLst>
            </p:cNvPr>
            <p:cNvSpPr/>
            <p:nvPr/>
          </p:nvSpPr>
          <p:spPr>
            <a:xfrm>
              <a:off x="1687228" y="3827726"/>
              <a:ext cx="177985" cy="113004"/>
            </a:xfrm>
            <a:custGeom>
              <a:avLst/>
              <a:gdLst/>
              <a:ahLst/>
              <a:cxnLst/>
              <a:rect l="l" t="t" r="r" b="b"/>
              <a:pathLst>
                <a:path w="5741" h="3645" extrusionOk="0">
                  <a:moveTo>
                    <a:pt x="5002" y="0"/>
                  </a:moveTo>
                  <a:cubicBezTo>
                    <a:pt x="4907" y="24"/>
                    <a:pt x="4811" y="48"/>
                    <a:pt x="4788" y="48"/>
                  </a:cubicBezTo>
                  <a:cubicBezTo>
                    <a:pt x="4764" y="72"/>
                    <a:pt x="4716" y="72"/>
                    <a:pt x="4692" y="96"/>
                  </a:cubicBezTo>
                  <a:cubicBezTo>
                    <a:pt x="4669" y="96"/>
                    <a:pt x="4621" y="120"/>
                    <a:pt x="4573" y="143"/>
                  </a:cubicBezTo>
                  <a:cubicBezTo>
                    <a:pt x="4121" y="405"/>
                    <a:pt x="4454" y="429"/>
                    <a:pt x="4002" y="739"/>
                  </a:cubicBezTo>
                  <a:lnTo>
                    <a:pt x="3978" y="739"/>
                  </a:lnTo>
                  <a:cubicBezTo>
                    <a:pt x="3787" y="882"/>
                    <a:pt x="3597" y="977"/>
                    <a:pt x="3502" y="1048"/>
                  </a:cubicBezTo>
                  <a:cubicBezTo>
                    <a:pt x="3240" y="1215"/>
                    <a:pt x="2978" y="1382"/>
                    <a:pt x="2740" y="1548"/>
                  </a:cubicBezTo>
                  <a:cubicBezTo>
                    <a:pt x="2335" y="1787"/>
                    <a:pt x="2001" y="2001"/>
                    <a:pt x="1644" y="2239"/>
                  </a:cubicBezTo>
                  <a:cubicBezTo>
                    <a:pt x="1430" y="2382"/>
                    <a:pt x="1120" y="2596"/>
                    <a:pt x="906" y="2739"/>
                  </a:cubicBezTo>
                  <a:cubicBezTo>
                    <a:pt x="811" y="2811"/>
                    <a:pt x="644" y="2930"/>
                    <a:pt x="501" y="3049"/>
                  </a:cubicBezTo>
                  <a:cubicBezTo>
                    <a:pt x="453" y="3073"/>
                    <a:pt x="382" y="3144"/>
                    <a:pt x="334" y="3168"/>
                  </a:cubicBezTo>
                  <a:cubicBezTo>
                    <a:pt x="287" y="3215"/>
                    <a:pt x="239" y="3263"/>
                    <a:pt x="191" y="3311"/>
                  </a:cubicBezTo>
                  <a:cubicBezTo>
                    <a:pt x="191" y="3311"/>
                    <a:pt x="96" y="3406"/>
                    <a:pt x="72" y="3454"/>
                  </a:cubicBezTo>
                  <a:cubicBezTo>
                    <a:pt x="49" y="3477"/>
                    <a:pt x="25" y="3501"/>
                    <a:pt x="25" y="3525"/>
                  </a:cubicBezTo>
                  <a:cubicBezTo>
                    <a:pt x="25" y="3525"/>
                    <a:pt x="25" y="3549"/>
                    <a:pt x="25" y="3549"/>
                  </a:cubicBezTo>
                  <a:cubicBezTo>
                    <a:pt x="1" y="3549"/>
                    <a:pt x="1" y="3573"/>
                    <a:pt x="1" y="3573"/>
                  </a:cubicBezTo>
                  <a:cubicBezTo>
                    <a:pt x="1" y="3596"/>
                    <a:pt x="25" y="3620"/>
                    <a:pt x="72" y="3644"/>
                  </a:cubicBezTo>
                  <a:cubicBezTo>
                    <a:pt x="120" y="3644"/>
                    <a:pt x="239" y="3620"/>
                    <a:pt x="239" y="3620"/>
                  </a:cubicBezTo>
                  <a:cubicBezTo>
                    <a:pt x="287" y="3620"/>
                    <a:pt x="358" y="3596"/>
                    <a:pt x="406" y="3573"/>
                  </a:cubicBezTo>
                  <a:cubicBezTo>
                    <a:pt x="453" y="3573"/>
                    <a:pt x="501" y="3549"/>
                    <a:pt x="549" y="3525"/>
                  </a:cubicBezTo>
                  <a:cubicBezTo>
                    <a:pt x="644" y="3501"/>
                    <a:pt x="811" y="3430"/>
                    <a:pt x="977" y="3358"/>
                  </a:cubicBezTo>
                  <a:cubicBezTo>
                    <a:pt x="1120" y="3287"/>
                    <a:pt x="1335" y="3192"/>
                    <a:pt x="1477" y="3120"/>
                  </a:cubicBezTo>
                  <a:cubicBezTo>
                    <a:pt x="1597" y="3073"/>
                    <a:pt x="1811" y="2953"/>
                    <a:pt x="2001" y="2858"/>
                  </a:cubicBezTo>
                  <a:cubicBezTo>
                    <a:pt x="2287" y="2715"/>
                    <a:pt x="2359" y="2668"/>
                    <a:pt x="2573" y="2572"/>
                  </a:cubicBezTo>
                  <a:cubicBezTo>
                    <a:pt x="2668" y="2525"/>
                    <a:pt x="2787" y="2453"/>
                    <a:pt x="2882" y="2406"/>
                  </a:cubicBezTo>
                  <a:cubicBezTo>
                    <a:pt x="2954" y="2358"/>
                    <a:pt x="3073" y="2310"/>
                    <a:pt x="3168" y="2263"/>
                  </a:cubicBezTo>
                  <a:cubicBezTo>
                    <a:pt x="3311" y="2168"/>
                    <a:pt x="3549" y="2048"/>
                    <a:pt x="3716" y="1977"/>
                  </a:cubicBezTo>
                  <a:cubicBezTo>
                    <a:pt x="3787" y="1929"/>
                    <a:pt x="3883" y="1882"/>
                    <a:pt x="3978" y="1834"/>
                  </a:cubicBezTo>
                  <a:cubicBezTo>
                    <a:pt x="4168" y="1739"/>
                    <a:pt x="4168" y="1739"/>
                    <a:pt x="4478" y="1572"/>
                  </a:cubicBezTo>
                  <a:cubicBezTo>
                    <a:pt x="4656" y="1479"/>
                    <a:pt x="4752" y="1458"/>
                    <a:pt x="4823" y="1458"/>
                  </a:cubicBezTo>
                  <a:cubicBezTo>
                    <a:pt x="4881" y="1458"/>
                    <a:pt x="4922" y="1472"/>
                    <a:pt x="4975" y="1472"/>
                  </a:cubicBezTo>
                  <a:cubicBezTo>
                    <a:pt x="5041" y="1472"/>
                    <a:pt x="5127" y="1451"/>
                    <a:pt x="5288" y="1358"/>
                  </a:cubicBezTo>
                  <a:cubicBezTo>
                    <a:pt x="5335" y="1310"/>
                    <a:pt x="5383" y="1286"/>
                    <a:pt x="5431" y="1263"/>
                  </a:cubicBezTo>
                  <a:cubicBezTo>
                    <a:pt x="5478" y="1215"/>
                    <a:pt x="5526" y="1144"/>
                    <a:pt x="5550" y="1144"/>
                  </a:cubicBezTo>
                  <a:cubicBezTo>
                    <a:pt x="5574" y="1120"/>
                    <a:pt x="5597" y="1072"/>
                    <a:pt x="5621" y="1048"/>
                  </a:cubicBezTo>
                  <a:cubicBezTo>
                    <a:pt x="5621" y="1024"/>
                    <a:pt x="5645" y="977"/>
                    <a:pt x="5669" y="953"/>
                  </a:cubicBezTo>
                  <a:cubicBezTo>
                    <a:pt x="5669" y="953"/>
                    <a:pt x="5693" y="905"/>
                    <a:pt x="5716" y="810"/>
                  </a:cubicBezTo>
                  <a:cubicBezTo>
                    <a:pt x="5740" y="715"/>
                    <a:pt x="5740" y="620"/>
                    <a:pt x="5740" y="620"/>
                  </a:cubicBezTo>
                  <a:cubicBezTo>
                    <a:pt x="5740" y="596"/>
                    <a:pt x="5740" y="596"/>
                    <a:pt x="5740" y="572"/>
                  </a:cubicBezTo>
                  <a:cubicBezTo>
                    <a:pt x="5740" y="524"/>
                    <a:pt x="5740" y="524"/>
                    <a:pt x="5716" y="501"/>
                  </a:cubicBezTo>
                  <a:cubicBezTo>
                    <a:pt x="5716" y="453"/>
                    <a:pt x="5716" y="429"/>
                    <a:pt x="5693" y="381"/>
                  </a:cubicBezTo>
                  <a:cubicBezTo>
                    <a:pt x="5693" y="381"/>
                    <a:pt x="5693" y="381"/>
                    <a:pt x="5669" y="334"/>
                  </a:cubicBezTo>
                  <a:cubicBezTo>
                    <a:pt x="5669" y="334"/>
                    <a:pt x="5669" y="334"/>
                    <a:pt x="5645" y="310"/>
                  </a:cubicBezTo>
                  <a:cubicBezTo>
                    <a:pt x="5621" y="286"/>
                    <a:pt x="5597" y="239"/>
                    <a:pt x="5597" y="239"/>
                  </a:cubicBezTo>
                  <a:cubicBezTo>
                    <a:pt x="5574" y="215"/>
                    <a:pt x="5574" y="215"/>
                    <a:pt x="5550" y="191"/>
                  </a:cubicBezTo>
                  <a:cubicBezTo>
                    <a:pt x="5550" y="191"/>
                    <a:pt x="5526" y="167"/>
                    <a:pt x="5526" y="167"/>
                  </a:cubicBezTo>
                  <a:cubicBezTo>
                    <a:pt x="5526" y="167"/>
                    <a:pt x="5502" y="143"/>
                    <a:pt x="5502" y="143"/>
                  </a:cubicBezTo>
                  <a:cubicBezTo>
                    <a:pt x="5478" y="120"/>
                    <a:pt x="5454" y="120"/>
                    <a:pt x="5431" y="96"/>
                  </a:cubicBezTo>
                  <a:cubicBezTo>
                    <a:pt x="5407" y="96"/>
                    <a:pt x="5383" y="72"/>
                    <a:pt x="5359" y="72"/>
                  </a:cubicBezTo>
                  <a:cubicBezTo>
                    <a:pt x="5335" y="48"/>
                    <a:pt x="5312" y="48"/>
                    <a:pt x="5312" y="48"/>
                  </a:cubicBezTo>
                  <a:cubicBezTo>
                    <a:pt x="5288" y="48"/>
                    <a:pt x="5240" y="24"/>
                    <a:pt x="5216" y="24"/>
                  </a:cubicBezTo>
                  <a:cubicBezTo>
                    <a:pt x="5192" y="24"/>
                    <a:pt x="5121" y="0"/>
                    <a:pt x="5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697;p75">
              <a:extLst>
                <a:ext uri="{FF2B5EF4-FFF2-40B4-BE49-F238E27FC236}">
                  <a16:creationId xmlns:a16="http://schemas.microsoft.com/office/drawing/2014/main" id="{C983B705-2235-42A3-83EF-1D1E722109B7}"/>
                </a:ext>
              </a:extLst>
            </p:cNvPr>
            <p:cNvSpPr/>
            <p:nvPr/>
          </p:nvSpPr>
          <p:spPr>
            <a:xfrm>
              <a:off x="1764764" y="3838731"/>
              <a:ext cx="232612" cy="138612"/>
            </a:xfrm>
            <a:custGeom>
              <a:avLst/>
              <a:gdLst/>
              <a:ahLst/>
              <a:cxnLst/>
              <a:rect l="l" t="t" r="r" b="b"/>
              <a:pathLst>
                <a:path w="7503" h="4471" extrusionOk="0">
                  <a:moveTo>
                    <a:pt x="5587" y="1"/>
                  </a:moveTo>
                  <a:cubicBezTo>
                    <a:pt x="5313" y="1"/>
                    <a:pt x="5040" y="33"/>
                    <a:pt x="4787" y="98"/>
                  </a:cubicBezTo>
                  <a:lnTo>
                    <a:pt x="1429" y="1003"/>
                  </a:lnTo>
                  <a:lnTo>
                    <a:pt x="167" y="2598"/>
                  </a:lnTo>
                  <a:cubicBezTo>
                    <a:pt x="48" y="2741"/>
                    <a:pt x="0" y="2884"/>
                    <a:pt x="0" y="3003"/>
                  </a:cubicBezTo>
                  <a:lnTo>
                    <a:pt x="0" y="3551"/>
                  </a:lnTo>
                  <a:cubicBezTo>
                    <a:pt x="0" y="3813"/>
                    <a:pt x="167" y="4051"/>
                    <a:pt x="501" y="4242"/>
                  </a:cubicBezTo>
                  <a:cubicBezTo>
                    <a:pt x="768" y="4396"/>
                    <a:pt x="1111" y="4470"/>
                    <a:pt x="1452" y="4470"/>
                  </a:cubicBezTo>
                  <a:cubicBezTo>
                    <a:pt x="1898" y="4470"/>
                    <a:pt x="2339" y="4342"/>
                    <a:pt x="2596" y="4099"/>
                  </a:cubicBezTo>
                  <a:cubicBezTo>
                    <a:pt x="2882" y="3813"/>
                    <a:pt x="3001" y="3503"/>
                    <a:pt x="3001" y="3194"/>
                  </a:cubicBezTo>
                  <a:lnTo>
                    <a:pt x="3025" y="2646"/>
                  </a:lnTo>
                  <a:lnTo>
                    <a:pt x="3001" y="2646"/>
                  </a:lnTo>
                  <a:cubicBezTo>
                    <a:pt x="3025" y="2551"/>
                    <a:pt x="3001" y="2456"/>
                    <a:pt x="2977" y="2360"/>
                  </a:cubicBezTo>
                  <a:lnTo>
                    <a:pt x="2977" y="2360"/>
                  </a:lnTo>
                  <a:cubicBezTo>
                    <a:pt x="3545" y="2554"/>
                    <a:pt x="4199" y="2655"/>
                    <a:pt x="4858" y="2655"/>
                  </a:cubicBezTo>
                  <a:cubicBezTo>
                    <a:pt x="5498" y="2655"/>
                    <a:pt x="6142" y="2560"/>
                    <a:pt x="6716" y="2360"/>
                  </a:cubicBezTo>
                  <a:cubicBezTo>
                    <a:pt x="7216" y="2170"/>
                    <a:pt x="7502" y="1860"/>
                    <a:pt x="7502" y="1551"/>
                  </a:cubicBezTo>
                  <a:lnTo>
                    <a:pt x="7502" y="1003"/>
                  </a:lnTo>
                  <a:cubicBezTo>
                    <a:pt x="7502" y="765"/>
                    <a:pt x="7359" y="527"/>
                    <a:pt x="7026" y="336"/>
                  </a:cubicBezTo>
                  <a:cubicBezTo>
                    <a:pt x="6635" y="117"/>
                    <a:pt x="6110" y="1"/>
                    <a:pt x="5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698;p75">
              <a:extLst>
                <a:ext uri="{FF2B5EF4-FFF2-40B4-BE49-F238E27FC236}">
                  <a16:creationId xmlns:a16="http://schemas.microsoft.com/office/drawing/2014/main" id="{AF323A11-47CB-417E-9BA0-928964D705BB}"/>
                </a:ext>
              </a:extLst>
            </p:cNvPr>
            <p:cNvSpPr/>
            <p:nvPr/>
          </p:nvSpPr>
          <p:spPr>
            <a:xfrm>
              <a:off x="1809065" y="3869795"/>
              <a:ext cx="21423" cy="29576"/>
            </a:xfrm>
            <a:custGeom>
              <a:avLst/>
              <a:gdLst/>
              <a:ahLst/>
              <a:cxnLst/>
              <a:rect l="l" t="t" r="r" b="b"/>
              <a:pathLst>
                <a:path w="691" h="954" extrusionOk="0">
                  <a:moveTo>
                    <a:pt x="0" y="1"/>
                  </a:moveTo>
                  <a:lnTo>
                    <a:pt x="0" y="549"/>
                  </a:lnTo>
                  <a:lnTo>
                    <a:pt x="691" y="953"/>
                  </a:lnTo>
                  <a:lnTo>
                    <a:pt x="691" y="3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699;p75">
              <a:extLst>
                <a:ext uri="{FF2B5EF4-FFF2-40B4-BE49-F238E27FC236}">
                  <a16:creationId xmlns:a16="http://schemas.microsoft.com/office/drawing/2014/main" id="{163DD6F1-417A-4346-BCB6-71E05520EBD6}"/>
                </a:ext>
              </a:extLst>
            </p:cNvPr>
            <p:cNvSpPr/>
            <p:nvPr/>
          </p:nvSpPr>
          <p:spPr>
            <a:xfrm>
              <a:off x="1830457" y="3881607"/>
              <a:ext cx="4464" cy="19966"/>
            </a:xfrm>
            <a:custGeom>
              <a:avLst/>
              <a:gdLst/>
              <a:ahLst/>
              <a:cxnLst/>
              <a:rect l="l" t="t" r="r" b="b"/>
              <a:pathLst>
                <a:path w="144" h="644" extrusionOk="0">
                  <a:moveTo>
                    <a:pt x="1" y="1"/>
                  </a:moveTo>
                  <a:lnTo>
                    <a:pt x="1" y="572"/>
                  </a:lnTo>
                  <a:lnTo>
                    <a:pt x="144" y="644"/>
                  </a:lnTo>
                  <a:lnTo>
                    <a:pt x="144" y="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700;p75">
              <a:extLst>
                <a:ext uri="{FF2B5EF4-FFF2-40B4-BE49-F238E27FC236}">
                  <a16:creationId xmlns:a16="http://schemas.microsoft.com/office/drawing/2014/main" id="{307ED614-CB21-423D-935E-680BDBEDF991}"/>
                </a:ext>
              </a:extLst>
            </p:cNvPr>
            <p:cNvSpPr/>
            <p:nvPr/>
          </p:nvSpPr>
          <p:spPr>
            <a:xfrm>
              <a:off x="1834890" y="3869795"/>
              <a:ext cx="162484" cy="51340"/>
            </a:xfrm>
            <a:custGeom>
              <a:avLst/>
              <a:gdLst/>
              <a:ahLst/>
              <a:cxnLst/>
              <a:rect l="l" t="t" r="r" b="b"/>
              <a:pathLst>
                <a:path w="5241" h="1656" extrusionOk="0">
                  <a:moveTo>
                    <a:pt x="5240" y="1"/>
                  </a:moveTo>
                  <a:cubicBezTo>
                    <a:pt x="5240" y="310"/>
                    <a:pt x="4978" y="620"/>
                    <a:pt x="4454" y="811"/>
                  </a:cubicBezTo>
                  <a:cubicBezTo>
                    <a:pt x="3878" y="1003"/>
                    <a:pt x="3236" y="1098"/>
                    <a:pt x="2597" y="1098"/>
                  </a:cubicBezTo>
                  <a:cubicBezTo>
                    <a:pt x="1651" y="1098"/>
                    <a:pt x="711" y="889"/>
                    <a:pt x="1" y="477"/>
                  </a:cubicBezTo>
                  <a:lnTo>
                    <a:pt x="1" y="1025"/>
                  </a:lnTo>
                  <a:cubicBezTo>
                    <a:pt x="714" y="1439"/>
                    <a:pt x="1659" y="1656"/>
                    <a:pt x="2608" y="1656"/>
                  </a:cubicBezTo>
                  <a:cubicBezTo>
                    <a:pt x="3244" y="1656"/>
                    <a:pt x="3881" y="1559"/>
                    <a:pt x="4454" y="1358"/>
                  </a:cubicBezTo>
                  <a:cubicBezTo>
                    <a:pt x="4954" y="1168"/>
                    <a:pt x="5240" y="858"/>
                    <a:pt x="5240" y="549"/>
                  </a:cubicBezTo>
                  <a:lnTo>
                    <a:pt x="52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701;p75">
              <a:extLst>
                <a:ext uri="{FF2B5EF4-FFF2-40B4-BE49-F238E27FC236}">
                  <a16:creationId xmlns:a16="http://schemas.microsoft.com/office/drawing/2014/main" id="{94A91B30-32CD-4669-8035-FC15A52FF0FD}"/>
                </a:ext>
              </a:extLst>
            </p:cNvPr>
            <p:cNvSpPr/>
            <p:nvPr/>
          </p:nvSpPr>
          <p:spPr>
            <a:xfrm>
              <a:off x="1809065" y="3838731"/>
              <a:ext cx="196401" cy="65105"/>
            </a:xfrm>
            <a:custGeom>
              <a:avLst/>
              <a:gdLst/>
              <a:ahLst/>
              <a:cxnLst/>
              <a:rect l="l" t="t" r="r" b="b"/>
              <a:pathLst>
                <a:path w="6335" h="2100" extrusionOk="0">
                  <a:moveTo>
                    <a:pt x="4158" y="1"/>
                  </a:moveTo>
                  <a:cubicBezTo>
                    <a:pt x="3884" y="1"/>
                    <a:pt x="3611" y="33"/>
                    <a:pt x="3358" y="98"/>
                  </a:cubicBezTo>
                  <a:lnTo>
                    <a:pt x="0" y="1003"/>
                  </a:lnTo>
                  <a:lnTo>
                    <a:pt x="691" y="1384"/>
                  </a:lnTo>
                  <a:lnTo>
                    <a:pt x="834" y="1479"/>
                  </a:lnTo>
                  <a:cubicBezTo>
                    <a:pt x="1544" y="1891"/>
                    <a:pt x="2484" y="2100"/>
                    <a:pt x="3430" y="2100"/>
                  </a:cubicBezTo>
                  <a:cubicBezTo>
                    <a:pt x="4069" y="2100"/>
                    <a:pt x="4711" y="2005"/>
                    <a:pt x="5287" y="1813"/>
                  </a:cubicBezTo>
                  <a:cubicBezTo>
                    <a:pt x="6192" y="1503"/>
                    <a:pt x="6335" y="765"/>
                    <a:pt x="5597" y="336"/>
                  </a:cubicBezTo>
                  <a:cubicBezTo>
                    <a:pt x="5206" y="117"/>
                    <a:pt x="4681" y="1"/>
                    <a:pt x="41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702;p75">
              <a:extLst>
                <a:ext uri="{FF2B5EF4-FFF2-40B4-BE49-F238E27FC236}">
                  <a16:creationId xmlns:a16="http://schemas.microsoft.com/office/drawing/2014/main" id="{D34C2963-A52B-4221-BDCB-EBEAD5A06C29}"/>
                </a:ext>
              </a:extLst>
            </p:cNvPr>
            <p:cNvSpPr/>
            <p:nvPr/>
          </p:nvSpPr>
          <p:spPr>
            <a:xfrm>
              <a:off x="1845244" y="3920762"/>
              <a:ext cx="13300" cy="45047"/>
            </a:xfrm>
            <a:custGeom>
              <a:avLst/>
              <a:gdLst/>
              <a:ahLst/>
              <a:cxnLst/>
              <a:rect l="l" t="t" r="r" b="b"/>
              <a:pathLst>
                <a:path w="429" h="1453" extrusionOk="0">
                  <a:moveTo>
                    <a:pt x="429" y="0"/>
                  </a:moveTo>
                  <a:cubicBezTo>
                    <a:pt x="405" y="310"/>
                    <a:pt x="286" y="619"/>
                    <a:pt x="0" y="881"/>
                  </a:cubicBezTo>
                  <a:lnTo>
                    <a:pt x="0" y="1453"/>
                  </a:lnTo>
                  <a:cubicBezTo>
                    <a:pt x="286" y="1167"/>
                    <a:pt x="405" y="857"/>
                    <a:pt x="405" y="548"/>
                  </a:cubicBezTo>
                  <a:lnTo>
                    <a:pt x="4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703;p75">
              <a:extLst>
                <a:ext uri="{FF2B5EF4-FFF2-40B4-BE49-F238E27FC236}">
                  <a16:creationId xmlns:a16="http://schemas.microsoft.com/office/drawing/2014/main" id="{DC9865D6-AD5A-406E-8A36-B33855EE10A3}"/>
                </a:ext>
              </a:extLst>
            </p:cNvPr>
            <p:cNvSpPr/>
            <p:nvPr/>
          </p:nvSpPr>
          <p:spPr>
            <a:xfrm>
              <a:off x="1783954" y="3919274"/>
              <a:ext cx="53944" cy="28274"/>
            </a:xfrm>
            <a:custGeom>
              <a:avLst/>
              <a:gdLst/>
              <a:ahLst/>
              <a:cxnLst/>
              <a:rect l="l" t="t" r="r" b="b"/>
              <a:pathLst>
                <a:path w="1740" h="912" extrusionOk="0">
                  <a:moveTo>
                    <a:pt x="870" y="0"/>
                  </a:moveTo>
                  <a:cubicBezTo>
                    <a:pt x="667" y="0"/>
                    <a:pt x="465" y="48"/>
                    <a:pt x="310" y="143"/>
                  </a:cubicBezTo>
                  <a:cubicBezTo>
                    <a:pt x="1" y="310"/>
                    <a:pt x="1" y="596"/>
                    <a:pt x="310" y="786"/>
                  </a:cubicBezTo>
                  <a:cubicBezTo>
                    <a:pt x="465" y="870"/>
                    <a:pt x="667" y="911"/>
                    <a:pt x="870" y="911"/>
                  </a:cubicBezTo>
                  <a:cubicBezTo>
                    <a:pt x="1072" y="911"/>
                    <a:pt x="1275" y="870"/>
                    <a:pt x="1430" y="786"/>
                  </a:cubicBezTo>
                  <a:cubicBezTo>
                    <a:pt x="1739" y="596"/>
                    <a:pt x="1715" y="310"/>
                    <a:pt x="1430" y="143"/>
                  </a:cubicBezTo>
                  <a:cubicBezTo>
                    <a:pt x="1275" y="48"/>
                    <a:pt x="1072" y="0"/>
                    <a:pt x="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704;p75">
              <a:extLst>
                <a:ext uri="{FF2B5EF4-FFF2-40B4-BE49-F238E27FC236}">
                  <a16:creationId xmlns:a16="http://schemas.microsoft.com/office/drawing/2014/main" id="{C947AF22-4F01-4F64-852A-A4F4C22F771B}"/>
                </a:ext>
              </a:extLst>
            </p:cNvPr>
            <p:cNvSpPr/>
            <p:nvPr/>
          </p:nvSpPr>
          <p:spPr>
            <a:xfrm>
              <a:off x="1764764" y="3931830"/>
              <a:ext cx="80513" cy="45512"/>
            </a:xfrm>
            <a:custGeom>
              <a:avLst/>
              <a:gdLst/>
              <a:ahLst/>
              <a:cxnLst/>
              <a:rect l="l" t="t" r="r" b="b"/>
              <a:pathLst>
                <a:path w="2597" h="1468" extrusionOk="0">
                  <a:moveTo>
                    <a:pt x="0" y="0"/>
                  </a:moveTo>
                  <a:lnTo>
                    <a:pt x="0" y="548"/>
                  </a:lnTo>
                  <a:cubicBezTo>
                    <a:pt x="0" y="810"/>
                    <a:pt x="167" y="1048"/>
                    <a:pt x="501" y="1239"/>
                  </a:cubicBezTo>
                  <a:cubicBezTo>
                    <a:pt x="768" y="1393"/>
                    <a:pt x="1111" y="1467"/>
                    <a:pt x="1452" y="1467"/>
                  </a:cubicBezTo>
                  <a:cubicBezTo>
                    <a:pt x="1898" y="1467"/>
                    <a:pt x="2339" y="1339"/>
                    <a:pt x="2596" y="1096"/>
                  </a:cubicBezTo>
                  <a:lnTo>
                    <a:pt x="2596" y="524"/>
                  </a:lnTo>
                  <a:cubicBezTo>
                    <a:pt x="2337" y="784"/>
                    <a:pt x="1890" y="918"/>
                    <a:pt x="1439" y="918"/>
                  </a:cubicBezTo>
                  <a:cubicBezTo>
                    <a:pt x="1103" y="918"/>
                    <a:pt x="765" y="843"/>
                    <a:pt x="501" y="691"/>
                  </a:cubicBezTo>
                  <a:cubicBezTo>
                    <a:pt x="167" y="500"/>
                    <a:pt x="0" y="2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705;p75">
              <a:extLst>
                <a:ext uri="{FF2B5EF4-FFF2-40B4-BE49-F238E27FC236}">
                  <a16:creationId xmlns:a16="http://schemas.microsoft.com/office/drawing/2014/main" id="{01396DCC-A1B6-4187-86B9-2A87F1A18DCD}"/>
                </a:ext>
              </a:extLst>
            </p:cNvPr>
            <p:cNvSpPr/>
            <p:nvPr/>
          </p:nvSpPr>
          <p:spPr>
            <a:xfrm>
              <a:off x="1760330" y="3869795"/>
              <a:ext cx="106339" cy="90496"/>
            </a:xfrm>
            <a:custGeom>
              <a:avLst/>
              <a:gdLst/>
              <a:ahLst/>
              <a:cxnLst/>
              <a:rect l="l" t="t" r="r" b="b"/>
              <a:pathLst>
                <a:path w="3430" h="2919" extrusionOk="0">
                  <a:moveTo>
                    <a:pt x="1632" y="1596"/>
                  </a:moveTo>
                  <a:cubicBezTo>
                    <a:pt x="1834" y="1596"/>
                    <a:pt x="2037" y="1644"/>
                    <a:pt x="2192" y="1739"/>
                  </a:cubicBezTo>
                  <a:cubicBezTo>
                    <a:pt x="2477" y="1906"/>
                    <a:pt x="2501" y="2192"/>
                    <a:pt x="2192" y="2382"/>
                  </a:cubicBezTo>
                  <a:cubicBezTo>
                    <a:pt x="2037" y="2466"/>
                    <a:pt x="1834" y="2507"/>
                    <a:pt x="1632" y="2507"/>
                  </a:cubicBezTo>
                  <a:cubicBezTo>
                    <a:pt x="1429" y="2507"/>
                    <a:pt x="1227" y="2466"/>
                    <a:pt x="1072" y="2382"/>
                  </a:cubicBezTo>
                  <a:cubicBezTo>
                    <a:pt x="763" y="2192"/>
                    <a:pt x="763" y="1906"/>
                    <a:pt x="1072" y="1739"/>
                  </a:cubicBezTo>
                  <a:cubicBezTo>
                    <a:pt x="1227" y="1644"/>
                    <a:pt x="1429" y="1596"/>
                    <a:pt x="1632" y="1596"/>
                  </a:cubicBezTo>
                  <a:close/>
                  <a:moveTo>
                    <a:pt x="1572" y="1"/>
                  </a:moveTo>
                  <a:lnTo>
                    <a:pt x="310" y="1596"/>
                  </a:lnTo>
                  <a:cubicBezTo>
                    <a:pt x="1" y="1977"/>
                    <a:pt x="143" y="2406"/>
                    <a:pt x="644" y="2692"/>
                  </a:cubicBezTo>
                  <a:cubicBezTo>
                    <a:pt x="908" y="2844"/>
                    <a:pt x="1246" y="2919"/>
                    <a:pt x="1582" y="2919"/>
                  </a:cubicBezTo>
                  <a:cubicBezTo>
                    <a:pt x="2033" y="2919"/>
                    <a:pt x="2480" y="2785"/>
                    <a:pt x="2739" y="2525"/>
                  </a:cubicBezTo>
                  <a:cubicBezTo>
                    <a:pt x="3430" y="1835"/>
                    <a:pt x="3239" y="953"/>
                    <a:pt x="2263" y="382"/>
                  </a:cubicBezTo>
                  <a:lnTo>
                    <a:pt x="1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706;p75">
              <a:extLst>
                <a:ext uri="{FF2B5EF4-FFF2-40B4-BE49-F238E27FC236}">
                  <a16:creationId xmlns:a16="http://schemas.microsoft.com/office/drawing/2014/main" id="{748670C6-43A5-4733-976C-A3924794F920}"/>
                </a:ext>
              </a:extLst>
            </p:cNvPr>
            <p:cNvSpPr/>
            <p:nvPr/>
          </p:nvSpPr>
          <p:spPr>
            <a:xfrm>
              <a:off x="1848934" y="3764420"/>
              <a:ext cx="134396" cy="77165"/>
            </a:xfrm>
            <a:custGeom>
              <a:avLst/>
              <a:gdLst/>
              <a:ahLst/>
              <a:cxnLst/>
              <a:rect l="l" t="t" r="r" b="b"/>
              <a:pathLst>
                <a:path w="4335" h="2489" extrusionOk="0">
                  <a:moveTo>
                    <a:pt x="96" y="0"/>
                  </a:moveTo>
                  <a:cubicBezTo>
                    <a:pt x="72" y="0"/>
                    <a:pt x="48" y="6"/>
                    <a:pt x="24" y="18"/>
                  </a:cubicBezTo>
                  <a:cubicBezTo>
                    <a:pt x="0" y="42"/>
                    <a:pt x="0" y="66"/>
                    <a:pt x="24" y="90"/>
                  </a:cubicBezTo>
                  <a:cubicBezTo>
                    <a:pt x="72" y="114"/>
                    <a:pt x="119" y="114"/>
                    <a:pt x="143" y="114"/>
                  </a:cubicBezTo>
                  <a:cubicBezTo>
                    <a:pt x="1120" y="709"/>
                    <a:pt x="1120" y="1661"/>
                    <a:pt x="96" y="2257"/>
                  </a:cubicBezTo>
                  <a:lnTo>
                    <a:pt x="119" y="2281"/>
                  </a:lnTo>
                  <a:cubicBezTo>
                    <a:pt x="1167" y="1685"/>
                    <a:pt x="1191" y="709"/>
                    <a:pt x="191" y="90"/>
                  </a:cubicBezTo>
                  <a:cubicBezTo>
                    <a:pt x="191" y="66"/>
                    <a:pt x="191" y="42"/>
                    <a:pt x="167" y="18"/>
                  </a:cubicBezTo>
                  <a:cubicBezTo>
                    <a:pt x="143" y="6"/>
                    <a:pt x="119" y="0"/>
                    <a:pt x="96" y="0"/>
                  </a:cubicBezTo>
                  <a:close/>
                  <a:moveTo>
                    <a:pt x="2302" y="1974"/>
                  </a:moveTo>
                  <a:cubicBezTo>
                    <a:pt x="1610" y="1974"/>
                    <a:pt x="922" y="2123"/>
                    <a:pt x="405" y="2423"/>
                  </a:cubicBezTo>
                  <a:lnTo>
                    <a:pt x="429" y="2447"/>
                  </a:lnTo>
                  <a:cubicBezTo>
                    <a:pt x="946" y="2147"/>
                    <a:pt x="1621" y="1998"/>
                    <a:pt x="2298" y="1998"/>
                  </a:cubicBezTo>
                  <a:cubicBezTo>
                    <a:pt x="2961" y="1998"/>
                    <a:pt x="3625" y="2141"/>
                    <a:pt x="4144" y="2423"/>
                  </a:cubicBezTo>
                  <a:cubicBezTo>
                    <a:pt x="4120" y="2447"/>
                    <a:pt x="4144" y="2471"/>
                    <a:pt x="4168" y="2471"/>
                  </a:cubicBezTo>
                  <a:cubicBezTo>
                    <a:pt x="4180" y="2483"/>
                    <a:pt x="4204" y="2489"/>
                    <a:pt x="4227" y="2489"/>
                  </a:cubicBezTo>
                  <a:cubicBezTo>
                    <a:pt x="4251" y="2489"/>
                    <a:pt x="4275" y="2483"/>
                    <a:pt x="4287" y="2471"/>
                  </a:cubicBezTo>
                  <a:cubicBezTo>
                    <a:pt x="4335" y="2471"/>
                    <a:pt x="4335" y="2423"/>
                    <a:pt x="4287" y="2400"/>
                  </a:cubicBezTo>
                  <a:cubicBezTo>
                    <a:pt x="4271" y="2400"/>
                    <a:pt x="4245" y="2389"/>
                    <a:pt x="4222" y="2389"/>
                  </a:cubicBezTo>
                  <a:cubicBezTo>
                    <a:pt x="4210" y="2389"/>
                    <a:pt x="4200" y="2392"/>
                    <a:pt x="4192" y="2400"/>
                  </a:cubicBezTo>
                  <a:cubicBezTo>
                    <a:pt x="3661" y="2117"/>
                    <a:pt x="2979" y="1974"/>
                    <a:pt x="2302" y="19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34742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8B75875-3B9F-458D-BE44-AE7489F41BA0}"/>
              </a:ext>
            </a:extLst>
          </p:cNvPr>
          <p:cNvSpPr txBox="1"/>
          <p:nvPr/>
        </p:nvSpPr>
        <p:spPr>
          <a:xfrm>
            <a:off x="3317358" y="175721"/>
            <a:ext cx="2509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Bookman Old Style" panose="02050604050505020204" pitchFamily="18" charset="0"/>
              </a:rPr>
              <a:t>Замечания</a:t>
            </a:r>
            <a:endParaRPr lang="ru-RU" dirty="0">
              <a:latin typeface="Bookman Old Style" panose="02050604050505020204" pitchFamily="18" charset="0"/>
            </a:endParaRPr>
          </a:p>
        </p:txBody>
      </p:sp>
      <p:sp>
        <p:nvSpPr>
          <p:cNvPr id="8" name="Google Shape;2911;p43">
            <a:extLst>
              <a:ext uri="{FF2B5EF4-FFF2-40B4-BE49-F238E27FC236}">
                <a16:creationId xmlns:a16="http://schemas.microsoft.com/office/drawing/2014/main" id="{56ECACA3-E165-4ED8-A596-F3A6568E29C3}"/>
              </a:ext>
            </a:extLst>
          </p:cNvPr>
          <p:cNvSpPr/>
          <p:nvPr/>
        </p:nvSpPr>
        <p:spPr>
          <a:xfrm>
            <a:off x="4976037" y="1891808"/>
            <a:ext cx="3934047" cy="1359884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algn="ctr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Обеспечить возможность переигрывания уровней после завершения игры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Google Shape;2911;p43">
            <a:extLst>
              <a:ext uri="{FF2B5EF4-FFF2-40B4-BE49-F238E27FC236}">
                <a16:creationId xmlns:a16="http://schemas.microsoft.com/office/drawing/2014/main" id="{82DC6757-C567-468E-85ED-A9DF87C9C56D}"/>
              </a:ext>
            </a:extLst>
          </p:cNvPr>
          <p:cNvSpPr/>
          <p:nvPr/>
        </p:nvSpPr>
        <p:spPr>
          <a:xfrm>
            <a:off x="297712" y="832941"/>
            <a:ext cx="4386211" cy="1533465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algn="ctr"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Обеспечить возможность сохранения прогресса пользователя, например, с помощью сохранения уровня после его завершения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2911;p43">
            <a:extLst>
              <a:ext uri="{FF2B5EF4-FFF2-40B4-BE49-F238E27FC236}">
                <a16:creationId xmlns:a16="http://schemas.microsoft.com/office/drawing/2014/main" id="{3372352E-6CF3-4AF4-ADC4-315297283332}"/>
              </a:ext>
            </a:extLst>
          </p:cNvPr>
          <p:cNvSpPr/>
          <p:nvPr/>
        </p:nvSpPr>
        <p:spPr>
          <a:xfrm>
            <a:off x="297712" y="3124101"/>
            <a:ext cx="4386211" cy="1359884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effectLst/>
                <a:latin typeface="Bookman Old Style" panose="02050604050505020204" pitchFamily="18" charset="0"/>
                <a:ea typeface="Calibri" panose="020F0502020204030204" pitchFamily="34" charset="0"/>
              </a:rPr>
              <a:t>Необходимо добавить большее количество уровней, чтобы игра была интересной для игрока</a:t>
            </a:r>
            <a:endParaRPr dirty="0">
              <a:latin typeface="Bookman Old Style" panose="02050604050505020204" pitchFamily="18" charset="0"/>
            </a:endParaRPr>
          </a:p>
        </p:txBody>
      </p:sp>
      <p:grpSp>
        <p:nvGrpSpPr>
          <p:cNvPr id="11" name="Google Shape;7438;p75">
            <a:extLst>
              <a:ext uri="{FF2B5EF4-FFF2-40B4-BE49-F238E27FC236}">
                <a16:creationId xmlns:a16="http://schemas.microsoft.com/office/drawing/2014/main" id="{EBC6886E-2D3C-443D-BEA6-F2BC9A10AB76}"/>
              </a:ext>
            </a:extLst>
          </p:cNvPr>
          <p:cNvGrpSpPr/>
          <p:nvPr/>
        </p:nvGrpSpPr>
        <p:grpSpPr>
          <a:xfrm flipH="1">
            <a:off x="896176" y="4807126"/>
            <a:ext cx="363998" cy="222626"/>
            <a:chOff x="7158753" y="1989498"/>
            <a:chExt cx="363998" cy="222626"/>
          </a:xfrm>
        </p:grpSpPr>
        <p:sp>
          <p:nvSpPr>
            <p:cNvPr id="12" name="Google Shape;7439;p75">
              <a:extLst>
                <a:ext uri="{FF2B5EF4-FFF2-40B4-BE49-F238E27FC236}">
                  <a16:creationId xmlns:a16="http://schemas.microsoft.com/office/drawing/2014/main" id="{15F8F537-E17E-4E7B-8388-CDD1DF24CD9D}"/>
                </a:ext>
              </a:extLst>
            </p:cNvPr>
            <p:cNvSpPr/>
            <p:nvPr/>
          </p:nvSpPr>
          <p:spPr>
            <a:xfrm>
              <a:off x="7365474" y="2030731"/>
              <a:ext cx="2976" cy="36955"/>
            </a:xfrm>
            <a:custGeom>
              <a:avLst/>
              <a:gdLst/>
              <a:ahLst/>
              <a:cxnLst/>
              <a:rect l="l" t="t" r="r" b="b"/>
              <a:pathLst>
                <a:path w="96" h="1192" extrusionOk="0">
                  <a:moveTo>
                    <a:pt x="24" y="0"/>
                  </a:moveTo>
                  <a:lnTo>
                    <a:pt x="0" y="691"/>
                  </a:lnTo>
                  <a:cubicBezTo>
                    <a:pt x="0" y="858"/>
                    <a:pt x="48" y="1024"/>
                    <a:pt x="72" y="1167"/>
                  </a:cubicBezTo>
                  <a:cubicBezTo>
                    <a:pt x="72" y="1167"/>
                    <a:pt x="72" y="1191"/>
                    <a:pt x="72" y="1191"/>
                  </a:cubicBezTo>
                  <a:lnTo>
                    <a:pt x="95" y="500"/>
                  </a:lnTo>
                  <a:cubicBezTo>
                    <a:pt x="95" y="500"/>
                    <a:pt x="72" y="500"/>
                    <a:pt x="72" y="477"/>
                  </a:cubicBezTo>
                  <a:cubicBezTo>
                    <a:pt x="48" y="334"/>
                    <a:pt x="24" y="167"/>
                    <a:pt x="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440;p75">
              <a:extLst>
                <a:ext uri="{FF2B5EF4-FFF2-40B4-BE49-F238E27FC236}">
                  <a16:creationId xmlns:a16="http://schemas.microsoft.com/office/drawing/2014/main" id="{A79D6984-9FBA-4BAD-B755-2D4A6E58B00F}"/>
                </a:ext>
              </a:extLst>
            </p:cNvPr>
            <p:cNvSpPr/>
            <p:nvPr/>
          </p:nvSpPr>
          <p:spPr>
            <a:xfrm>
              <a:off x="7442235" y="2002674"/>
              <a:ext cx="73879" cy="70159"/>
            </a:xfrm>
            <a:custGeom>
              <a:avLst/>
              <a:gdLst/>
              <a:ahLst/>
              <a:cxnLst/>
              <a:rect l="l" t="t" r="r" b="b"/>
              <a:pathLst>
                <a:path w="2383" h="2263" extrusionOk="0">
                  <a:moveTo>
                    <a:pt x="2382" y="0"/>
                  </a:moveTo>
                  <a:cubicBezTo>
                    <a:pt x="2382" y="262"/>
                    <a:pt x="2073" y="572"/>
                    <a:pt x="1430" y="953"/>
                  </a:cubicBezTo>
                  <a:cubicBezTo>
                    <a:pt x="1025" y="1191"/>
                    <a:pt x="501" y="1382"/>
                    <a:pt x="48" y="1524"/>
                  </a:cubicBezTo>
                  <a:cubicBezTo>
                    <a:pt x="1" y="1548"/>
                    <a:pt x="1" y="1548"/>
                    <a:pt x="1" y="1572"/>
                  </a:cubicBezTo>
                  <a:lnTo>
                    <a:pt x="1" y="2263"/>
                  </a:lnTo>
                  <a:cubicBezTo>
                    <a:pt x="1" y="2239"/>
                    <a:pt x="1" y="2215"/>
                    <a:pt x="48" y="2215"/>
                  </a:cubicBezTo>
                  <a:cubicBezTo>
                    <a:pt x="501" y="2072"/>
                    <a:pt x="1001" y="1882"/>
                    <a:pt x="1406" y="1644"/>
                  </a:cubicBezTo>
                  <a:cubicBezTo>
                    <a:pt x="2073" y="1263"/>
                    <a:pt x="2382" y="953"/>
                    <a:pt x="2382" y="691"/>
                  </a:cubicBezTo>
                  <a:lnTo>
                    <a:pt x="23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441;p75">
              <a:extLst>
                <a:ext uri="{FF2B5EF4-FFF2-40B4-BE49-F238E27FC236}">
                  <a16:creationId xmlns:a16="http://schemas.microsoft.com/office/drawing/2014/main" id="{AE51FB65-28D4-4E95-8A5B-6FDA23A57C69}"/>
                </a:ext>
              </a:extLst>
            </p:cNvPr>
            <p:cNvSpPr/>
            <p:nvPr/>
          </p:nvSpPr>
          <p:spPr>
            <a:xfrm>
              <a:off x="7311562" y="2062477"/>
              <a:ext cx="1519" cy="33979"/>
            </a:xfrm>
            <a:custGeom>
              <a:avLst/>
              <a:gdLst/>
              <a:ahLst/>
              <a:cxnLst/>
              <a:rect l="l" t="t" r="r" b="b"/>
              <a:pathLst>
                <a:path w="49" h="1096" extrusionOk="0">
                  <a:moveTo>
                    <a:pt x="1" y="0"/>
                  </a:moveTo>
                  <a:lnTo>
                    <a:pt x="1" y="691"/>
                  </a:lnTo>
                  <a:cubicBezTo>
                    <a:pt x="1" y="834"/>
                    <a:pt x="1" y="953"/>
                    <a:pt x="25" y="1072"/>
                  </a:cubicBezTo>
                  <a:cubicBezTo>
                    <a:pt x="48" y="1072"/>
                    <a:pt x="48" y="1096"/>
                    <a:pt x="48" y="1096"/>
                  </a:cubicBezTo>
                  <a:lnTo>
                    <a:pt x="48" y="405"/>
                  </a:lnTo>
                  <a:cubicBezTo>
                    <a:pt x="48" y="405"/>
                    <a:pt x="48" y="381"/>
                    <a:pt x="48" y="381"/>
                  </a:cubicBezTo>
                  <a:cubicBezTo>
                    <a:pt x="1" y="262"/>
                    <a:pt x="1" y="143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442;p75">
              <a:extLst>
                <a:ext uri="{FF2B5EF4-FFF2-40B4-BE49-F238E27FC236}">
                  <a16:creationId xmlns:a16="http://schemas.microsoft.com/office/drawing/2014/main" id="{BF148A04-CE92-4102-9A3A-476AF8B0E7B1}"/>
                </a:ext>
              </a:extLst>
            </p:cNvPr>
            <p:cNvSpPr/>
            <p:nvPr/>
          </p:nvSpPr>
          <p:spPr>
            <a:xfrm>
              <a:off x="7256936" y="2064678"/>
              <a:ext cx="246625" cy="96759"/>
            </a:xfrm>
            <a:custGeom>
              <a:avLst/>
              <a:gdLst/>
              <a:ahLst/>
              <a:cxnLst/>
              <a:rect l="l" t="t" r="r" b="b"/>
              <a:pathLst>
                <a:path w="7955" h="3121" extrusionOk="0">
                  <a:moveTo>
                    <a:pt x="7954" y="1"/>
                  </a:moveTo>
                  <a:cubicBezTo>
                    <a:pt x="7954" y="215"/>
                    <a:pt x="7097" y="382"/>
                    <a:pt x="6073" y="382"/>
                  </a:cubicBezTo>
                  <a:cubicBezTo>
                    <a:pt x="5764" y="382"/>
                    <a:pt x="5502" y="382"/>
                    <a:pt x="5263" y="358"/>
                  </a:cubicBezTo>
                  <a:cubicBezTo>
                    <a:pt x="5234" y="352"/>
                    <a:pt x="5204" y="349"/>
                    <a:pt x="5175" y="349"/>
                  </a:cubicBezTo>
                  <a:cubicBezTo>
                    <a:pt x="5088" y="349"/>
                    <a:pt x="5007" y="376"/>
                    <a:pt x="4954" y="429"/>
                  </a:cubicBezTo>
                  <a:cubicBezTo>
                    <a:pt x="4930" y="453"/>
                    <a:pt x="4906" y="477"/>
                    <a:pt x="4906" y="525"/>
                  </a:cubicBezTo>
                  <a:lnTo>
                    <a:pt x="4906" y="1215"/>
                  </a:lnTo>
                  <a:cubicBezTo>
                    <a:pt x="4906" y="1168"/>
                    <a:pt x="4930" y="1144"/>
                    <a:pt x="4954" y="1120"/>
                  </a:cubicBezTo>
                  <a:cubicBezTo>
                    <a:pt x="5007" y="1066"/>
                    <a:pt x="5088" y="1040"/>
                    <a:pt x="5165" y="1040"/>
                  </a:cubicBezTo>
                  <a:cubicBezTo>
                    <a:pt x="5190" y="1040"/>
                    <a:pt x="5216" y="1043"/>
                    <a:pt x="5240" y="1049"/>
                  </a:cubicBezTo>
                  <a:cubicBezTo>
                    <a:pt x="5502" y="1072"/>
                    <a:pt x="5764" y="1072"/>
                    <a:pt x="6073" y="1072"/>
                  </a:cubicBezTo>
                  <a:lnTo>
                    <a:pt x="6168" y="1072"/>
                  </a:lnTo>
                  <a:cubicBezTo>
                    <a:pt x="6049" y="1263"/>
                    <a:pt x="5263" y="1406"/>
                    <a:pt x="4311" y="1406"/>
                  </a:cubicBezTo>
                  <a:cubicBezTo>
                    <a:pt x="4073" y="1406"/>
                    <a:pt x="3858" y="1406"/>
                    <a:pt x="3668" y="1382"/>
                  </a:cubicBezTo>
                  <a:cubicBezTo>
                    <a:pt x="3573" y="1382"/>
                    <a:pt x="3477" y="1382"/>
                    <a:pt x="3430" y="1430"/>
                  </a:cubicBezTo>
                  <a:cubicBezTo>
                    <a:pt x="3358" y="1453"/>
                    <a:pt x="3311" y="1501"/>
                    <a:pt x="3311" y="1549"/>
                  </a:cubicBezTo>
                  <a:lnTo>
                    <a:pt x="3311" y="2239"/>
                  </a:lnTo>
                  <a:cubicBezTo>
                    <a:pt x="3311" y="2192"/>
                    <a:pt x="3358" y="2144"/>
                    <a:pt x="3430" y="2120"/>
                  </a:cubicBezTo>
                  <a:cubicBezTo>
                    <a:pt x="3477" y="2073"/>
                    <a:pt x="3573" y="2073"/>
                    <a:pt x="3644" y="2073"/>
                  </a:cubicBezTo>
                  <a:cubicBezTo>
                    <a:pt x="3858" y="2096"/>
                    <a:pt x="4073" y="2096"/>
                    <a:pt x="4311" y="2096"/>
                  </a:cubicBezTo>
                  <a:lnTo>
                    <a:pt x="4406" y="2096"/>
                  </a:lnTo>
                  <a:cubicBezTo>
                    <a:pt x="4311" y="2287"/>
                    <a:pt x="3501" y="2430"/>
                    <a:pt x="2549" y="2430"/>
                  </a:cubicBezTo>
                  <a:cubicBezTo>
                    <a:pt x="1739" y="2430"/>
                    <a:pt x="1024" y="2335"/>
                    <a:pt x="762" y="2168"/>
                  </a:cubicBezTo>
                  <a:cubicBezTo>
                    <a:pt x="762" y="2168"/>
                    <a:pt x="739" y="2144"/>
                    <a:pt x="715" y="2144"/>
                  </a:cubicBezTo>
                  <a:cubicBezTo>
                    <a:pt x="667" y="2120"/>
                    <a:pt x="620" y="2120"/>
                    <a:pt x="596" y="2096"/>
                  </a:cubicBezTo>
                  <a:cubicBezTo>
                    <a:pt x="548" y="2073"/>
                    <a:pt x="524" y="2049"/>
                    <a:pt x="501" y="2025"/>
                  </a:cubicBezTo>
                  <a:cubicBezTo>
                    <a:pt x="477" y="2001"/>
                    <a:pt x="477" y="2001"/>
                    <a:pt x="453" y="1977"/>
                  </a:cubicBezTo>
                  <a:cubicBezTo>
                    <a:pt x="191" y="1834"/>
                    <a:pt x="0" y="1430"/>
                    <a:pt x="0" y="953"/>
                  </a:cubicBezTo>
                  <a:lnTo>
                    <a:pt x="0" y="1644"/>
                  </a:lnTo>
                  <a:cubicBezTo>
                    <a:pt x="0" y="2120"/>
                    <a:pt x="191" y="2525"/>
                    <a:pt x="453" y="2668"/>
                  </a:cubicBezTo>
                  <a:cubicBezTo>
                    <a:pt x="453" y="2692"/>
                    <a:pt x="477" y="2692"/>
                    <a:pt x="501" y="2716"/>
                  </a:cubicBezTo>
                  <a:cubicBezTo>
                    <a:pt x="524" y="2739"/>
                    <a:pt x="548" y="2763"/>
                    <a:pt x="596" y="2787"/>
                  </a:cubicBezTo>
                  <a:cubicBezTo>
                    <a:pt x="620" y="2811"/>
                    <a:pt x="667" y="2811"/>
                    <a:pt x="715" y="2835"/>
                  </a:cubicBezTo>
                  <a:cubicBezTo>
                    <a:pt x="739" y="2835"/>
                    <a:pt x="739" y="2858"/>
                    <a:pt x="762" y="2858"/>
                  </a:cubicBezTo>
                  <a:cubicBezTo>
                    <a:pt x="1024" y="3001"/>
                    <a:pt x="1715" y="3120"/>
                    <a:pt x="2549" y="3120"/>
                  </a:cubicBezTo>
                  <a:cubicBezTo>
                    <a:pt x="3596" y="3120"/>
                    <a:pt x="4430" y="2954"/>
                    <a:pt x="4430" y="2739"/>
                  </a:cubicBezTo>
                  <a:lnTo>
                    <a:pt x="4430" y="2096"/>
                  </a:lnTo>
                  <a:cubicBezTo>
                    <a:pt x="5406" y="2073"/>
                    <a:pt x="6192" y="1930"/>
                    <a:pt x="6192" y="1715"/>
                  </a:cubicBezTo>
                  <a:lnTo>
                    <a:pt x="6192" y="1072"/>
                  </a:lnTo>
                  <a:cubicBezTo>
                    <a:pt x="7169" y="1072"/>
                    <a:pt x="7954" y="906"/>
                    <a:pt x="7954" y="691"/>
                  </a:cubicBezTo>
                  <a:lnTo>
                    <a:pt x="79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443;p75">
              <a:extLst>
                <a:ext uri="{FF2B5EF4-FFF2-40B4-BE49-F238E27FC236}">
                  <a16:creationId xmlns:a16="http://schemas.microsoft.com/office/drawing/2014/main" id="{61152EAB-9A16-43AE-A3B3-E5F37951E099}"/>
                </a:ext>
              </a:extLst>
            </p:cNvPr>
            <p:cNvSpPr/>
            <p:nvPr/>
          </p:nvSpPr>
          <p:spPr>
            <a:xfrm>
              <a:off x="7256936" y="1989498"/>
              <a:ext cx="265815" cy="150517"/>
            </a:xfrm>
            <a:custGeom>
              <a:avLst/>
              <a:gdLst/>
              <a:ahLst/>
              <a:cxnLst/>
              <a:rect l="l" t="t" r="r" b="b"/>
              <a:pathLst>
                <a:path w="8574" h="4855" extrusionOk="0">
                  <a:moveTo>
                    <a:pt x="7631" y="0"/>
                  </a:moveTo>
                  <a:cubicBezTo>
                    <a:pt x="7197" y="0"/>
                    <a:pt x="6626" y="179"/>
                    <a:pt x="5978" y="568"/>
                  </a:cubicBezTo>
                  <a:cubicBezTo>
                    <a:pt x="5573" y="806"/>
                    <a:pt x="5240" y="1092"/>
                    <a:pt x="5001" y="1354"/>
                  </a:cubicBezTo>
                  <a:cubicBezTo>
                    <a:pt x="4988" y="1382"/>
                    <a:pt x="4957" y="1394"/>
                    <a:pt x="4925" y="1394"/>
                  </a:cubicBezTo>
                  <a:cubicBezTo>
                    <a:pt x="4902" y="1394"/>
                    <a:pt x="4878" y="1388"/>
                    <a:pt x="4859" y="1378"/>
                  </a:cubicBezTo>
                  <a:cubicBezTo>
                    <a:pt x="4835" y="1378"/>
                    <a:pt x="4835" y="1354"/>
                    <a:pt x="4835" y="1330"/>
                  </a:cubicBezTo>
                  <a:cubicBezTo>
                    <a:pt x="4835" y="854"/>
                    <a:pt x="4644" y="449"/>
                    <a:pt x="4382" y="306"/>
                  </a:cubicBezTo>
                  <a:cubicBezTo>
                    <a:pt x="4311" y="259"/>
                    <a:pt x="4239" y="259"/>
                    <a:pt x="4168" y="259"/>
                  </a:cubicBezTo>
                  <a:cubicBezTo>
                    <a:pt x="3811" y="259"/>
                    <a:pt x="3501" y="735"/>
                    <a:pt x="3525" y="1330"/>
                  </a:cubicBezTo>
                  <a:cubicBezTo>
                    <a:pt x="3525" y="1497"/>
                    <a:pt x="3549" y="1664"/>
                    <a:pt x="3573" y="1807"/>
                  </a:cubicBezTo>
                  <a:cubicBezTo>
                    <a:pt x="3596" y="1878"/>
                    <a:pt x="3549" y="1949"/>
                    <a:pt x="3454" y="1973"/>
                  </a:cubicBezTo>
                  <a:cubicBezTo>
                    <a:pt x="3400" y="1995"/>
                    <a:pt x="3337" y="2006"/>
                    <a:pt x="3275" y="2006"/>
                  </a:cubicBezTo>
                  <a:cubicBezTo>
                    <a:pt x="3199" y="2006"/>
                    <a:pt x="3125" y="1989"/>
                    <a:pt x="3072" y="1949"/>
                  </a:cubicBezTo>
                  <a:cubicBezTo>
                    <a:pt x="3049" y="1926"/>
                    <a:pt x="3025" y="1902"/>
                    <a:pt x="3001" y="1878"/>
                  </a:cubicBezTo>
                  <a:cubicBezTo>
                    <a:pt x="2930" y="1616"/>
                    <a:pt x="2787" y="1426"/>
                    <a:pt x="2620" y="1330"/>
                  </a:cubicBezTo>
                  <a:cubicBezTo>
                    <a:pt x="2549" y="1283"/>
                    <a:pt x="2477" y="1259"/>
                    <a:pt x="2406" y="1259"/>
                  </a:cubicBezTo>
                  <a:cubicBezTo>
                    <a:pt x="2048" y="1259"/>
                    <a:pt x="1763" y="1759"/>
                    <a:pt x="1763" y="2354"/>
                  </a:cubicBezTo>
                  <a:cubicBezTo>
                    <a:pt x="1763" y="2497"/>
                    <a:pt x="1763" y="2616"/>
                    <a:pt x="1810" y="2735"/>
                  </a:cubicBezTo>
                  <a:cubicBezTo>
                    <a:pt x="1810" y="2783"/>
                    <a:pt x="1787" y="2831"/>
                    <a:pt x="1715" y="2878"/>
                  </a:cubicBezTo>
                  <a:cubicBezTo>
                    <a:pt x="1656" y="2914"/>
                    <a:pt x="1578" y="2932"/>
                    <a:pt x="1501" y="2932"/>
                  </a:cubicBezTo>
                  <a:cubicBezTo>
                    <a:pt x="1423" y="2932"/>
                    <a:pt x="1346" y="2914"/>
                    <a:pt x="1286" y="2878"/>
                  </a:cubicBezTo>
                  <a:cubicBezTo>
                    <a:pt x="1263" y="2854"/>
                    <a:pt x="1215" y="2831"/>
                    <a:pt x="1215" y="2807"/>
                  </a:cubicBezTo>
                  <a:cubicBezTo>
                    <a:pt x="1144" y="2592"/>
                    <a:pt x="1024" y="2426"/>
                    <a:pt x="882" y="2354"/>
                  </a:cubicBezTo>
                  <a:cubicBezTo>
                    <a:pt x="810" y="2307"/>
                    <a:pt x="739" y="2283"/>
                    <a:pt x="643" y="2283"/>
                  </a:cubicBezTo>
                  <a:cubicBezTo>
                    <a:pt x="286" y="2283"/>
                    <a:pt x="0" y="2783"/>
                    <a:pt x="0" y="3378"/>
                  </a:cubicBezTo>
                  <a:cubicBezTo>
                    <a:pt x="0" y="3855"/>
                    <a:pt x="191" y="4259"/>
                    <a:pt x="453" y="4402"/>
                  </a:cubicBezTo>
                  <a:cubicBezTo>
                    <a:pt x="477" y="4426"/>
                    <a:pt x="477" y="4426"/>
                    <a:pt x="501" y="4450"/>
                  </a:cubicBezTo>
                  <a:cubicBezTo>
                    <a:pt x="524" y="4474"/>
                    <a:pt x="548" y="4498"/>
                    <a:pt x="596" y="4521"/>
                  </a:cubicBezTo>
                  <a:cubicBezTo>
                    <a:pt x="620" y="4545"/>
                    <a:pt x="667" y="4545"/>
                    <a:pt x="715" y="4569"/>
                  </a:cubicBezTo>
                  <a:cubicBezTo>
                    <a:pt x="739" y="4569"/>
                    <a:pt x="762" y="4593"/>
                    <a:pt x="762" y="4593"/>
                  </a:cubicBezTo>
                  <a:cubicBezTo>
                    <a:pt x="1024" y="4760"/>
                    <a:pt x="1739" y="4855"/>
                    <a:pt x="2549" y="4855"/>
                  </a:cubicBezTo>
                  <a:cubicBezTo>
                    <a:pt x="3596" y="4855"/>
                    <a:pt x="4430" y="4688"/>
                    <a:pt x="4430" y="4474"/>
                  </a:cubicBezTo>
                  <a:cubicBezTo>
                    <a:pt x="4430" y="4426"/>
                    <a:pt x="4406" y="4379"/>
                    <a:pt x="4335" y="4355"/>
                  </a:cubicBezTo>
                  <a:cubicBezTo>
                    <a:pt x="4192" y="4259"/>
                    <a:pt x="3906" y="4188"/>
                    <a:pt x="3549" y="4140"/>
                  </a:cubicBezTo>
                  <a:cubicBezTo>
                    <a:pt x="3501" y="4140"/>
                    <a:pt x="3454" y="4117"/>
                    <a:pt x="3406" y="4093"/>
                  </a:cubicBezTo>
                  <a:cubicBezTo>
                    <a:pt x="3287" y="4045"/>
                    <a:pt x="3287" y="3926"/>
                    <a:pt x="3430" y="3855"/>
                  </a:cubicBezTo>
                  <a:cubicBezTo>
                    <a:pt x="3477" y="3807"/>
                    <a:pt x="3573" y="3807"/>
                    <a:pt x="3668" y="3807"/>
                  </a:cubicBezTo>
                  <a:cubicBezTo>
                    <a:pt x="3858" y="3831"/>
                    <a:pt x="4073" y="3831"/>
                    <a:pt x="4311" y="3831"/>
                  </a:cubicBezTo>
                  <a:cubicBezTo>
                    <a:pt x="5359" y="3831"/>
                    <a:pt x="6192" y="3664"/>
                    <a:pt x="6192" y="3450"/>
                  </a:cubicBezTo>
                  <a:cubicBezTo>
                    <a:pt x="6192" y="3402"/>
                    <a:pt x="6145" y="3355"/>
                    <a:pt x="6097" y="3331"/>
                  </a:cubicBezTo>
                  <a:cubicBezTo>
                    <a:pt x="5930" y="3235"/>
                    <a:pt x="5597" y="3164"/>
                    <a:pt x="5144" y="3116"/>
                  </a:cubicBezTo>
                  <a:cubicBezTo>
                    <a:pt x="5097" y="3093"/>
                    <a:pt x="5049" y="3093"/>
                    <a:pt x="5001" y="3069"/>
                  </a:cubicBezTo>
                  <a:cubicBezTo>
                    <a:pt x="4906" y="3021"/>
                    <a:pt x="4882" y="2926"/>
                    <a:pt x="4954" y="2854"/>
                  </a:cubicBezTo>
                  <a:cubicBezTo>
                    <a:pt x="5007" y="2801"/>
                    <a:pt x="5088" y="2774"/>
                    <a:pt x="5175" y="2774"/>
                  </a:cubicBezTo>
                  <a:cubicBezTo>
                    <a:pt x="5204" y="2774"/>
                    <a:pt x="5234" y="2777"/>
                    <a:pt x="5263" y="2783"/>
                  </a:cubicBezTo>
                  <a:cubicBezTo>
                    <a:pt x="5502" y="2807"/>
                    <a:pt x="5764" y="2807"/>
                    <a:pt x="6073" y="2807"/>
                  </a:cubicBezTo>
                  <a:cubicBezTo>
                    <a:pt x="7097" y="2807"/>
                    <a:pt x="7954" y="2640"/>
                    <a:pt x="7954" y="2426"/>
                  </a:cubicBezTo>
                  <a:cubicBezTo>
                    <a:pt x="7954" y="2378"/>
                    <a:pt x="7907" y="2354"/>
                    <a:pt x="7835" y="2307"/>
                  </a:cubicBezTo>
                  <a:cubicBezTo>
                    <a:pt x="7573" y="2164"/>
                    <a:pt x="6883" y="2045"/>
                    <a:pt x="6049" y="2045"/>
                  </a:cubicBezTo>
                  <a:lnTo>
                    <a:pt x="6002" y="2045"/>
                  </a:lnTo>
                  <a:cubicBezTo>
                    <a:pt x="5954" y="2021"/>
                    <a:pt x="5954" y="1973"/>
                    <a:pt x="6025" y="1949"/>
                  </a:cubicBezTo>
                  <a:cubicBezTo>
                    <a:pt x="6478" y="1807"/>
                    <a:pt x="7002" y="1616"/>
                    <a:pt x="7407" y="1378"/>
                  </a:cubicBezTo>
                  <a:cubicBezTo>
                    <a:pt x="8359" y="830"/>
                    <a:pt x="8574" y="378"/>
                    <a:pt x="8145" y="116"/>
                  </a:cubicBezTo>
                  <a:cubicBezTo>
                    <a:pt x="8008" y="40"/>
                    <a:pt x="7834" y="0"/>
                    <a:pt x="7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444;p75">
              <a:extLst>
                <a:ext uri="{FF2B5EF4-FFF2-40B4-BE49-F238E27FC236}">
                  <a16:creationId xmlns:a16="http://schemas.microsoft.com/office/drawing/2014/main" id="{201AE225-B326-4D97-8EE9-8904B4E8BBF9}"/>
                </a:ext>
              </a:extLst>
            </p:cNvPr>
            <p:cNvSpPr/>
            <p:nvPr/>
          </p:nvSpPr>
          <p:spPr>
            <a:xfrm>
              <a:off x="7263571" y="2128790"/>
              <a:ext cx="16276" cy="20214"/>
            </a:xfrm>
            <a:custGeom>
              <a:avLst/>
              <a:gdLst/>
              <a:ahLst/>
              <a:cxnLst/>
              <a:rect l="l" t="t" r="r" b="b"/>
              <a:pathLst>
                <a:path w="525" h="652" extrusionOk="0">
                  <a:moveTo>
                    <a:pt x="155" y="0"/>
                  </a:moveTo>
                  <a:cubicBezTo>
                    <a:pt x="65" y="0"/>
                    <a:pt x="1" y="67"/>
                    <a:pt x="1" y="171"/>
                  </a:cubicBezTo>
                  <a:cubicBezTo>
                    <a:pt x="1" y="338"/>
                    <a:pt x="120" y="552"/>
                    <a:pt x="263" y="624"/>
                  </a:cubicBezTo>
                  <a:cubicBezTo>
                    <a:pt x="300" y="642"/>
                    <a:pt x="336" y="651"/>
                    <a:pt x="368" y="651"/>
                  </a:cubicBezTo>
                  <a:cubicBezTo>
                    <a:pt x="460" y="651"/>
                    <a:pt x="525" y="580"/>
                    <a:pt x="525" y="457"/>
                  </a:cubicBezTo>
                  <a:cubicBezTo>
                    <a:pt x="525" y="314"/>
                    <a:pt x="406" y="100"/>
                    <a:pt x="263" y="28"/>
                  </a:cubicBezTo>
                  <a:cubicBezTo>
                    <a:pt x="224" y="9"/>
                    <a:pt x="188" y="0"/>
                    <a:pt x="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445;p75">
              <a:extLst>
                <a:ext uri="{FF2B5EF4-FFF2-40B4-BE49-F238E27FC236}">
                  <a16:creationId xmlns:a16="http://schemas.microsoft.com/office/drawing/2014/main" id="{1869B91A-22E8-47F7-82AA-591899685DBA}"/>
                </a:ext>
              </a:extLst>
            </p:cNvPr>
            <p:cNvSpPr/>
            <p:nvPr/>
          </p:nvSpPr>
          <p:spPr>
            <a:xfrm>
              <a:off x="7158753" y="2134091"/>
              <a:ext cx="118895" cy="78033"/>
            </a:xfrm>
            <a:custGeom>
              <a:avLst/>
              <a:gdLst/>
              <a:ahLst/>
              <a:cxnLst/>
              <a:rect l="l" t="t" r="r" b="b"/>
              <a:pathLst>
                <a:path w="3835" h="2517" extrusionOk="0">
                  <a:moveTo>
                    <a:pt x="3382" y="0"/>
                  </a:moveTo>
                  <a:lnTo>
                    <a:pt x="0" y="1882"/>
                  </a:lnTo>
                  <a:cubicBezTo>
                    <a:pt x="0" y="2096"/>
                    <a:pt x="167" y="2358"/>
                    <a:pt x="357" y="2477"/>
                  </a:cubicBezTo>
                  <a:cubicBezTo>
                    <a:pt x="413" y="2505"/>
                    <a:pt x="461" y="2516"/>
                    <a:pt x="505" y="2516"/>
                  </a:cubicBezTo>
                  <a:cubicBezTo>
                    <a:pt x="536" y="2516"/>
                    <a:pt x="566" y="2511"/>
                    <a:pt x="595" y="2501"/>
                  </a:cubicBezTo>
                  <a:cubicBezTo>
                    <a:pt x="1667" y="1810"/>
                    <a:pt x="2763" y="1143"/>
                    <a:pt x="3834" y="477"/>
                  </a:cubicBezTo>
                  <a:lnTo>
                    <a:pt x="3834" y="477"/>
                  </a:lnTo>
                  <a:cubicBezTo>
                    <a:pt x="3814" y="486"/>
                    <a:pt x="3791" y="492"/>
                    <a:pt x="3764" y="492"/>
                  </a:cubicBezTo>
                  <a:cubicBezTo>
                    <a:pt x="3727" y="492"/>
                    <a:pt x="3686" y="481"/>
                    <a:pt x="3644" y="453"/>
                  </a:cubicBezTo>
                  <a:cubicBezTo>
                    <a:pt x="3501" y="381"/>
                    <a:pt x="3382" y="167"/>
                    <a:pt x="3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446;p75">
              <a:extLst>
                <a:ext uri="{FF2B5EF4-FFF2-40B4-BE49-F238E27FC236}">
                  <a16:creationId xmlns:a16="http://schemas.microsoft.com/office/drawing/2014/main" id="{03820323-7EEA-4A21-88A1-63ADF579EAAD}"/>
                </a:ext>
              </a:extLst>
            </p:cNvPr>
            <p:cNvSpPr/>
            <p:nvPr/>
          </p:nvSpPr>
          <p:spPr>
            <a:xfrm>
              <a:off x="7158753" y="2128914"/>
              <a:ext cx="107796" cy="63524"/>
            </a:xfrm>
            <a:custGeom>
              <a:avLst/>
              <a:gdLst/>
              <a:ahLst/>
              <a:cxnLst/>
              <a:rect l="l" t="t" r="r" b="b"/>
              <a:pathLst>
                <a:path w="3477" h="2049" extrusionOk="0">
                  <a:moveTo>
                    <a:pt x="3477" y="1"/>
                  </a:moveTo>
                  <a:lnTo>
                    <a:pt x="3477" y="1"/>
                  </a:lnTo>
                  <a:cubicBezTo>
                    <a:pt x="3474" y="2"/>
                    <a:pt x="3472" y="3"/>
                    <a:pt x="3469" y="5"/>
                  </a:cubicBezTo>
                  <a:lnTo>
                    <a:pt x="3469" y="5"/>
                  </a:lnTo>
                  <a:cubicBezTo>
                    <a:pt x="3472" y="3"/>
                    <a:pt x="3474" y="2"/>
                    <a:pt x="3477" y="1"/>
                  </a:cubicBezTo>
                  <a:close/>
                  <a:moveTo>
                    <a:pt x="3469" y="5"/>
                  </a:moveTo>
                  <a:cubicBezTo>
                    <a:pt x="2353" y="623"/>
                    <a:pt x="1236" y="1217"/>
                    <a:pt x="95" y="1811"/>
                  </a:cubicBezTo>
                  <a:cubicBezTo>
                    <a:pt x="48" y="1858"/>
                    <a:pt x="0" y="1930"/>
                    <a:pt x="0" y="2049"/>
                  </a:cubicBezTo>
                  <a:lnTo>
                    <a:pt x="3382" y="167"/>
                  </a:lnTo>
                  <a:cubicBezTo>
                    <a:pt x="3382" y="100"/>
                    <a:pt x="3424" y="32"/>
                    <a:pt x="3469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447;p75">
              <a:extLst>
                <a:ext uri="{FF2B5EF4-FFF2-40B4-BE49-F238E27FC236}">
                  <a16:creationId xmlns:a16="http://schemas.microsoft.com/office/drawing/2014/main" id="{064D62C1-0C98-472E-93F0-F0F2576DFF1F}"/>
                </a:ext>
              </a:extLst>
            </p:cNvPr>
            <p:cNvSpPr/>
            <p:nvPr/>
          </p:nvSpPr>
          <p:spPr>
            <a:xfrm>
              <a:off x="7161698" y="2128418"/>
              <a:ext cx="118151" cy="83211"/>
            </a:xfrm>
            <a:custGeom>
              <a:avLst/>
              <a:gdLst/>
              <a:ahLst/>
              <a:cxnLst/>
              <a:rect l="l" t="t" r="r" b="b"/>
              <a:pathLst>
                <a:path w="3811" h="2684" extrusionOk="0">
                  <a:moveTo>
                    <a:pt x="3443" y="1"/>
                  </a:moveTo>
                  <a:cubicBezTo>
                    <a:pt x="3421" y="1"/>
                    <a:pt x="3402" y="7"/>
                    <a:pt x="3382" y="17"/>
                  </a:cubicBezTo>
                  <a:cubicBezTo>
                    <a:pt x="2263" y="636"/>
                    <a:pt x="1143" y="1231"/>
                    <a:pt x="0" y="1827"/>
                  </a:cubicBezTo>
                  <a:cubicBezTo>
                    <a:pt x="30" y="1817"/>
                    <a:pt x="60" y="1811"/>
                    <a:pt x="91" y="1811"/>
                  </a:cubicBezTo>
                  <a:cubicBezTo>
                    <a:pt x="135" y="1811"/>
                    <a:pt x="183" y="1822"/>
                    <a:pt x="238" y="1850"/>
                  </a:cubicBezTo>
                  <a:cubicBezTo>
                    <a:pt x="429" y="1969"/>
                    <a:pt x="596" y="2231"/>
                    <a:pt x="596" y="2446"/>
                  </a:cubicBezTo>
                  <a:cubicBezTo>
                    <a:pt x="596" y="2565"/>
                    <a:pt x="572" y="2636"/>
                    <a:pt x="500" y="2684"/>
                  </a:cubicBezTo>
                  <a:lnTo>
                    <a:pt x="3739" y="660"/>
                  </a:lnTo>
                  <a:cubicBezTo>
                    <a:pt x="3787" y="612"/>
                    <a:pt x="3811" y="564"/>
                    <a:pt x="3811" y="469"/>
                  </a:cubicBezTo>
                  <a:cubicBezTo>
                    <a:pt x="3811" y="326"/>
                    <a:pt x="3692" y="112"/>
                    <a:pt x="3549" y="40"/>
                  </a:cubicBezTo>
                  <a:cubicBezTo>
                    <a:pt x="3507" y="13"/>
                    <a:pt x="3473" y="1"/>
                    <a:pt x="3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448;p75">
              <a:extLst>
                <a:ext uri="{FF2B5EF4-FFF2-40B4-BE49-F238E27FC236}">
                  <a16:creationId xmlns:a16="http://schemas.microsoft.com/office/drawing/2014/main" id="{CB644410-C389-4A7B-8307-6D1EE4E0958E}"/>
                </a:ext>
              </a:extLst>
            </p:cNvPr>
            <p:cNvSpPr/>
            <p:nvPr/>
          </p:nvSpPr>
          <p:spPr>
            <a:xfrm>
              <a:off x="7158753" y="2184624"/>
              <a:ext cx="21423" cy="27406"/>
            </a:xfrm>
            <a:custGeom>
              <a:avLst/>
              <a:gdLst/>
              <a:ahLst/>
              <a:cxnLst/>
              <a:rect l="l" t="t" r="r" b="b"/>
              <a:pathLst>
                <a:path w="691" h="884" extrusionOk="0">
                  <a:moveTo>
                    <a:pt x="195" y="0"/>
                  </a:moveTo>
                  <a:cubicBezTo>
                    <a:pt x="78" y="0"/>
                    <a:pt x="0" y="94"/>
                    <a:pt x="0" y="252"/>
                  </a:cubicBezTo>
                  <a:cubicBezTo>
                    <a:pt x="0" y="466"/>
                    <a:pt x="167" y="728"/>
                    <a:pt x="357" y="847"/>
                  </a:cubicBezTo>
                  <a:cubicBezTo>
                    <a:pt x="407" y="872"/>
                    <a:pt x="454" y="884"/>
                    <a:pt x="496" y="884"/>
                  </a:cubicBezTo>
                  <a:cubicBezTo>
                    <a:pt x="613" y="884"/>
                    <a:pt x="691" y="791"/>
                    <a:pt x="691" y="633"/>
                  </a:cubicBezTo>
                  <a:cubicBezTo>
                    <a:pt x="691" y="418"/>
                    <a:pt x="524" y="156"/>
                    <a:pt x="333" y="37"/>
                  </a:cubicBezTo>
                  <a:cubicBezTo>
                    <a:pt x="283" y="12"/>
                    <a:pt x="237" y="0"/>
                    <a:pt x="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449;p75">
              <a:extLst>
                <a:ext uri="{FF2B5EF4-FFF2-40B4-BE49-F238E27FC236}">
                  <a16:creationId xmlns:a16="http://schemas.microsoft.com/office/drawing/2014/main" id="{01862423-02B8-4EEA-B050-6DAA34E1EAA5}"/>
                </a:ext>
              </a:extLst>
            </p:cNvPr>
            <p:cNvSpPr/>
            <p:nvPr/>
          </p:nvSpPr>
          <p:spPr>
            <a:xfrm>
              <a:off x="7266547" y="2023352"/>
              <a:ext cx="180156" cy="118895"/>
            </a:xfrm>
            <a:custGeom>
              <a:avLst/>
              <a:gdLst/>
              <a:ahLst/>
              <a:cxnLst/>
              <a:rect l="l" t="t" r="r" b="b"/>
              <a:pathLst>
                <a:path w="5811" h="3835" extrusionOk="0">
                  <a:moveTo>
                    <a:pt x="3834" y="0"/>
                  </a:moveTo>
                  <a:lnTo>
                    <a:pt x="3858" y="1239"/>
                  </a:lnTo>
                  <a:cubicBezTo>
                    <a:pt x="3358" y="1524"/>
                    <a:pt x="3048" y="1715"/>
                    <a:pt x="2691" y="1905"/>
                  </a:cubicBezTo>
                  <a:lnTo>
                    <a:pt x="2096" y="715"/>
                  </a:lnTo>
                  <a:lnTo>
                    <a:pt x="2453" y="2048"/>
                  </a:lnTo>
                  <a:cubicBezTo>
                    <a:pt x="2072" y="2263"/>
                    <a:pt x="1619" y="2524"/>
                    <a:pt x="881" y="2929"/>
                  </a:cubicBezTo>
                  <a:lnTo>
                    <a:pt x="357" y="1739"/>
                  </a:lnTo>
                  <a:lnTo>
                    <a:pt x="619" y="3072"/>
                  </a:lnTo>
                  <a:cubicBezTo>
                    <a:pt x="429" y="3167"/>
                    <a:pt x="214" y="3287"/>
                    <a:pt x="0" y="3406"/>
                  </a:cubicBezTo>
                  <a:lnTo>
                    <a:pt x="48" y="3406"/>
                  </a:lnTo>
                  <a:cubicBezTo>
                    <a:pt x="95" y="3406"/>
                    <a:pt x="119" y="3406"/>
                    <a:pt x="167" y="3429"/>
                  </a:cubicBezTo>
                  <a:lnTo>
                    <a:pt x="191" y="3429"/>
                  </a:lnTo>
                  <a:cubicBezTo>
                    <a:pt x="238" y="3477"/>
                    <a:pt x="262" y="3763"/>
                    <a:pt x="310" y="3834"/>
                  </a:cubicBezTo>
                  <a:lnTo>
                    <a:pt x="1095" y="3287"/>
                  </a:lnTo>
                  <a:lnTo>
                    <a:pt x="2905" y="3334"/>
                  </a:lnTo>
                  <a:lnTo>
                    <a:pt x="2905" y="3334"/>
                  </a:lnTo>
                  <a:lnTo>
                    <a:pt x="1429" y="3072"/>
                  </a:lnTo>
                  <a:lnTo>
                    <a:pt x="2786" y="2167"/>
                  </a:lnTo>
                  <a:lnTo>
                    <a:pt x="4620" y="2334"/>
                  </a:lnTo>
                  <a:lnTo>
                    <a:pt x="3096" y="1977"/>
                  </a:lnTo>
                  <a:lnTo>
                    <a:pt x="4096" y="1286"/>
                  </a:lnTo>
                  <a:lnTo>
                    <a:pt x="5811" y="1286"/>
                  </a:lnTo>
                  <a:lnTo>
                    <a:pt x="4382" y="1096"/>
                  </a:lnTo>
                  <a:lnTo>
                    <a:pt x="5668" y="262"/>
                  </a:lnTo>
                  <a:lnTo>
                    <a:pt x="5668" y="262"/>
                  </a:lnTo>
                  <a:cubicBezTo>
                    <a:pt x="4977" y="619"/>
                    <a:pt x="4501" y="881"/>
                    <a:pt x="4096" y="1119"/>
                  </a:cubicBezTo>
                  <a:lnTo>
                    <a:pt x="38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7438;p75">
            <a:extLst>
              <a:ext uri="{FF2B5EF4-FFF2-40B4-BE49-F238E27FC236}">
                <a16:creationId xmlns:a16="http://schemas.microsoft.com/office/drawing/2014/main" id="{F576734E-2A67-421C-9BAD-E4F643561F55}"/>
              </a:ext>
            </a:extLst>
          </p:cNvPr>
          <p:cNvGrpSpPr/>
          <p:nvPr/>
        </p:nvGrpSpPr>
        <p:grpSpPr>
          <a:xfrm>
            <a:off x="5351218" y="4261359"/>
            <a:ext cx="363998" cy="222626"/>
            <a:chOff x="7158753" y="1989498"/>
            <a:chExt cx="363998" cy="222626"/>
          </a:xfrm>
        </p:grpSpPr>
        <p:sp>
          <p:nvSpPr>
            <p:cNvPr id="24" name="Google Shape;7439;p75">
              <a:extLst>
                <a:ext uri="{FF2B5EF4-FFF2-40B4-BE49-F238E27FC236}">
                  <a16:creationId xmlns:a16="http://schemas.microsoft.com/office/drawing/2014/main" id="{F9A1A1B3-E223-4FC3-8480-26691DBAB576}"/>
                </a:ext>
              </a:extLst>
            </p:cNvPr>
            <p:cNvSpPr/>
            <p:nvPr/>
          </p:nvSpPr>
          <p:spPr>
            <a:xfrm>
              <a:off x="7365474" y="2030731"/>
              <a:ext cx="2976" cy="36955"/>
            </a:xfrm>
            <a:custGeom>
              <a:avLst/>
              <a:gdLst/>
              <a:ahLst/>
              <a:cxnLst/>
              <a:rect l="l" t="t" r="r" b="b"/>
              <a:pathLst>
                <a:path w="96" h="1192" extrusionOk="0">
                  <a:moveTo>
                    <a:pt x="24" y="0"/>
                  </a:moveTo>
                  <a:lnTo>
                    <a:pt x="0" y="691"/>
                  </a:lnTo>
                  <a:cubicBezTo>
                    <a:pt x="0" y="858"/>
                    <a:pt x="48" y="1024"/>
                    <a:pt x="72" y="1167"/>
                  </a:cubicBezTo>
                  <a:cubicBezTo>
                    <a:pt x="72" y="1167"/>
                    <a:pt x="72" y="1191"/>
                    <a:pt x="72" y="1191"/>
                  </a:cubicBezTo>
                  <a:lnTo>
                    <a:pt x="95" y="500"/>
                  </a:lnTo>
                  <a:cubicBezTo>
                    <a:pt x="95" y="500"/>
                    <a:pt x="72" y="500"/>
                    <a:pt x="72" y="477"/>
                  </a:cubicBezTo>
                  <a:cubicBezTo>
                    <a:pt x="48" y="334"/>
                    <a:pt x="24" y="167"/>
                    <a:pt x="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440;p75">
              <a:extLst>
                <a:ext uri="{FF2B5EF4-FFF2-40B4-BE49-F238E27FC236}">
                  <a16:creationId xmlns:a16="http://schemas.microsoft.com/office/drawing/2014/main" id="{7CC45EA7-755B-4ABB-84DC-2685C5315823}"/>
                </a:ext>
              </a:extLst>
            </p:cNvPr>
            <p:cNvSpPr/>
            <p:nvPr/>
          </p:nvSpPr>
          <p:spPr>
            <a:xfrm>
              <a:off x="7442235" y="2002674"/>
              <a:ext cx="73879" cy="70159"/>
            </a:xfrm>
            <a:custGeom>
              <a:avLst/>
              <a:gdLst/>
              <a:ahLst/>
              <a:cxnLst/>
              <a:rect l="l" t="t" r="r" b="b"/>
              <a:pathLst>
                <a:path w="2383" h="2263" extrusionOk="0">
                  <a:moveTo>
                    <a:pt x="2382" y="0"/>
                  </a:moveTo>
                  <a:cubicBezTo>
                    <a:pt x="2382" y="262"/>
                    <a:pt x="2073" y="572"/>
                    <a:pt x="1430" y="953"/>
                  </a:cubicBezTo>
                  <a:cubicBezTo>
                    <a:pt x="1025" y="1191"/>
                    <a:pt x="501" y="1382"/>
                    <a:pt x="48" y="1524"/>
                  </a:cubicBezTo>
                  <a:cubicBezTo>
                    <a:pt x="1" y="1548"/>
                    <a:pt x="1" y="1548"/>
                    <a:pt x="1" y="1572"/>
                  </a:cubicBezTo>
                  <a:lnTo>
                    <a:pt x="1" y="2263"/>
                  </a:lnTo>
                  <a:cubicBezTo>
                    <a:pt x="1" y="2239"/>
                    <a:pt x="1" y="2215"/>
                    <a:pt x="48" y="2215"/>
                  </a:cubicBezTo>
                  <a:cubicBezTo>
                    <a:pt x="501" y="2072"/>
                    <a:pt x="1001" y="1882"/>
                    <a:pt x="1406" y="1644"/>
                  </a:cubicBezTo>
                  <a:cubicBezTo>
                    <a:pt x="2073" y="1263"/>
                    <a:pt x="2382" y="953"/>
                    <a:pt x="2382" y="691"/>
                  </a:cubicBezTo>
                  <a:lnTo>
                    <a:pt x="23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441;p75">
              <a:extLst>
                <a:ext uri="{FF2B5EF4-FFF2-40B4-BE49-F238E27FC236}">
                  <a16:creationId xmlns:a16="http://schemas.microsoft.com/office/drawing/2014/main" id="{C8295EF7-61F9-46AA-B8FA-23E2D92D7E35}"/>
                </a:ext>
              </a:extLst>
            </p:cNvPr>
            <p:cNvSpPr/>
            <p:nvPr/>
          </p:nvSpPr>
          <p:spPr>
            <a:xfrm>
              <a:off x="7311562" y="2062477"/>
              <a:ext cx="1519" cy="33979"/>
            </a:xfrm>
            <a:custGeom>
              <a:avLst/>
              <a:gdLst/>
              <a:ahLst/>
              <a:cxnLst/>
              <a:rect l="l" t="t" r="r" b="b"/>
              <a:pathLst>
                <a:path w="49" h="1096" extrusionOk="0">
                  <a:moveTo>
                    <a:pt x="1" y="0"/>
                  </a:moveTo>
                  <a:lnTo>
                    <a:pt x="1" y="691"/>
                  </a:lnTo>
                  <a:cubicBezTo>
                    <a:pt x="1" y="834"/>
                    <a:pt x="1" y="953"/>
                    <a:pt x="25" y="1072"/>
                  </a:cubicBezTo>
                  <a:cubicBezTo>
                    <a:pt x="48" y="1072"/>
                    <a:pt x="48" y="1096"/>
                    <a:pt x="48" y="1096"/>
                  </a:cubicBezTo>
                  <a:lnTo>
                    <a:pt x="48" y="405"/>
                  </a:lnTo>
                  <a:cubicBezTo>
                    <a:pt x="48" y="405"/>
                    <a:pt x="48" y="381"/>
                    <a:pt x="48" y="381"/>
                  </a:cubicBezTo>
                  <a:cubicBezTo>
                    <a:pt x="1" y="262"/>
                    <a:pt x="1" y="143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442;p75">
              <a:extLst>
                <a:ext uri="{FF2B5EF4-FFF2-40B4-BE49-F238E27FC236}">
                  <a16:creationId xmlns:a16="http://schemas.microsoft.com/office/drawing/2014/main" id="{A0FC4916-07B2-42CF-BEA0-B2801CAAA64C}"/>
                </a:ext>
              </a:extLst>
            </p:cNvPr>
            <p:cNvSpPr/>
            <p:nvPr/>
          </p:nvSpPr>
          <p:spPr>
            <a:xfrm>
              <a:off x="7256936" y="2064678"/>
              <a:ext cx="246625" cy="96759"/>
            </a:xfrm>
            <a:custGeom>
              <a:avLst/>
              <a:gdLst/>
              <a:ahLst/>
              <a:cxnLst/>
              <a:rect l="l" t="t" r="r" b="b"/>
              <a:pathLst>
                <a:path w="7955" h="3121" extrusionOk="0">
                  <a:moveTo>
                    <a:pt x="7954" y="1"/>
                  </a:moveTo>
                  <a:cubicBezTo>
                    <a:pt x="7954" y="215"/>
                    <a:pt x="7097" y="382"/>
                    <a:pt x="6073" y="382"/>
                  </a:cubicBezTo>
                  <a:cubicBezTo>
                    <a:pt x="5764" y="382"/>
                    <a:pt x="5502" y="382"/>
                    <a:pt x="5263" y="358"/>
                  </a:cubicBezTo>
                  <a:cubicBezTo>
                    <a:pt x="5234" y="352"/>
                    <a:pt x="5204" y="349"/>
                    <a:pt x="5175" y="349"/>
                  </a:cubicBezTo>
                  <a:cubicBezTo>
                    <a:pt x="5088" y="349"/>
                    <a:pt x="5007" y="376"/>
                    <a:pt x="4954" y="429"/>
                  </a:cubicBezTo>
                  <a:cubicBezTo>
                    <a:pt x="4930" y="453"/>
                    <a:pt x="4906" y="477"/>
                    <a:pt x="4906" y="525"/>
                  </a:cubicBezTo>
                  <a:lnTo>
                    <a:pt x="4906" y="1215"/>
                  </a:lnTo>
                  <a:cubicBezTo>
                    <a:pt x="4906" y="1168"/>
                    <a:pt x="4930" y="1144"/>
                    <a:pt x="4954" y="1120"/>
                  </a:cubicBezTo>
                  <a:cubicBezTo>
                    <a:pt x="5007" y="1066"/>
                    <a:pt x="5088" y="1040"/>
                    <a:pt x="5165" y="1040"/>
                  </a:cubicBezTo>
                  <a:cubicBezTo>
                    <a:pt x="5190" y="1040"/>
                    <a:pt x="5216" y="1043"/>
                    <a:pt x="5240" y="1049"/>
                  </a:cubicBezTo>
                  <a:cubicBezTo>
                    <a:pt x="5502" y="1072"/>
                    <a:pt x="5764" y="1072"/>
                    <a:pt x="6073" y="1072"/>
                  </a:cubicBezTo>
                  <a:lnTo>
                    <a:pt x="6168" y="1072"/>
                  </a:lnTo>
                  <a:cubicBezTo>
                    <a:pt x="6049" y="1263"/>
                    <a:pt x="5263" y="1406"/>
                    <a:pt x="4311" y="1406"/>
                  </a:cubicBezTo>
                  <a:cubicBezTo>
                    <a:pt x="4073" y="1406"/>
                    <a:pt x="3858" y="1406"/>
                    <a:pt x="3668" y="1382"/>
                  </a:cubicBezTo>
                  <a:cubicBezTo>
                    <a:pt x="3573" y="1382"/>
                    <a:pt x="3477" y="1382"/>
                    <a:pt x="3430" y="1430"/>
                  </a:cubicBezTo>
                  <a:cubicBezTo>
                    <a:pt x="3358" y="1453"/>
                    <a:pt x="3311" y="1501"/>
                    <a:pt x="3311" y="1549"/>
                  </a:cubicBezTo>
                  <a:lnTo>
                    <a:pt x="3311" y="2239"/>
                  </a:lnTo>
                  <a:cubicBezTo>
                    <a:pt x="3311" y="2192"/>
                    <a:pt x="3358" y="2144"/>
                    <a:pt x="3430" y="2120"/>
                  </a:cubicBezTo>
                  <a:cubicBezTo>
                    <a:pt x="3477" y="2073"/>
                    <a:pt x="3573" y="2073"/>
                    <a:pt x="3644" y="2073"/>
                  </a:cubicBezTo>
                  <a:cubicBezTo>
                    <a:pt x="3858" y="2096"/>
                    <a:pt x="4073" y="2096"/>
                    <a:pt x="4311" y="2096"/>
                  </a:cubicBezTo>
                  <a:lnTo>
                    <a:pt x="4406" y="2096"/>
                  </a:lnTo>
                  <a:cubicBezTo>
                    <a:pt x="4311" y="2287"/>
                    <a:pt x="3501" y="2430"/>
                    <a:pt x="2549" y="2430"/>
                  </a:cubicBezTo>
                  <a:cubicBezTo>
                    <a:pt x="1739" y="2430"/>
                    <a:pt x="1024" y="2335"/>
                    <a:pt x="762" y="2168"/>
                  </a:cubicBezTo>
                  <a:cubicBezTo>
                    <a:pt x="762" y="2168"/>
                    <a:pt x="739" y="2144"/>
                    <a:pt x="715" y="2144"/>
                  </a:cubicBezTo>
                  <a:cubicBezTo>
                    <a:pt x="667" y="2120"/>
                    <a:pt x="620" y="2120"/>
                    <a:pt x="596" y="2096"/>
                  </a:cubicBezTo>
                  <a:cubicBezTo>
                    <a:pt x="548" y="2073"/>
                    <a:pt x="524" y="2049"/>
                    <a:pt x="501" y="2025"/>
                  </a:cubicBezTo>
                  <a:cubicBezTo>
                    <a:pt x="477" y="2001"/>
                    <a:pt x="477" y="2001"/>
                    <a:pt x="453" y="1977"/>
                  </a:cubicBezTo>
                  <a:cubicBezTo>
                    <a:pt x="191" y="1834"/>
                    <a:pt x="0" y="1430"/>
                    <a:pt x="0" y="953"/>
                  </a:cubicBezTo>
                  <a:lnTo>
                    <a:pt x="0" y="1644"/>
                  </a:lnTo>
                  <a:cubicBezTo>
                    <a:pt x="0" y="2120"/>
                    <a:pt x="191" y="2525"/>
                    <a:pt x="453" y="2668"/>
                  </a:cubicBezTo>
                  <a:cubicBezTo>
                    <a:pt x="453" y="2692"/>
                    <a:pt x="477" y="2692"/>
                    <a:pt x="501" y="2716"/>
                  </a:cubicBezTo>
                  <a:cubicBezTo>
                    <a:pt x="524" y="2739"/>
                    <a:pt x="548" y="2763"/>
                    <a:pt x="596" y="2787"/>
                  </a:cubicBezTo>
                  <a:cubicBezTo>
                    <a:pt x="620" y="2811"/>
                    <a:pt x="667" y="2811"/>
                    <a:pt x="715" y="2835"/>
                  </a:cubicBezTo>
                  <a:cubicBezTo>
                    <a:pt x="739" y="2835"/>
                    <a:pt x="739" y="2858"/>
                    <a:pt x="762" y="2858"/>
                  </a:cubicBezTo>
                  <a:cubicBezTo>
                    <a:pt x="1024" y="3001"/>
                    <a:pt x="1715" y="3120"/>
                    <a:pt x="2549" y="3120"/>
                  </a:cubicBezTo>
                  <a:cubicBezTo>
                    <a:pt x="3596" y="3120"/>
                    <a:pt x="4430" y="2954"/>
                    <a:pt x="4430" y="2739"/>
                  </a:cubicBezTo>
                  <a:lnTo>
                    <a:pt x="4430" y="2096"/>
                  </a:lnTo>
                  <a:cubicBezTo>
                    <a:pt x="5406" y="2073"/>
                    <a:pt x="6192" y="1930"/>
                    <a:pt x="6192" y="1715"/>
                  </a:cubicBezTo>
                  <a:lnTo>
                    <a:pt x="6192" y="1072"/>
                  </a:lnTo>
                  <a:cubicBezTo>
                    <a:pt x="7169" y="1072"/>
                    <a:pt x="7954" y="906"/>
                    <a:pt x="7954" y="691"/>
                  </a:cubicBezTo>
                  <a:lnTo>
                    <a:pt x="79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443;p75">
              <a:extLst>
                <a:ext uri="{FF2B5EF4-FFF2-40B4-BE49-F238E27FC236}">
                  <a16:creationId xmlns:a16="http://schemas.microsoft.com/office/drawing/2014/main" id="{30927935-3500-443D-B874-585487D18F78}"/>
                </a:ext>
              </a:extLst>
            </p:cNvPr>
            <p:cNvSpPr/>
            <p:nvPr/>
          </p:nvSpPr>
          <p:spPr>
            <a:xfrm>
              <a:off x="7256936" y="1989498"/>
              <a:ext cx="265815" cy="150517"/>
            </a:xfrm>
            <a:custGeom>
              <a:avLst/>
              <a:gdLst/>
              <a:ahLst/>
              <a:cxnLst/>
              <a:rect l="l" t="t" r="r" b="b"/>
              <a:pathLst>
                <a:path w="8574" h="4855" extrusionOk="0">
                  <a:moveTo>
                    <a:pt x="7631" y="0"/>
                  </a:moveTo>
                  <a:cubicBezTo>
                    <a:pt x="7197" y="0"/>
                    <a:pt x="6626" y="179"/>
                    <a:pt x="5978" y="568"/>
                  </a:cubicBezTo>
                  <a:cubicBezTo>
                    <a:pt x="5573" y="806"/>
                    <a:pt x="5240" y="1092"/>
                    <a:pt x="5001" y="1354"/>
                  </a:cubicBezTo>
                  <a:cubicBezTo>
                    <a:pt x="4988" y="1382"/>
                    <a:pt x="4957" y="1394"/>
                    <a:pt x="4925" y="1394"/>
                  </a:cubicBezTo>
                  <a:cubicBezTo>
                    <a:pt x="4902" y="1394"/>
                    <a:pt x="4878" y="1388"/>
                    <a:pt x="4859" y="1378"/>
                  </a:cubicBezTo>
                  <a:cubicBezTo>
                    <a:pt x="4835" y="1378"/>
                    <a:pt x="4835" y="1354"/>
                    <a:pt x="4835" y="1330"/>
                  </a:cubicBezTo>
                  <a:cubicBezTo>
                    <a:pt x="4835" y="854"/>
                    <a:pt x="4644" y="449"/>
                    <a:pt x="4382" y="306"/>
                  </a:cubicBezTo>
                  <a:cubicBezTo>
                    <a:pt x="4311" y="259"/>
                    <a:pt x="4239" y="259"/>
                    <a:pt x="4168" y="259"/>
                  </a:cubicBezTo>
                  <a:cubicBezTo>
                    <a:pt x="3811" y="259"/>
                    <a:pt x="3501" y="735"/>
                    <a:pt x="3525" y="1330"/>
                  </a:cubicBezTo>
                  <a:cubicBezTo>
                    <a:pt x="3525" y="1497"/>
                    <a:pt x="3549" y="1664"/>
                    <a:pt x="3573" y="1807"/>
                  </a:cubicBezTo>
                  <a:cubicBezTo>
                    <a:pt x="3596" y="1878"/>
                    <a:pt x="3549" y="1949"/>
                    <a:pt x="3454" y="1973"/>
                  </a:cubicBezTo>
                  <a:cubicBezTo>
                    <a:pt x="3400" y="1995"/>
                    <a:pt x="3337" y="2006"/>
                    <a:pt x="3275" y="2006"/>
                  </a:cubicBezTo>
                  <a:cubicBezTo>
                    <a:pt x="3199" y="2006"/>
                    <a:pt x="3125" y="1989"/>
                    <a:pt x="3072" y="1949"/>
                  </a:cubicBezTo>
                  <a:cubicBezTo>
                    <a:pt x="3049" y="1926"/>
                    <a:pt x="3025" y="1902"/>
                    <a:pt x="3001" y="1878"/>
                  </a:cubicBezTo>
                  <a:cubicBezTo>
                    <a:pt x="2930" y="1616"/>
                    <a:pt x="2787" y="1426"/>
                    <a:pt x="2620" y="1330"/>
                  </a:cubicBezTo>
                  <a:cubicBezTo>
                    <a:pt x="2549" y="1283"/>
                    <a:pt x="2477" y="1259"/>
                    <a:pt x="2406" y="1259"/>
                  </a:cubicBezTo>
                  <a:cubicBezTo>
                    <a:pt x="2048" y="1259"/>
                    <a:pt x="1763" y="1759"/>
                    <a:pt x="1763" y="2354"/>
                  </a:cubicBezTo>
                  <a:cubicBezTo>
                    <a:pt x="1763" y="2497"/>
                    <a:pt x="1763" y="2616"/>
                    <a:pt x="1810" y="2735"/>
                  </a:cubicBezTo>
                  <a:cubicBezTo>
                    <a:pt x="1810" y="2783"/>
                    <a:pt x="1787" y="2831"/>
                    <a:pt x="1715" y="2878"/>
                  </a:cubicBezTo>
                  <a:cubicBezTo>
                    <a:pt x="1656" y="2914"/>
                    <a:pt x="1578" y="2932"/>
                    <a:pt x="1501" y="2932"/>
                  </a:cubicBezTo>
                  <a:cubicBezTo>
                    <a:pt x="1423" y="2932"/>
                    <a:pt x="1346" y="2914"/>
                    <a:pt x="1286" y="2878"/>
                  </a:cubicBezTo>
                  <a:cubicBezTo>
                    <a:pt x="1263" y="2854"/>
                    <a:pt x="1215" y="2831"/>
                    <a:pt x="1215" y="2807"/>
                  </a:cubicBezTo>
                  <a:cubicBezTo>
                    <a:pt x="1144" y="2592"/>
                    <a:pt x="1024" y="2426"/>
                    <a:pt x="882" y="2354"/>
                  </a:cubicBezTo>
                  <a:cubicBezTo>
                    <a:pt x="810" y="2307"/>
                    <a:pt x="739" y="2283"/>
                    <a:pt x="643" y="2283"/>
                  </a:cubicBezTo>
                  <a:cubicBezTo>
                    <a:pt x="286" y="2283"/>
                    <a:pt x="0" y="2783"/>
                    <a:pt x="0" y="3378"/>
                  </a:cubicBezTo>
                  <a:cubicBezTo>
                    <a:pt x="0" y="3855"/>
                    <a:pt x="191" y="4259"/>
                    <a:pt x="453" y="4402"/>
                  </a:cubicBezTo>
                  <a:cubicBezTo>
                    <a:pt x="477" y="4426"/>
                    <a:pt x="477" y="4426"/>
                    <a:pt x="501" y="4450"/>
                  </a:cubicBezTo>
                  <a:cubicBezTo>
                    <a:pt x="524" y="4474"/>
                    <a:pt x="548" y="4498"/>
                    <a:pt x="596" y="4521"/>
                  </a:cubicBezTo>
                  <a:cubicBezTo>
                    <a:pt x="620" y="4545"/>
                    <a:pt x="667" y="4545"/>
                    <a:pt x="715" y="4569"/>
                  </a:cubicBezTo>
                  <a:cubicBezTo>
                    <a:pt x="739" y="4569"/>
                    <a:pt x="762" y="4593"/>
                    <a:pt x="762" y="4593"/>
                  </a:cubicBezTo>
                  <a:cubicBezTo>
                    <a:pt x="1024" y="4760"/>
                    <a:pt x="1739" y="4855"/>
                    <a:pt x="2549" y="4855"/>
                  </a:cubicBezTo>
                  <a:cubicBezTo>
                    <a:pt x="3596" y="4855"/>
                    <a:pt x="4430" y="4688"/>
                    <a:pt x="4430" y="4474"/>
                  </a:cubicBezTo>
                  <a:cubicBezTo>
                    <a:pt x="4430" y="4426"/>
                    <a:pt x="4406" y="4379"/>
                    <a:pt x="4335" y="4355"/>
                  </a:cubicBezTo>
                  <a:cubicBezTo>
                    <a:pt x="4192" y="4259"/>
                    <a:pt x="3906" y="4188"/>
                    <a:pt x="3549" y="4140"/>
                  </a:cubicBezTo>
                  <a:cubicBezTo>
                    <a:pt x="3501" y="4140"/>
                    <a:pt x="3454" y="4117"/>
                    <a:pt x="3406" y="4093"/>
                  </a:cubicBezTo>
                  <a:cubicBezTo>
                    <a:pt x="3287" y="4045"/>
                    <a:pt x="3287" y="3926"/>
                    <a:pt x="3430" y="3855"/>
                  </a:cubicBezTo>
                  <a:cubicBezTo>
                    <a:pt x="3477" y="3807"/>
                    <a:pt x="3573" y="3807"/>
                    <a:pt x="3668" y="3807"/>
                  </a:cubicBezTo>
                  <a:cubicBezTo>
                    <a:pt x="3858" y="3831"/>
                    <a:pt x="4073" y="3831"/>
                    <a:pt x="4311" y="3831"/>
                  </a:cubicBezTo>
                  <a:cubicBezTo>
                    <a:pt x="5359" y="3831"/>
                    <a:pt x="6192" y="3664"/>
                    <a:pt x="6192" y="3450"/>
                  </a:cubicBezTo>
                  <a:cubicBezTo>
                    <a:pt x="6192" y="3402"/>
                    <a:pt x="6145" y="3355"/>
                    <a:pt x="6097" y="3331"/>
                  </a:cubicBezTo>
                  <a:cubicBezTo>
                    <a:pt x="5930" y="3235"/>
                    <a:pt x="5597" y="3164"/>
                    <a:pt x="5144" y="3116"/>
                  </a:cubicBezTo>
                  <a:cubicBezTo>
                    <a:pt x="5097" y="3093"/>
                    <a:pt x="5049" y="3093"/>
                    <a:pt x="5001" y="3069"/>
                  </a:cubicBezTo>
                  <a:cubicBezTo>
                    <a:pt x="4906" y="3021"/>
                    <a:pt x="4882" y="2926"/>
                    <a:pt x="4954" y="2854"/>
                  </a:cubicBezTo>
                  <a:cubicBezTo>
                    <a:pt x="5007" y="2801"/>
                    <a:pt x="5088" y="2774"/>
                    <a:pt x="5175" y="2774"/>
                  </a:cubicBezTo>
                  <a:cubicBezTo>
                    <a:pt x="5204" y="2774"/>
                    <a:pt x="5234" y="2777"/>
                    <a:pt x="5263" y="2783"/>
                  </a:cubicBezTo>
                  <a:cubicBezTo>
                    <a:pt x="5502" y="2807"/>
                    <a:pt x="5764" y="2807"/>
                    <a:pt x="6073" y="2807"/>
                  </a:cubicBezTo>
                  <a:cubicBezTo>
                    <a:pt x="7097" y="2807"/>
                    <a:pt x="7954" y="2640"/>
                    <a:pt x="7954" y="2426"/>
                  </a:cubicBezTo>
                  <a:cubicBezTo>
                    <a:pt x="7954" y="2378"/>
                    <a:pt x="7907" y="2354"/>
                    <a:pt x="7835" y="2307"/>
                  </a:cubicBezTo>
                  <a:cubicBezTo>
                    <a:pt x="7573" y="2164"/>
                    <a:pt x="6883" y="2045"/>
                    <a:pt x="6049" y="2045"/>
                  </a:cubicBezTo>
                  <a:lnTo>
                    <a:pt x="6002" y="2045"/>
                  </a:lnTo>
                  <a:cubicBezTo>
                    <a:pt x="5954" y="2021"/>
                    <a:pt x="5954" y="1973"/>
                    <a:pt x="6025" y="1949"/>
                  </a:cubicBezTo>
                  <a:cubicBezTo>
                    <a:pt x="6478" y="1807"/>
                    <a:pt x="7002" y="1616"/>
                    <a:pt x="7407" y="1378"/>
                  </a:cubicBezTo>
                  <a:cubicBezTo>
                    <a:pt x="8359" y="830"/>
                    <a:pt x="8574" y="378"/>
                    <a:pt x="8145" y="116"/>
                  </a:cubicBezTo>
                  <a:cubicBezTo>
                    <a:pt x="8008" y="40"/>
                    <a:pt x="7834" y="0"/>
                    <a:pt x="7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444;p75">
              <a:extLst>
                <a:ext uri="{FF2B5EF4-FFF2-40B4-BE49-F238E27FC236}">
                  <a16:creationId xmlns:a16="http://schemas.microsoft.com/office/drawing/2014/main" id="{515D38F5-8AC4-4E00-A42D-067A6E45C663}"/>
                </a:ext>
              </a:extLst>
            </p:cNvPr>
            <p:cNvSpPr/>
            <p:nvPr/>
          </p:nvSpPr>
          <p:spPr>
            <a:xfrm>
              <a:off x="7263571" y="2128790"/>
              <a:ext cx="16276" cy="20214"/>
            </a:xfrm>
            <a:custGeom>
              <a:avLst/>
              <a:gdLst/>
              <a:ahLst/>
              <a:cxnLst/>
              <a:rect l="l" t="t" r="r" b="b"/>
              <a:pathLst>
                <a:path w="525" h="652" extrusionOk="0">
                  <a:moveTo>
                    <a:pt x="155" y="0"/>
                  </a:moveTo>
                  <a:cubicBezTo>
                    <a:pt x="65" y="0"/>
                    <a:pt x="1" y="67"/>
                    <a:pt x="1" y="171"/>
                  </a:cubicBezTo>
                  <a:cubicBezTo>
                    <a:pt x="1" y="338"/>
                    <a:pt x="120" y="552"/>
                    <a:pt x="263" y="624"/>
                  </a:cubicBezTo>
                  <a:cubicBezTo>
                    <a:pt x="300" y="642"/>
                    <a:pt x="336" y="651"/>
                    <a:pt x="368" y="651"/>
                  </a:cubicBezTo>
                  <a:cubicBezTo>
                    <a:pt x="460" y="651"/>
                    <a:pt x="525" y="580"/>
                    <a:pt x="525" y="457"/>
                  </a:cubicBezTo>
                  <a:cubicBezTo>
                    <a:pt x="525" y="314"/>
                    <a:pt x="406" y="100"/>
                    <a:pt x="263" y="28"/>
                  </a:cubicBezTo>
                  <a:cubicBezTo>
                    <a:pt x="224" y="9"/>
                    <a:pt x="188" y="0"/>
                    <a:pt x="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445;p75">
              <a:extLst>
                <a:ext uri="{FF2B5EF4-FFF2-40B4-BE49-F238E27FC236}">
                  <a16:creationId xmlns:a16="http://schemas.microsoft.com/office/drawing/2014/main" id="{A7806EF5-3130-45FD-A150-CB383E1A5683}"/>
                </a:ext>
              </a:extLst>
            </p:cNvPr>
            <p:cNvSpPr/>
            <p:nvPr/>
          </p:nvSpPr>
          <p:spPr>
            <a:xfrm>
              <a:off x="7158753" y="2134091"/>
              <a:ext cx="118895" cy="78033"/>
            </a:xfrm>
            <a:custGeom>
              <a:avLst/>
              <a:gdLst/>
              <a:ahLst/>
              <a:cxnLst/>
              <a:rect l="l" t="t" r="r" b="b"/>
              <a:pathLst>
                <a:path w="3835" h="2517" extrusionOk="0">
                  <a:moveTo>
                    <a:pt x="3382" y="0"/>
                  </a:moveTo>
                  <a:lnTo>
                    <a:pt x="0" y="1882"/>
                  </a:lnTo>
                  <a:cubicBezTo>
                    <a:pt x="0" y="2096"/>
                    <a:pt x="167" y="2358"/>
                    <a:pt x="357" y="2477"/>
                  </a:cubicBezTo>
                  <a:cubicBezTo>
                    <a:pt x="413" y="2505"/>
                    <a:pt x="461" y="2516"/>
                    <a:pt x="505" y="2516"/>
                  </a:cubicBezTo>
                  <a:cubicBezTo>
                    <a:pt x="536" y="2516"/>
                    <a:pt x="566" y="2511"/>
                    <a:pt x="595" y="2501"/>
                  </a:cubicBezTo>
                  <a:cubicBezTo>
                    <a:pt x="1667" y="1810"/>
                    <a:pt x="2763" y="1143"/>
                    <a:pt x="3834" y="477"/>
                  </a:cubicBezTo>
                  <a:lnTo>
                    <a:pt x="3834" y="477"/>
                  </a:lnTo>
                  <a:cubicBezTo>
                    <a:pt x="3814" y="486"/>
                    <a:pt x="3791" y="492"/>
                    <a:pt x="3764" y="492"/>
                  </a:cubicBezTo>
                  <a:cubicBezTo>
                    <a:pt x="3727" y="492"/>
                    <a:pt x="3686" y="481"/>
                    <a:pt x="3644" y="453"/>
                  </a:cubicBezTo>
                  <a:cubicBezTo>
                    <a:pt x="3501" y="381"/>
                    <a:pt x="3382" y="167"/>
                    <a:pt x="3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446;p75">
              <a:extLst>
                <a:ext uri="{FF2B5EF4-FFF2-40B4-BE49-F238E27FC236}">
                  <a16:creationId xmlns:a16="http://schemas.microsoft.com/office/drawing/2014/main" id="{24EA5BC9-1089-406C-8D9C-C1776B2F23BB}"/>
                </a:ext>
              </a:extLst>
            </p:cNvPr>
            <p:cNvSpPr/>
            <p:nvPr/>
          </p:nvSpPr>
          <p:spPr>
            <a:xfrm>
              <a:off x="7158753" y="2128914"/>
              <a:ext cx="107796" cy="63524"/>
            </a:xfrm>
            <a:custGeom>
              <a:avLst/>
              <a:gdLst/>
              <a:ahLst/>
              <a:cxnLst/>
              <a:rect l="l" t="t" r="r" b="b"/>
              <a:pathLst>
                <a:path w="3477" h="2049" extrusionOk="0">
                  <a:moveTo>
                    <a:pt x="3477" y="1"/>
                  </a:moveTo>
                  <a:lnTo>
                    <a:pt x="3477" y="1"/>
                  </a:lnTo>
                  <a:cubicBezTo>
                    <a:pt x="3474" y="2"/>
                    <a:pt x="3472" y="3"/>
                    <a:pt x="3469" y="5"/>
                  </a:cubicBezTo>
                  <a:lnTo>
                    <a:pt x="3469" y="5"/>
                  </a:lnTo>
                  <a:cubicBezTo>
                    <a:pt x="3472" y="3"/>
                    <a:pt x="3474" y="2"/>
                    <a:pt x="3477" y="1"/>
                  </a:cubicBezTo>
                  <a:close/>
                  <a:moveTo>
                    <a:pt x="3469" y="5"/>
                  </a:moveTo>
                  <a:cubicBezTo>
                    <a:pt x="2353" y="623"/>
                    <a:pt x="1236" y="1217"/>
                    <a:pt x="95" y="1811"/>
                  </a:cubicBezTo>
                  <a:cubicBezTo>
                    <a:pt x="48" y="1858"/>
                    <a:pt x="0" y="1930"/>
                    <a:pt x="0" y="2049"/>
                  </a:cubicBezTo>
                  <a:lnTo>
                    <a:pt x="3382" y="167"/>
                  </a:lnTo>
                  <a:cubicBezTo>
                    <a:pt x="3382" y="100"/>
                    <a:pt x="3424" y="32"/>
                    <a:pt x="3469" y="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447;p75">
              <a:extLst>
                <a:ext uri="{FF2B5EF4-FFF2-40B4-BE49-F238E27FC236}">
                  <a16:creationId xmlns:a16="http://schemas.microsoft.com/office/drawing/2014/main" id="{C2AA26D8-7ED9-4461-92B8-4259E7B6CFEA}"/>
                </a:ext>
              </a:extLst>
            </p:cNvPr>
            <p:cNvSpPr/>
            <p:nvPr/>
          </p:nvSpPr>
          <p:spPr>
            <a:xfrm>
              <a:off x="7161698" y="2128418"/>
              <a:ext cx="118151" cy="83211"/>
            </a:xfrm>
            <a:custGeom>
              <a:avLst/>
              <a:gdLst/>
              <a:ahLst/>
              <a:cxnLst/>
              <a:rect l="l" t="t" r="r" b="b"/>
              <a:pathLst>
                <a:path w="3811" h="2684" extrusionOk="0">
                  <a:moveTo>
                    <a:pt x="3443" y="1"/>
                  </a:moveTo>
                  <a:cubicBezTo>
                    <a:pt x="3421" y="1"/>
                    <a:pt x="3402" y="7"/>
                    <a:pt x="3382" y="17"/>
                  </a:cubicBezTo>
                  <a:cubicBezTo>
                    <a:pt x="2263" y="636"/>
                    <a:pt x="1143" y="1231"/>
                    <a:pt x="0" y="1827"/>
                  </a:cubicBezTo>
                  <a:cubicBezTo>
                    <a:pt x="30" y="1817"/>
                    <a:pt x="60" y="1811"/>
                    <a:pt x="91" y="1811"/>
                  </a:cubicBezTo>
                  <a:cubicBezTo>
                    <a:pt x="135" y="1811"/>
                    <a:pt x="183" y="1822"/>
                    <a:pt x="238" y="1850"/>
                  </a:cubicBezTo>
                  <a:cubicBezTo>
                    <a:pt x="429" y="1969"/>
                    <a:pt x="596" y="2231"/>
                    <a:pt x="596" y="2446"/>
                  </a:cubicBezTo>
                  <a:cubicBezTo>
                    <a:pt x="596" y="2565"/>
                    <a:pt x="572" y="2636"/>
                    <a:pt x="500" y="2684"/>
                  </a:cubicBezTo>
                  <a:lnTo>
                    <a:pt x="3739" y="660"/>
                  </a:lnTo>
                  <a:cubicBezTo>
                    <a:pt x="3787" y="612"/>
                    <a:pt x="3811" y="564"/>
                    <a:pt x="3811" y="469"/>
                  </a:cubicBezTo>
                  <a:cubicBezTo>
                    <a:pt x="3811" y="326"/>
                    <a:pt x="3692" y="112"/>
                    <a:pt x="3549" y="40"/>
                  </a:cubicBezTo>
                  <a:cubicBezTo>
                    <a:pt x="3507" y="13"/>
                    <a:pt x="3473" y="1"/>
                    <a:pt x="3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448;p75">
              <a:extLst>
                <a:ext uri="{FF2B5EF4-FFF2-40B4-BE49-F238E27FC236}">
                  <a16:creationId xmlns:a16="http://schemas.microsoft.com/office/drawing/2014/main" id="{4EBBBB83-D1D9-4651-99D7-51697A8B478B}"/>
                </a:ext>
              </a:extLst>
            </p:cNvPr>
            <p:cNvSpPr/>
            <p:nvPr/>
          </p:nvSpPr>
          <p:spPr>
            <a:xfrm>
              <a:off x="7158753" y="2184624"/>
              <a:ext cx="21423" cy="27406"/>
            </a:xfrm>
            <a:custGeom>
              <a:avLst/>
              <a:gdLst/>
              <a:ahLst/>
              <a:cxnLst/>
              <a:rect l="l" t="t" r="r" b="b"/>
              <a:pathLst>
                <a:path w="691" h="884" extrusionOk="0">
                  <a:moveTo>
                    <a:pt x="195" y="0"/>
                  </a:moveTo>
                  <a:cubicBezTo>
                    <a:pt x="78" y="0"/>
                    <a:pt x="0" y="94"/>
                    <a:pt x="0" y="252"/>
                  </a:cubicBezTo>
                  <a:cubicBezTo>
                    <a:pt x="0" y="466"/>
                    <a:pt x="167" y="728"/>
                    <a:pt x="357" y="847"/>
                  </a:cubicBezTo>
                  <a:cubicBezTo>
                    <a:pt x="407" y="872"/>
                    <a:pt x="454" y="884"/>
                    <a:pt x="496" y="884"/>
                  </a:cubicBezTo>
                  <a:cubicBezTo>
                    <a:pt x="613" y="884"/>
                    <a:pt x="691" y="791"/>
                    <a:pt x="691" y="633"/>
                  </a:cubicBezTo>
                  <a:cubicBezTo>
                    <a:pt x="691" y="418"/>
                    <a:pt x="524" y="156"/>
                    <a:pt x="333" y="37"/>
                  </a:cubicBezTo>
                  <a:cubicBezTo>
                    <a:pt x="283" y="12"/>
                    <a:pt x="237" y="0"/>
                    <a:pt x="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449;p75">
              <a:extLst>
                <a:ext uri="{FF2B5EF4-FFF2-40B4-BE49-F238E27FC236}">
                  <a16:creationId xmlns:a16="http://schemas.microsoft.com/office/drawing/2014/main" id="{BA986418-157D-427E-BC58-6A463344A5D9}"/>
                </a:ext>
              </a:extLst>
            </p:cNvPr>
            <p:cNvSpPr/>
            <p:nvPr/>
          </p:nvSpPr>
          <p:spPr>
            <a:xfrm>
              <a:off x="7266547" y="2023352"/>
              <a:ext cx="180156" cy="118895"/>
            </a:xfrm>
            <a:custGeom>
              <a:avLst/>
              <a:gdLst/>
              <a:ahLst/>
              <a:cxnLst/>
              <a:rect l="l" t="t" r="r" b="b"/>
              <a:pathLst>
                <a:path w="5811" h="3835" extrusionOk="0">
                  <a:moveTo>
                    <a:pt x="3834" y="0"/>
                  </a:moveTo>
                  <a:lnTo>
                    <a:pt x="3858" y="1239"/>
                  </a:lnTo>
                  <a:cubicBezTo>
                    <a:pt x="3358" y="1524"/>
                    <a:pt x="3048" y="1715"/>
                    <a:pt x="2691" y="1905"/>
                  </a:cubicBezTo>
                  <a:lnTo>
                    <a:pt x="2096" y="715"/>
                  </a:lnTo>
                  <a:lnTo>
                    <a:pt x="2453" y="2048"/>
                  </a:lnTo>
                  <a:cubicBezTo>
                    <a:pt x="2072" y="2263"/>
                    <a:pt x="1619" y="2524"/>
                    <a:pt x="881" y="2929"/>
                  </a:cubicBezTo>
                  <a:lnTo>
                    <a:pt x="357" y="1739"/>
                  </a:lnTo>
                  <a:lnTo>
                    <a:pt x="619" y="3072"/>
                  </a:lnTo>
                  <a:cubicBezTo>
                    <a:pt x="429" y="3167"/>
                    <a:pt x="214" y="3287"/>
                    <a:pt x="0" y="3406"/>
                  </a:cubicBezTo>
                  <a:lnTo>
                    <a:pt x="48" y="3406"/>
                  </a:lnTo>
                  <a:cubicBezTo>
                    <a:pt x="95" y="3406"/>
                    <a:pt x="119" y="3406"/>
                    <a:pt x="167" y="3429"/>
                  </a:cubicBezTo>
                  <a:lnTo>
                    <a:pt x="191" y="3429"/>
                  </a:lnTo>
                  <a:cubicBezTo>
                    <a:pt x="238" y="3477"/>
                    <a:pt x="262" y="3763"/>
                    <a:pt x="310" y="3834"/>
                  </a:cubicBezTo>
                  <a:lnTo>
                    <a:pt x="1095" y="3287"/>
                  </a:lnTo>
                  <a:lnTo>
                    <a:pt x="2905" y="3334"/>
                  </a:lnTo>
                  <a:lnTo>
                    <a:pt x="2905" y="3334"/>
                  </a:lnTo>
                  <a:lnTo>
                    <a:pt x="1429" y="3072"/>
                  </a:lnTo>
                  <a:lnTo>
                    <a:pt x="2786" y="2167"/>
                  </a:lnTo>
                  <a:lnTo>
                    <a:pt x="4620" y="2334"/>
                  </a:lnTo>
                  <a:lnTo>
                    <a:pt x="3096" y="1977"/>
                  </a:lnTo>
                  <a:lnTo>
                    <a:pt x="4096" y="1286"/>
                  </a:lnTo>
                  <a:lnTo>
                    <a:pt x="5811" y="1286"/>
                  </a:lnTo>
                  <a:lnTo>
                    <a:pt x="4382" y="1096"/>
                  </a:lnTo>
                  <a:lnTo>
                    <a:pt x="5668" y="262"/>
                  </a:lnTo>
                  <a:lnTo>
                    <a:pt x="5668" y="262"/>
                  </a:lnTo>
                  <a:cubicBezTo>
                    <a:pt x="4977" y="619"/>
                    <a:pt x="4501" y="881"/>
                    <a:pt x="4096" y="1119"/>
                  </a:cubicBezTo>
                  <a:lnTo>
                    <a:pt x="38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2741;p41">
            <a:extLst>
              <a:ext uri="{FF2B5EF4-FFF2-40B4-BE49-F238E27FC236}">
                <a16:creationId xmlns:a16="http://schemas.microsoft.com/office/drawing/2014/main" id="{5F12766B-2F31-4C45-8643-312058B77F61}"/>
              </a:ext>
            </a:extLst>
          </p:cNvPr>
          <p:cNvGrpSpPr/>
          <p:nvPr/>
        </p:nvGrpSpPr>
        <p:grpSpPr>
          <a:xfrm flipH="1">
            <a:off x="4062431" y="2838627"/>
            <a:ext cx="913606" cy="584775"/>
            <a:chOff x="5028350" y="1751100"/>
            <a:chExt cx="1007650" cy="606550"/>
          </a:xfrm>
        </p:grpSpPr>
        <p:sp>
          <p:nvSpPr>
            <p:cNvPr id="37" name="Google Shape;2742;p41">
              <a:extLst>
                <a:ext uri="{FF2B5EF4-FFF2-40B4-BE49-F238E27FC236}">
                  <a16:creationId xmlns:a16="http://schemas.microsoft.com/office/drawing/2014/main" id="{527F9694-F464-4884-A6D8-5E2ED17AFCCE}"/>
                </a:ext>
              </a:extLst>
            </p:cNvPr>
            <p:cNvSpPr/>
            <p:nvPr/>
          </p:nvSpPr>
          <p:spPr>
            <a:xfrm>
              <a:off x="5038525" y="1751100"/>
              <a:ext cx="480950" cy="318825"/>
            </a:xfrm>
            <a:custGeom>
              <a:avLst/>
              <a:gdLst/>
              <a:ahLst/>
              <a:cxnLst/>
              <a:rect l="l" t="t" r="r" b="b"/>
              <a:pathLst>
                <a:path w="19238" h="12753" extrusionOk="0">
                  <a:moveTo>
                    <a:pt x="7435" y="0"/>
                  </a:moveTo>
                  <a:cubicBezTo>
                    <a:pt x="7305" y="0"/>
                    <a:pt x="7192" y="18"/>
                    <a:pt x="7098" y="55"/>
                  </a:cubicBezTo>
                  <a:cubicBezTo>
                    <a:pt x="6755" y="183"/>
                    <a:pt x="6595" y="440"/>
                    <a:pt x="6595" y="794"/>
                  </a:cubicBezTo>
                  <a:lnTo>
                    <a:pt x="6595" y="2132"/>
                  </a:lnTo>
                  <a:cubicBezTo>
                    <a:pt x="6595" y="2860"/>
                    <a:pt x="7312" y="3984"/>
                    <a:pt x="8618" y="5119"/>
                  </a:cubicBezTo>
                  <a:cubicBezTo>
                    <a:pt x="9196" y="5632"/>
                    <a:pt x="9871" y="6178"/>
                    <a:pt x="10577" y="6735"/>
                  </a:cubicBezTo>
                  <a:cubicBezTo>
                    <a:pt x="10406" y="6649"/>
                    <a:pt x="10224" y="6574"/>
                    <a:pt x="10042" y="6489"/>
                  </a:cubicBezTo>
                  <a:cubicBezTo>
                    <a:pt x="6163" y="4741"/>
                    <a:pt x="2462" y="3595"/>
                    <a:pt x="889" y="3595"/>
                  </a:cubicBezTo>
                  <a:cubicBezTo>
                    <a:pt x="573" y="3595"/>
                    <a:pt x="343" y="3641"/>
                    <a:pt x="215" y="3738"/>
                  </a:cubicBezTo>
                  <a:cubicBezTo>
                    <a:pt x="65" y="3855"/>
                    <a:pt x="1" y="4005"/>
                    <a:pt x="11" y="4176"/>
                  </a:cubicBezTo>
                  <a:lnTo>
                    <a:pt x="11" y="5472"/>
                  </a:lnTo>
                  <a:cubicBezTo>
                    <a:pt x="1" y="5996"/>
                    <a:pt x="814" y="6778"/>
                    <a:pt x="2195" y="7570"/>
                  </a:cubicBezTo>
                  <a:cubicBezTo>
                    <a:pt x="2634" y="7827"/>
                    <a:pt x="3137" y="8084"/>
                    <a:pt x="3694" y="8341"/>
                  </a:cubicBezTo>
                  <a:cubicBezTo>
                    <a:pt x="7921" y="10250"/>
                    <a:pt x="14879" y="12753"/>
                    <a:pt x="16678" y="12753"/>
                  </a:cubicBezTo>
                  <a:cubicBezTo>
                    <a:pt x="16857" y="12753"/>
                    <a:pt x="16984" y="12728"/>
                    <a:pt x="17054" y="12676"/>
                  </a:cubicBezTo>
                  <a:cubicBezTo>
                    <a:pt x="17139" y="12623"/>
                    <a:pt x="17171" y="12548"/>
                    <a:pt x="17171" y="12451"/>
                  </a:cubicBezTo>
                  <a:lnTo>
                    <a:pt x="17182" y="11167"/>
                  </a:lnTo>
                  <a:cubicBezTo>
                    <a:pt x="17861" y="11519"/>
                    <a:pt x="18402" y="11720"/>
                    <a:pt x="18727" y="11720"/>
                  </a:cubicBezTo>
                  <a:cubicBezTo>
                    <a:pt x="18797" y="11720"/>
                    <a:pt x="18856" y="11710"/>
                    <a:pt x="18906" y="11691"/>
                  </a:cubicBezTo>
                  <a:cubicBezTo>
                    <a:pt x="19109" y="11616"/>
                    <a:pt x="19216" y="11456"/>
                    <a:pt x="19216" y="11220"/>
                  </a:cubicBezTo>
                  <a:lnTo>
                    <a:pt x="19216" y="9893"/>
                  </a:lnTo>
                  <a:cubicBezTo>
                    <a:pt x="19238" y="8940"/>
                    <a:pt x="17557" y="6767"/>
                    <a:pt x="14913" y="4465"/>
                  </a:cubicBezTo>
                  <a:cubicBezTo>
                    <a:pt x="13339" y="3095"/>
                    <a:pt x="11712" y="1928"/>
                    <a:pt x="10331" y="1126"/>
                  </a:cubicBezTo>
                  <a:cubicBezTo>
                    <a:pt x="9098" y="416"/>
                    <a:pt x="8064" y="0"/>
                    <a:pt x="7435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43;p41">
              <a:extLst>
                <a:ext uri="{FF2B5EF4-FFF2-40B4-BE49-F238E27FC236}">
                  <a16:creationId xmlns:a16="http://schemas.microsoft.com/office/drawing/2014/main" id="{A9184418-FCE5-42C4-9772-F4CA91043EF4}"/>
                </a:ext>
              </a:extLst>
            </p:cNvPr>
            <p:cNvSpPr/>
            <p:nvPr/>
          </p:nvSpPr>
          <p:spPr>
            <a:xfrm>
              <a:off x="5203375" y="1770650"/>
              <a:ext cx="315575" cy="273500"/>
            </a:xfrm>
            <a:custGeom>
              <a:avLst/>
              <a:gdLst/>
              <a:ahLst/>
              <a:cxnLst/>
              <a:rect l="l" t="t" r="r" b="b"/>
              <a:pathLst>
                <a:path w="12623" h="10940" extrusionOk="0">
                  <a:moveTo>
                    <a:pt x="1" y="1"/>
                  </a:moveTo>
                  <a:lnTo>
                    <a:pt x="1" y="1350"/>
                  </a:lnTo>
                  <a:cubicBezTo>
                    <a:pt x="1" y="2078"/>
                    <a:pt x="718" y="3202"/>
                    <a:pt x="2024" y="4337"/>
                  </a:cubicBezTo>
                  <a:cubicBezTo>
                    <a:pt x="4144" y="6188"/>
                    <a:pt x="7419" y="8586"/>
                    <a:pt x="9732" y="9925"/>
                  </a:cubicBezTo>
                  <a:cubicBezTo>
                    <a:pt x="10804" y="10544"/>
                    <a:pt x="11677" y="10940"/>
                    <a:pt x="12129" y="10940"/>
                  </a:cubicBezTo>
                  <a:cubicBezTo>
                    <a:pt x="12201" y="10940"/>
                    <a:pt x="12262" y="10930"/>
                    <a:pt x="12312" y="10909"/>
                  </a:cubicBezTo>
                  <a:cubicBezTo>
                    <a:pt x="12515" y="10834"/>
                    <a:pt x="12611" y="10674"/>
                    <a:pt x="12622" y="10438"/>
                  </a:cubicBezTo>
                  <a:lnTo>
                    <a:pt x="12622" y="9100"/>
                  </a:lnTo>
                  <a:cubicBezTo>
                    <a:pt x="12622" y="9325"/>
                    <a:pt x="12526" y="9486"/>
                    <a:pt x="12322" y="9571"/>
                  </a:cubicBezTo>
                  <a:cubicBezTo>
                    <a:pt x="12274" y="9589"/>
                    <a:pt x="12216" y="9598"/>
                    <a:pt x="12149" y="9598"/>
                  </a:cubicBezTo>
                  <a:cubicBezTo>
                    <a:pt x="11695" y="9598"/>
                    <a:pt x="10824" y="9201"/>
                    <a:pt x="9742" y="8576"/>
                  </a:cubicBezTo>
                  <a:cubicBezTo>
                    <a:pt x="7419" y="7238"/>
                    <a:pt x="4144" y="4840"/>
                    <a:pt x="2024" y="2988"/>
                  </a:cubicBezTo>
                  <a:cubicBezTo>
                    <a:pt x="718" y="1853"/>
                    <a:pt x="1" y="7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44;p41">
              <a:extLst>
                <a:ext uri="{FF2B5EF4-FFF2-40B4-BE49-F238E27FC236}">
                  <a16:creationId xmlns:a16="http://schemas.microsoft.com/office/drawing/2014/main" id="{DEE6FC99-2F28-49D6-AF6B-004FE547DF0A}"/>
                </a:ext>
              </a:extLst>
            </p:cNvPr>
            <p:cNvSpPr/>
            <p:nvPr/>
          </p:nvSpPr>
          <p:spPr>
            <a:xfrm>
              <a:off x="5189725" y="1751100"/>
              <a:ext cx="347950" cy="259500"/>
            </a:xfrm>
            <a:custGeom>
              <a:avLst/>
              <a:gdLst/>
              <a:ahLst/>
              <a:cxnLst/>
              <a:rect l="l" t="t" r="r" b="b"/>
              <a:pathLst>
                <a:path w="13918" h="10380" extrusionOk="0">
                  <a:moveTo>
                    <a:pt x="1387" y="0"/>
                  </a:moveTo>
                  <a:cubicBezTo>
                    <a:pt x="1257" y="0"/>
                    <a:pt x="1144" y="18"/>
                    <a:pt x="1050" y="55"/>
                  </a:cubicBezTo>
                  <a:cubicBezTo>
                    <a:pt x="1" y="451"/>
                    <a:pt x="643" y="2089"/>
                    <a:pt x="2570" y="3770"/>
                  </a:cubicBezTo>
                  <a:cubicBezTo>
                    <a:pt x="4690" y="5622"/>
                    <a:pt x="7965" y="8020"/>
                    <a:pt x="10288" y="9358"/>
                  </a:cubicBezTo>
                  <a:cubicBezTo>
                    <a:pt x="11370" y="9983"/>
                    <a:pt x="12241" y="10380"/>
                    <a:pt x="12695" y="10380"/>
                  </a:cubicBezTo>
                  <a:cubicBezTo>
                    <a:pt x="12762" y="10380"/>
                    <a:pt x="12820" y="10371"/>
                    <a:pt x="12868" y="10353"/>
                  </a:cubicBezTo>
                  <a:cubicBezTo>
                    <a:pt x="13917" y="9946"/>
                    <a:pt x="12130" y="7313"/>
                    <a:pt x="8865" y="4465"/>
                  </a:cubicBezTo>
                  <a:cubicBezTo>
                    <a:pt x="7291" y="3095"/>
                    <a:pt x="5664" y="1928"/>
                    <a:pt x="4283" y="1126"/>
                  </a:cubicBezTo>
                  <a:cubicBezTo>
                    <a:pt x="3050" y="416"/>
                    <a:pt x="2016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45;p41">
              <a:extLst>
                <a:ext uri="{FF2B5EF4-FFF2-40B4-BE49-F238E27FC236}">
                  <a16:creationId xmlns:a16="http://schemas.microsoft.com/office/drawing/2014/main" id="{A6419374-D105-4DD2-BEDB-8A79CDF86F5C}"/>
                </a:ext>
              </a:extLst>
            </p:cNvPr>
            <p:cNvSpPr/>
            <p:nvPr/>
          </p:nvSpPr>
          <p:spPr>
            <a:xfrm>
              <a:off x="5038525" y="1854150"/>
              <a:ext cx="429575" cy="215775"/>
            </a:xfrm>
            <a:custGeom>
              <a:avLst/>
              <a:gdLst/>
              <a:ahLst/>
              <a:cxnLst/>
              <a:rect l="l" t="t" r="r" b="b"/>
              <a:pathLst>
                <a:path w="17183" h="8631" extrusionOk="0">
                  <a:moveTo>
                    <a:pt x="17182" y="6981"/>
                  </a:moveTo>
                  <a:lnTo>
                    <a:pt x="17182" y="6986"/>
                  </a:lnTo>
                  <a:lnTo>
                    <a:pt x="17182" y="6986"/>
                  </a:lnTo>
                  <a:cubicBezTo>
                    <a:pt x="17182" y="6984"/>
                    <a:pt x="17182" y="6982"/>
                    <a:pt x="17182" y="6981"/>
                  </a:cubicBezTo>
                  <a:close/>
                  <a:moveTo>
                    <a:pt x="11" y="1"/>
                  </a:moveTo>
                  <a:lnTo>
                    <a:pt x="11" y="1350"/>
                  </a:lnTo>
                  <a:cubicBezTo>
                    <a:pt x="1" y="1874"/>
                    <a:pt x="814" y="2656"/>
                    <a:pt x="2195" y="3448"/>
                  </a:cubicBezTo>
                  <a:cubicBezTo>
                    <a:pt x="2634" y="3705"/>
                    <a:pt x="3137" y="3962"/>
                    <a:pt x="3694" y="4219"/>
                  </a:cubicBezTo>
                  <a:cubicBezTo>
                    <a:pt x="7921" y="6128"/>
                    <a:pt x="14879" y="8631"/>
                    <a:pt x="16678" y="8631"/>
                  </a:cubicBezTo>
                  <a:cubicBezTo>
                    <a:pt x="16857" y="8631"/>
                    <a:pt x="16984" y="8606"/>
                    <a:pt x="17054" y="8554"/>
                  </a:cubicBezTo>
                  <a:cubicBezTo>
                    <a:pt x="17139" y="8501"/>
                    <a:pt x="17171" y="8426"/>
                    <a:pt x="17171" y="8329"/>
                  </a:cubicBezTo>
                  <a:lnTo>
                    <a:pt x="17182" y="6986"/>
                  </a:lnTo>
                  <a:lnTo>
                    <a:pt x="17182" y="6986"/>
                  </a:lnTo>
                  <a:cubicBezTo>
                    <a:pt x="17181" y="7080"/>
                    <a:pt x="17138" y="7153"/>
                    <a:pt x="17064" y="7205"/>
                  </a:cubicBezTo>
                  <a:cubicBezTo>
                    <a:pt x="16993" y="7259"/>
                    <a:pt x="16862" y="7284"/>
                    <a:pt x="16680" y="7284"/>
                  </a:cubicBezTo>
                  <a:cubicBezTo>
                    <a:pt x="14862" y="7284"/>
                    <a:pt x="7926" y="4777"/>
                    <a:pt x="3694" y="2870"/>
                  </a:cubicBezTo>
                  <a:cubicBezTo>
                    <a:pt x="3137" y="2624"/>
                    <a:pt x="2645" y="2367"/>
                    <a:pt x="2195" y="2110"/>
                  </a:cubicBezTo>
                  <a:cubicBezTo>
                    <a:pt x="825" y="1318"/>
                    <a:pt x="11" y="52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746;p41">
              <a:extLst>
                <a:ext uri="{FF2B5EF4-FFF2-40B4-BE49-F238E27FC236}">
                  <a16:creationId xmlns:a16="http://schemas.microsoft.com/office/drawing/2014/main" id="{09F32EDF-64FA-4652-A6DA-8904E33D9E3B}"/>
                </a:ext>
              </a:extLst>
            </p:cNvPr>
            <p:cNvSpPr/>
            <p:nvPr/>
          </p:nvSpPr>
          <p:spPr>
            <a:xfrm>
              <a:off x="5028350" y="1840950"/>
              <a:ext cx="449650" cy="195325"/>
            </a:xfrm>
            <a:custGeom>
              <a:avLst/>
              <a:gdLst/>
              <a:ahLst/>
              <a:cxnLst/>
              <a:rect l="l" t="t" r="r" b="b"/>
              <a:pathLst>
                <a:path w="17986" h="7813" extrusionOk="0">
                  <a:moveTo>
                    <a:pt x="1296" y="1"/>
                  </a:moveTo>
                  <a:cubicBezTo>
                    <a:pt x="980" y="1"/>
                    <a:pt x="750" y="47"/>
                    <a:pt x="622" y="144"/>
                  </a:cubicBezTo>
                  <a:cubicBezTo>
                    <a:pt x="1" y="604"/>
                    <a:pt x="846" y="1621"/>
                    <a:pt x="2602" y="2638"/>
                  </a:cubicBezTo>
                  <a:cubicBezTo>
                    <a:pt x="3052" y="2895"/>
                    <a:pt x="3544" y="3152"/>
                    <a:pt x="4101" y="3398"/>
                  </a:cubicBezTo>
                  <a:cubicBezTo>
                    <a:pt x="8333" y="5305"/>
                    <a:pt x="15269" y="7812"/>
                    <a:pt x="17087" y="7812"/>
                  </a:cubicBezTo>
                  <a:cubicBezTo>
                    <a:pt x="17269" y="7812"/>
                    <a:pt x="17400" y="7787"/>
                    <a:pt x="17471" y="7733"/>
                  </a:cubicBezTo>
                  <a:cubicBezTo>
                    <a:pt x="17985" y="7348"/>
                    <a:pt x="16743" y="6245"/>
                    <a:pt x="14453" y="4918"/>
                  </a:cubicBezTo>
                  <a:cubicBezTo>
                    <a:pt x="13339" y="4276"/>
                    <a:pt x="11969" y="3580"/>
                    <a:pt x="10449" y="2895"/>
                  </a:cubicBezTo>
                  <a:cubicBezTo>
                    <a:pt x="6570" y="1147"/>
                    <a:pt x="2869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747;p41">
              <a:extLst>
                <a:ext uri="{FF2B5EF4-FFF2-40B4-BE49-F238E27FC236}">
                  <a16:creationId xmlns:a16="http://schemas.microsoft.com/office/drawing/2014/main" id="{59AE0241-8A2F-4A6D-BD01-E29CDC99D75C}"/>
                </a:ext>
              </a:extLst>
            </p:cNvPr>
            <p:cNvSpPr/>
            <p:nvPr/>
          </p:nvSpPr>
          <p:spPr>
            <a:xfrm>
              <a:off x="5591450" y="1897250"/>
              <a:ext cx="77100" cy="76825"/>
            </a:xfrm>
            <a:custGeom>
              <a:avLst/>
              <a:gdLst/>
              <a:ahLst/>
              <a:cxnLst/>
              <a:rect l="l" t="t" r="r" b="b"/>
              <a:pathLst>
                <a:path w="3084" h="3073" extrusionOk="0">
                  <a:moveTo>
                    <a:pt x="1542" y="0"/>
                  </a:moveTo>
                  <a:cubicBezTo>
                    <a:pt x="696" y="0"/>
                    <a:pt x="0" y="686"/>
                    <a:pt x="0" y="1542"/>
                  </a:cubicBezTo>
                  <a:cubicBezTo>
                    <a:pt x="0" y="2388"/>
                    <a:pt x="696" y="3073"/>
                    <a:pt x="1542" y="3073"/>
                  </a:cubicBezTo>
                  <a:cubicBezTo>
                    <a:pt x="2398" y="3073"/>
                    <a:pt x="3083" y="2388"/>
                    <a:pt x="3083" y="1542"/>
                  </a:cubicBezTo>
                  <a:cubicBezTo>
                    <a:pt x="3083" y="686"/>
                    <a:pt x="2398" y="0"/>
                    <a:pt x="1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748;p41">
              <a:extLst>
                <a:ext uri="{FF2B5EF4-FFF2-40B4-BE49-F238E27FC236}">
                  <a16:creationId xmlns:a16="http://schemas.microsoft.com/office/drawing/2014/main" id="{A8773064-3634-472E-9164-37660336A5ED}"/>
                </a:ext>
              </a:extLst>
            </p:cNvPr>
            <p:cNvSpPr/>
            <p:nvPr/>
          </p:nvSpPr>
          <p:spPr>
            <a:xfrm>
              <a:off x="5180375" y="1927900"/>
              <a:ext cx="531250" cy="336625"/>
            </a:xfrm>
            <a:custGeom>
              <a:avLst/>
              <a:gdLst/>
              <a:ahLst/>
              <a:cxnLst/>
              <a:rect l="l" t="t" r="r" b="b"/>
              <a:pathLst>
                <a:path w="21250" h="13465" extrusionOk="0">
                  <a:moveTo>
                    <a:pt x="18860" y="1"/>
                  </a:moveTo>
                  <a:cubicBezTo>
                    <a:pt x="18804" y="1"/>
                    <a:pt x="18744" y="2"/>
                    <a:pt x="18681" y="6"/>
                  </a:cubicBezTo>
                  <a:cubicBezTo>
                    <a:pt x="18284" y="16"/>
                    <a:pt x="17974" y="113"/>
                    <a:pt x="17856" y="155"/>
                  </a:cubicBezTo>
                  <a:cubicBezTo>
                    <a:pt x="17771" y="177"/>
                    <a:pt x="17653" y="220"/>
                    <a:pt x="17567" y="262"/>
                  </a:cubicBezTo>
                  <a:cubicBezTo>
                    <a:pt x="17439" y="316"/>
                    <a:pt x="17267" y="402"/>
                    <a:pt x="17139" y="466"/>
                  </a:cubicBezTo>
                  <a:cubicBezTo>
                    <a:pt x="15747" y="1279"/>
                    <a:pt x="16454" y="1419"/>
                    <a:pt x="15608" y="2157"/>
                  </a:cubicBezTo>
                  <a:cubicBezTo>
                    <a:pt x="15565" y="2152"/>
                    <a:pt x="15501" y="2149"/>
                    <a:pt x="15426" y="2149"/>
                  </a:cubicBezTo>
                  <a:cubicBezTo>
                    <a:pt x="15351" y="2149"/>
                    <a:pt x="15266" y="2152"/>
                    <a:pt x="15180" y="2157"/>
                  </a:cubicBezTo>
                  <a:cubicBezTo>
                    <a:pt x="15084" y="2168"/>
                    <a:pt x="14923" y="2179"/>
                    <a:pt x="14698" y="2211"/>
                  </a:cubicBezTo>
                  <a:cubicBezTo>
                    <a:pt x="14570" y="2232"/>
                    <a:pt x="14356" y="2275"/>
                    <a:pt x="14195" y="2329"/>
                  </a:cubicBezTo>
                  <a:cubicBezTo>
                    <a:pt x="13938" y="2393"/>
                    <a:pt x="13167" y="2607"/>
                    <a:pt x="12225" y="3228"/>
                  </a:cubicBezTo>
                  <a:cubicBezTo>
                    <a:pt x="12108" y="3303"/>
                    <a:pt x="11936" y="3431"/>
                    <a:pt x="11840" y="3517"/>
                  </a:cubicBezTo>
                  <a:cubicBezTo>
                    <a:pt x="11669" y="3645"/>
                    <a:pt x="11605" y="3709"/>
                    <a:pt x="11412" y="3891"/>
                  </a:cubicBezTo>
                  <a:cubicBezTo>
                    <a:pt x="11380" y="3924"/>
                    <a:pt x="11251" y="4041"/>
                    <a:pt x="11101" y="4223"/>
                  </a:cubicBezTo>
                  <a:cubicBezTo>
                    <a:pt x="11016" y="4320"/>
                    <a:pt x="10919" y="4459"/>
                    <a:pt x="10855" y="4555"/>
                  </a:cubicBezTo>
                  <a:cubicBezTo>
                    <a:pt x="10802" y="4619"/>
                    <a:pt x="10748" y="4716"/>
                    <a:pt x="10705" y="4780"/>
                  </a:cubicBezTo>
                  <a:cubicBezTo>
                    <a:pt x="10673" y="4833"/>
                    <a:pt x="10630" y="4908"/>
                    <a:pt x="10609" y="4962"/>
                  </a:cubicBezTo>
                  <a:cubicBezTo>
                    <a:pt x="10566" y="5048"/>
                    <a:pt x="10513" y="5155"/>
                    <a:pt x="10480" y="5240"/>
                  </a:cubicBezTo>
                  <a:cubicBezTo>
                    <a:pt x="10438" y="5337"/>
                    <a:pt x="10395" y="5465"/>
                    <a:pt x="10363" y="5572"/>
                  </a:cubicBezTo>
                  <a:cubicBezTo>
                    <a:pt x="10363" y="5583"/>
                    <a:pt x="10363" y="5594"/>
                    <a:pt x="10352" y="5604"/>
                  </a:cubicBezTo>
                  <a:cubicBezTo>
                    <a:pt x="9956" y="5861"/>
                    <a:pt x="9303" y="6279"/>
                    <a:pt x="8896" y="6546"/>
                  </a:cubicBezTo>
                  <a:cubicBezTo>
                    <a:pt x="8457" y="6835"/>
                    <a:pt x="7644" y="7371"/>
                    <a:pt x="7076" y="7745"/>
                  </a:cubicBezTo>
                  <a:cubicBezTo>
                    <a:pt x="6327" y="8270"/>
                    <a:pt x="6145" y="8388"/>
                    <a:pt x="5438" y="8891"/>
                  </a:cubicBezTo>
                  <a:cubicBezTo>
                    <a:pt x="5203" y="9062"/>
                    <a:pt x="4732" y="9405"/>
                    <a:pt x="4475" y="9597"/>
                  </a:cubicBezTo>
                  <a:cubicBezTo>
                    <a:pt x="4346" y="9704"/>
                    <a:pt x="1456" y="11503"/>
                    <a:pt x="1167" y="11749"/>
                  </a:cubicBezTo>
                  <a:cubicBezTo>
                    <a:pt x="1007" y="11888"/>
                    <a:pt x="739" y="12124"/>
                    <a:pt x="482" y="12391"/>
                  </a:cubicBezTo>
                  <a:cubicBezTo>
                    <a:pt x="257" y="12627"/>
                    <a:pt x="150" y="12787"/>
                    <a:pt x="129" y="12841"/>
                  </a:cubicBezTo>
                  <a:cubicBezTo>
                    <a:pt x="64" y="12937"/>
                    <a:pt x="43" y="13001"/>
                    <a:pt x="32" y="13034"/>
                  </a:cubicBezTo>
                  <a:cubicBezTo>
                    <a:pt x="22" y="13044"/>
                    <a:pt x="22" y="13076"/>
                    <a:pt x="11" y="13087"/>
                  </a:cubicBezTo>
                  <a:cubicBezTo>
                    <a:pt x="11" y="13119"/>
                    <a:pt x="0" y="13151"/>
                    <a:pt x="0" y="13183"/>
                  </a:cubicBezTo>
                  <a:cubicBezTo>
                    <a:pt x="0" y="13237"/>
                    <a:pt x="22" y="13280"/>
                    <a:pt x="43" y="13323"/>
                  </a:cubicBezTo>
                  <a:cubicBezTo>
                    <a:pt x="86" y="13387"/>
                    <a:pt x="139" y="13408"/>
                    <a:pt x="161" y="13419"/>
                  </a:cubicBezTo>
                  <a:cubicBezTo>
                    <a:pt x="236" y="13451"/>
                    <a:pt x="289" y="13451"/>
                    <a:pt x="407" y="13462"/>
                  </a:cubicBezTo>
                  <a:cubicBezTo>
                    <a:pt x="426" y="13464"/>
                    <a:pt x="446" y="13465"/>
                    <a:pt x="465" y="13465"/>
                  </a:cubicBezTo>
                  <a:cubicBezTo>
                    <a:pt x="541" y="13465"/>
                    <a:pt x="617" y="13451"/>
                    <a:pt x="685" y="13451"/>
                  </a:cubicBezTo>
                  <a:cubicBezTo>
                    <a:pt x="846" y="13430"/>
                    <a:pt x="1049" y="13376"/>
                    <a:pt x="1210" y="13333"/>
                  </a:cubicBezTo>
                  <a:cubicBezTo>
                    <a:pt x="1328" y="13301"/>
                    <a:pt x="1488" y="13248"/>
                    <a:pt x="1606" y="13215"/>
                  </a:cubicBezTo>
                  <a:cubicBezTo>
                    <a:pt x="1842" y="13141"/>
                    <a:pt x="2216" y="13001"/>
                    <a:pt x="2484" y="12894"/>
                  </a:cubicBezTo>
                  <a:cubicBezTo>
                    <a:pt x="2655" y="12830"/>
                    <a:pt x="6049" y="10978"/>
                    <a:pt x="7719" y="10165"/>
                  </a:cubicBezTo>
                  <a:cubicBezTo>
                    <a:pt x="9078" y="9501"/>
                    <a:pt x="10331" y="8859"/>
                    <a:pt x="11808" y="8088"/>
                  </a:cubicBezTo>
                  <a:cubicBezTo>
                    <a:pt x="12022" y="8141"/>
                    <a:pt x="12033" y="8141"/>
                    <a:pt x="12268" y="8173"/>
                  </a:cubicBezTo>
                  <a:cubicBezTo>
                    <a:pt x="12370" y="8188"/>
                    <a:pt x="12495" y="8194"/>
                    <a:pt x="12617" y="8194"/>
                  </a:cubicBezTo>
                  <a:cubicBezTo>
                    <a:pt x="12765" y="8194"/>
                    <a:pt x="12908" y="8185"/>
                    <a:pt x="12996" y="8173"/>
                  </a:cubicBezTo>
                  <a:cubicBezTo>
                    <a:pt x="13114" y="8163"/>
                    <a:pt x="13285" y="8141"/>
                    <a:pt x="13403" y="8120"/>
                  </a:cubicBezTo>
                  <a:cubicBezTo>
                    <a:pt x="13638" y="8077"/>
                    <a:pt x="13820" y="8024"/>
                    <a:pt x="13831" y="8013"/>
                  </a:cubicBezTo>
                  <a:cubicBezTo>
                    <a:pt x="14077" y="7949"/>
                    <a:pt x="14152" y="7917"/>
                    <a:pt x="14356" y="7831"/>
                  </a:cubicBezTo>
                  <a:cubicBezTo>
                    <a:pt x="14473" y="7788"/>
                    <a:pt x="14666" y="7702"/>
                    <a:pt x="14795" y="7638"/>
                  </a:cubicBezTo>
                  <a:cubicBezTo>
                    <a:pt x="15169" y="7445"/>
                    <a:pt x="15512" y="7231"/>
                    <a:pt x="15694" y="7092"/>
                  </a:cubicBezTo>
                  <a:cubicBezTo>
                    <a:pt x="15801" y="7028"/>
                    <a:pt x="15961" y="6910"/>
                    <a:pt x="16154" y="6750"/>
                  </a:cubicBezTo>
                  <a:cubicBezTo>
                    <a:pt x="16347" y="6578"/>
                    <a:pt x="16465" y="6461"/>
                    <a:pt x="16561" y="6364"/>
                  </a:cubicBezTo>
                  <a:cubicBezTo>
                    <a:pt x="16604" y="6332"/>
                    <a:pt x="16743" y="6182"/>
                    <a:pt x="16914" y="5979"/>
                  </a:cubicBezTo>
                  <a:cubicBezTo>
                    <a:pt x="17043" y="5818"/>
                    <a:pt x="17128" y="5690"/>
                    <a:pt x="17193" y="5583"/>
                  </a:cubicBezTo>
                  <a:cubicBezTo>
                    <a:pt x="17225" y="5540"/>
                    <a:pt x="17257" y="5486"/>
                    <a:pt x="17289" y="5444"/>
                  </a:cubicBezTo>
                  <a:cubicBezTo>
                    <a:pt x="17321" y="5379"/>
                    <a:pt x="17364" y="5304"/>
                    <a:pt x="17396" y="5240"/>
                  </a:cubicBezTo>
                  <a:cubicBezTo>
                    <a:pt x="17667" y="5144"/>
                    <a:pt x="17854" y="5118"/>
                    <a:pt x="18005" y="5118"/>
                  </a:cubicBezTo>
                  <a:cubicBezTo>
                    <a:pt x="18193" y="5118"/>
                    <a:pt x="18327" y="5159"/>
                    <a:pt x="18498" y="5159"/>
                  </a:cubicBezTo>
                  <a:cubicBezTo>
                    <a:pt x="18729" y="5159"/>
                    <a:pt x="19028" y="5085"/>
                    <a:pt x="19623" y="4737"/>
                  </a:cubicBezTo>
                  <a:cubicBezTo>
                    <a:pt x="19826" y="4609"/>
                    <a:pt x="19954" y="4523"/>
                    <a:pt x="20136" y="4373"/>
                  </a:cubicBezTo>
                  <a:cubicBezTo>
                    <a:pt x="20329" y="4213"/>
                    <a:pt x="20511" y="4009"/>
                    <a:pt x="20533" y="3988"/>
                  </a:cubicBezTo>
                  <a:cubicBezTo>
                    <a:pt x="20607" y="3881"/>
                    <a:pt x="20715" y="3742"/>
                    <a:pt x="20789" y="3635"/>
                  </a:cubicBezTo>
                  <a:cubicBezTo>
                    <a:pt x="20843" y="3560"/>
                    <a:pt x="20907" y="3442"/>
                    <a:pt x="20950" y="3356"/>
                  </a:cubicBezTo>
                  <a:cubicBezTo>
                    <a:pt x="20950" y="3356"/>
                    <a:pt x="21068" y="3131"/>
                    <a:pt x="21153" y="2832"/>
                  </a:cubicBezTo>
                  <a:cubicBezTo>
                    <a:pt x="21250" y="2457"/>
                    <a:pt x="21239" y="2157"/>
                    <a:pt x="21239" y="2125"/>
                  </a:cubicBezTo>
                  <a:cubicBezTo>
                    <a:pt x="21239" y="2082"/>
                    <a:pt x="21239" y="2029"/>
                    <a:pt x="21228" y="1986"/>
                  </a:cubicBezTo>
                  <a:cubicBezTo>
                    <a:pt x="21218" y="1815"/>
                    <a:pt x="21218" y="1815"/>
                    <a:pt x="21196" y="1740"/>
                  </a:cubicBezTo>
                  <a:cubicBezTo>
                    <a:pt x="21153" y="1547"/>
                    <a:pt x="21121" y="1451"/>
                    <a:pt x="21078" y="1344"/>
                  </a:cubicBezTo>
                  <a:cubicBezTo>
                    <a:pt x="21078" y="1344"/>
                    <a:pt x="21046" y="1269"/>
                    <a:pt x="20993" y="1172"/>
                  </a:cubicBezTo>
                  <a:cubicBezTo>
                    <a:pt x="20961" y="1119"/>
                    <a:pt x="20961" y="1119"/>
                    <a:pt x="20897" y="1012"/>
                  </a:cubicBezTo>
                  <a:cubicBezTo>
                    <a:pt x="20854" y="937"/>
                    <a:pt x="20768" y="830"/>
                    <a:pt x="20725" y="787"/>
                  </a:cubicBezTo>
                  <a:cubicBezTo>
                    <a:pt x="20682" y="744"/>
                    <a:pt x="20629" y="680"/>
                    <a:pt x="20586" y="637"/>
                  </a:cubicBezTo>
                  <a:cubicBezTo>
                    <a:pt x="20554" y="616"/>
                    <a:pt x="20522" y="584"/>
                    <a:pt x="20490" y="551"/>
                  </a:cubicBezTo>
                  <a:cubicBezTo>
                    <a:pt x="20458" y="530"/>
                    <a:pt x="20415" y="487"/>
                    <a:pt x="20383" y="466"/>
                  </a:cubicBezTo>
                  <a:cubicBezTo>
                    <a:pt x="20308" y="423"/>
                    <a:pt x="20222" y="359"/>
                    <a:pt x="20147" y="316"/>
                  </a:cubicBezTo>
                  <a:cubicBezTo>
                    <a:pt x="20072" y="273"/>
                    <a:pt x="19954" y="230"/>
                    <a:pt x="19880" y="188"/>
                  </a:cubicBezTo>
                  <a:cubicBezTo>
                    <a:pt x="19826" y="166"/>
                    <a:pt x="19772" y="155"/>
                    <a:pt x="19719" y="134"/>
                  </a:cubicBezTo>
                  <a:cubicBezTo>
                    <a:pt x="19623" y="102"/>
                    <a:pt x="19483" y="70"/>
                    <a:pt x="19387" y="48"/>
                  </a:cubicBezTo>
                  <a:cubicBezTo>
                    <a:pt x="19342" y="39"/>
                    <a:pt x="19148" y="1"/>
                    <a:pt x="18860" y="1"/>
                  </a:cubicBez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749;p41">
              <a:extLst>
                <a:ext uri="{FF2B5EF4-FFF2-40B4-BE49-F238E27FC236}">
                  <a16:creationId xmlns:a16="http://schemas.microsoft.com/office/drawing/2014/main" id="{9BD1DA70-B721-43D6-B285-C4468339E4BB}"/>
                </a:ext>
              </a:extLst>
            </p:cNvPr>
            <p:cNvSpPr/>
            <p:nvPr/>
          </p:nvSpPr>
          <p:spPr>
            <a:xfrm>
              <a:off x="5608850" y="1927900"/>
              <a:ext cx="102775" cy="118450"/>
            </a:xfrm>
            <a:custGeom>
              <a:avLst/>
              <a:gdLst/>
              <a:ahLst/>
              <a:cxnLst/>
              <a:rect l="l" t="t" r="r" b="b"/>
              <a:pathLst>
                <a:path w="4111" h="4738" extrusionOk="0">
                  <a:moveTo>
                    <a:pt x="62" y="435"/>
                  </a:moveTo>
                  <a:cubicBezTo>
                    <a:pt x="41" y="445"/>
                    <a:pt x="20" y="455"/>
                    <a:pt x="0" y="466"/>
                  </a:cubicBezTo>
                  <a:cubicBezTo>
                    <a:pt x="20" y="456"/>
                    <a:pt x="40" y="446"/>
                    <a:pt x="62" y="435"/>
                  </a:cubicBezTo>
                  <a:close/>
                  <a:moveTo>
                    <a:pt x="1721" y="1"/>
                  </a:moveTo>
                  <a:cubicBezTo>
                    <a:pt x="1665" y="1"/>
                    <a:pt x="1605" y="2"/>
                    <a:pt x="1542" y="6"/>
                  </a:cubicBezTo>
                  <a:cubicBezTo>
                    <a:pt x="1145" y="16"/>
                    <a:pt x="835" y="113"/>
                    <a:pt x="717" y="155"/>
                  </a:cubicBezTo>
                  <a:cubicBezTo>
                    <a:pt x="632" y="177"/>
                    <a:pt x="514" y="220"/>
                    <a:pt x="428" y="262"/>
                  </a:cubicBezTo>
                  <a:cubicBezTo>
                    <a:pt x="319" y="308"/>
                    <a:pt x="180" y="376"/>
                    <a:pt x="62" y="435"/>
                  </a:cubicBezTo>
                  <a:lnTo>
                    <a:pt x="62" y="435"/>
                  </a:lnTo>
                  <a:cubicBezTo>
                    <a:pt x="179" y="382"/>
                    <a:pt x="311" y="355"/>
                    <a:pt x="454" y="355"/>
                  </a:cubicBezTo>
                  <a:cubicBezTo>
                    <a:pt x="684" y="355"/>
                    <a:pt x="943" y="425"/>
                    <a:pt x="1220" y="573"/>
                  </a:cubicBezTo>
                  <a:cubicBezTo>
                    <a:pt x="2184" y="1119"/>
                    <a:pt x="2976" y="2457"/>
                    <a:pt x="2987" y="3581"/>
                  </a:cubicBezTo>
                  <a:cubicBezTo>
                    <a:pt x="2997" y="4127"/>
                    <a:pt x="2819" y="4515"/>
                    <a:pt x="2519" y="4715"/>
                  </a:cubicBezTo>
                  <a:lnTo>
                    <a:pt x="2519" y="4715"/>
                  </a:lnTo>
                  <a:cubicBezTo>
                    <a:pt x="2702" y="4598"/>
                    <a:pt x="2826" y="4514"/>
                    <a:pt x="2997" y="4373"/>
                  </a:cubicBezTo>
                  <a:cubicBezTo>
                    <a:pt x="3190" y="4213"/>
                    <a:pt x="3372" y="4009"/>
                    <a:pt x="3394" y="3988"/>
                  </a:cubicBezTo>
                  <a:cubicBezTo>
                    <a:pt x="3468" y="3881"/>
                    <a:pt x="3576" y="3742"/>
                    <a:pt x="3650" y="3635"/>
                  </a:cubicBezTo>
                  <a:cubicBezTo>
                    <a:pt x="3704" y="3560"/>
                    <a:pt x="3768" y="3442"/>
                    <a:pt x="3811" y="3356"/>
                  </a:cubicBezTo>
                  <a:cubicBezTo>
                    <a:pt x="3811" y="3356"/>
                    <a:pt x="3929" y="3131"/>
                    <a:pt x="4014" y="2832"/>
                  </a:cubicBezTo>
                  <a:cubicBezTo>
                    <a:pt x="4111" y="2457"/>
                    <a:pt x="4100" y="2157"/>
                    <a:pt x="4100" y="2125"/>
                  </a:cubicBezTo>
                  <a:cubicBezTo>
                    <a:pt x="4100" y="2082"/>
                    <a:pt x="4100" y="2029"/>
                    <a:pt x="4089" y="1986"/>
                  </a:cubicBezTo>
                  <a:cubicBezTo>
                    <a:pt x="4079" y="1815"/>
                    <a:pt x="4079" y="1815"/>
                    <a:pt x="4057" y="1740"/>
                  </a:cubicBezTo>
                  <a:cubicBezTo>
                    <a:pt x="4014" y="1547"/>
                    <a:pt x="3982" y="1451"/>
                    <a:pt x="3939" y="1344"/>
                  </a:cubicBezTo>
                  <a:cubicBezTo>
                    <a:pt x="3939" y="1344"/>
                    <a:pt x="3907" y="1269"/>
                    <a:pt x="3854" y="1172"/>
                  </a:cubicBezTo>
                  <a:cubicBezTo>
                    <a:pt x="3822" y="1119"/>
                    <a:pt x="3822" y="1119"/>
                    <a:pt x="3768" y="1012"/>
                  </a:cubicBezTo>
                  <a:cubicBezTo>
                    <a:pt x="3715" y="937"/>
                    <a:pt x="3629" y="830"/>
                    <a:pt x="3586" y="787"/>
                  </a:cubicBezTo>
                  <a:cubicBezTo>
                    <a:pt x="3543" y="744"/>
                    <a:pt x="3490" y="680"/>
                    <a:pt x="3447" y="637"/>
                  </a:cubicBezTo>
                  <a:cubicBezTo>
                    <a:pt x="3415" y="616"/>
                    <a:pt x="3383" y="584"/>
                    <a:pt x="3351" y="551"/>
                  </a:cubicBezTo>
                  <a:cubicBezTo>
                    <a:pt x="3319" y="530"/>
                    <a:pt x="3276" y="487"/>
                    <a:pt x="3244" y="466"/>
                  </a:cubicBezTo>
                  <a:cubicBezTo>
                    <a:pt x="3169" y="423"/>
                    <a:pt x="3083" y="359"/>
                    <a:pt x="3008" y="316"/>
                  </a:cubicBezTo>
                  <a:cubicBezTo>
                    <a:pt x="2933" y="273"/>
                    <a:pt x="2815" y="230"/>
                    <a:pt x="2741" y="188"/>
                  </a:cubicBezTo>
                  <a:cubicBezTo>
                    <a:pt x="2698" y="166"/>
                    <a:pt x="2633" y="155"/>
                    <a:pt x="2580" y="134"/>
                  </a:cubicBezTo>
                  <a:cubicBezTo>
                    <a:pt x="2484" y="102"/>
                    <a:pt x="2344" y="70"/>
                    <a:pt x="2248" y="48"/>
                  </a:cubicBezTo>
                  <a:cubicBezTo>
                    <a:pt x="2203" y="39"/>
                    <a:pt x="2009" y="1"/>
                    <a:pt x="1721" y="1"/>
                  </a:cubicBezTo>
                  <a:close/>
                  <a:moveTo>
                    <a:pt x="2519" y="4715"/>
                  </a:moveTo>
                  <a:cubicBezTo>
                    <a:pt x="2507" y="4722"/>
                    <a:pt x="2496" y="4730"/>
                    <a:pt x="2484" y="4737"/>
                  </a:cubicBezTo>
                  <a:cubicBezTo>
                    <a:pt x="2496" y="4730"/>
                    <a:pt x="2507" y="4722"/>
                    <a:pt x="2519" y="4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750;p41">
              <a:extLst>
                <a:ext uri="{FF2B5EF4-FFF2-40B4-BE49-F238E27FC236}">
                  <a16:creationId xmlns:a16="http://schemas.microsoft.com/office/drawing/2014/main" id="{7CBC21ED-E316-4FF5-BC09-87A927525085}"/>
                </a:ext>
              </a:extLst>
            </p:cNvPr>
            <p:cNvSpPr/>
            <p:nvPr/>
          </p:nvSpPr>
          <p:spPr>
            <a:xfrm>
              <a:off x="5567100" y="1936775"/>
              <a:ext cx="116700" cy="123475"/>
            </a:xfrm>
            <a:custGeom>
              <a:avLst/>
              <a:gdLst/>
              <a:ahLst/>
              <a:cxnLst/>
              <a:rect l="l" t="t" r="r" b="b"/>
              <a:pathLst>
                <a:path w="4668" h="4939" extrusionOk="0">
                  <a:moveTo>
                    <a:pt x="2124" y="0"/>
                  </a:moveTo>
                  <a:cubicBezTo>
                    <a:pt x="1955" y="0"/>
                    <a:pt x="1802" y="38"/>
                    <a:pt x="1670" y="111"/>
                  </a:cubicBezTo>
                  <a:cubicBezTo>
                    <a:pt x="214" y="967"/>
                    <a:pt x="1060" y="1074"/>
                    <a:pt x="0" y="1909"/>
                  </a:cubicBezTo>
                  <a:cubicBezTo>
                    <a:pt x="97" y="1854"/>
                    <a:pt x="209" y="1824"/>
                    <a:pt x="331" y="1824"/>
                  </a:cubicBezTo>
                  <a:cubicBezTo>
                    <a:pt x="492" y="1824"/>
                    <a:pt x="673" y="1875"/>
                    <a:pt x="867" y="1984"/>
                  </a:cubicBezTo>
                  <a:cubicBezTo>
                    <a:pt x="1552" y="2370"/>
                    <a:pt x="2120" y="3322"/>
                    <a:pt x="2130" y="4125"/>
                  </a:cubicBezTo>
                  <a:cubicBezTo>
                    <a:pt x="2130" y="4521"/>
                    <a:pt x="1991" y="4810"/>
                    <a:pt x="1766" y="4939"/>
                  </a:cubicBezTo>
                  <a:cubicBezTo>
                    <a:pt x="2124" y="4794"/>
                    <a:pt x="2353" y="4756"/>
                    <a:pt x="2531" y="4756"/>
                  </a:cubicBezTo>
                  <a:cubicBezTo>
                    <a:pt x="2721" y="4756"/>
                    <a:pt x="2854" y="4799"/>
                    <a:pt x="3029" y="4799"/>
                  </a:cubicBezTo>
                  <a:cubicBezTo>
                    <a:pt x="3259" y="4799"/>
                    <a:pt x="3559" y="4725"/>
                    <a:pt x="4154" y="4382"/>
                  </a:cubicBezTo>
                  <a:cubicBezTo>
                    <a:pt x="4475" y="4189"/>
                    <a:pt x="4667" y="3793"/>
                    <a:pt x="4657" y="3226"/>
                  </a:cubicBezTo>
                  <a:cubicBezTo>
                    <a:pt x="4646" y="2102"/>
                    <a:pt x="3854" y="764"/>
                    <a:pt x="2890" y="218"/>
                  </a:cubicBezTo>
                  <a:cubicBezTo>
                    <a:pt x="2613" y="70"/>
                    <a:pt x="2354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751;p41">
              <a:extLst>
                <a:ext uri="{FF2B5EF4-FFF2-40B4-BE49-F238E27FC236}">
                  <a16:creationId xmlns:a16="http://schemas.microsoft.com/office/drawing/2014/main" id="{34F50BD2-39F9-4128-B717-013FD43A0EE2}"/>
                </a:ext>
              </a:extLst>
            </p:cNvPr>
            <p:cNvSpPr/>
            <p:nvPr/>
          </p:nvSpPr>
          <p:spPr>
            <a:xfrm>
              <a:off x="5437300" y="1981700"/>
              <a:ext cx="183075" cy="151050"/>
            </a:xfrm>
            <a:custGeom>
              <a:avLst/>
              <a:gdLst/>
              <a:ahLst/>
              <a:cxnLst/>
              <a:rect l="l" t="t" r="r" b="b"/>
              <a:pathLst>
                <a:path w="7323" h="6042" extrusionOk="0">
                  <a:moveTo>
                    <a:pt x="13" y="3720"/>
                  </a:moveTo>
                  <a:cubicBezTo>
                    <a:pt x="8" y="3741"/>
                    <a:pt x="4" y="3762"/>
                    <a:pt x="0" y="3784"/>
                  </a:cubicBezTo>
                  <a:cubicBezTo>
                    <a:pt x="4" y="3764"/>
                    <a:pt x="8" y="3743"/>
                    <a:pt x="13" y="3720"/>
                  </a:cubicBezTo>
                  <a:close/>
                  <a:moveTo>
                    <a:pt x="1188" y="5839"/>
                  </a:moveTo>
                  <a:lnTo>
                    <a:pt x="1188" y="5839"/>
                  </a:lnTo>
                  <a:cubicBezTo>
                    <a:pt x="1210" y="5848"/>
                    <a:pt x="1232" y="5855"/>
                    <a:pt x="1253" y="5861"/>
                  </a:cubicBezTo>
                  <a:lnTo>
                    <a:pt x="1253" y="5861"/>
                  </a:lnTo>
                  <a:cubicBezTo>
                    <a:pt x="1231" y="5854"/>
                    <a:pt x="1209" y="5846"/>
                    <a:pt x="1188" y="5839"/>
                  </a:cubicBezTo>
                  <a:close/>
                  <a:moveTo>
                    <a:pt x="5089" y="0"/>
                  </a:moveTo>
                  <a:cubicBezTo>
                    <a:pt x="5030" y="0"/>
                    <a:pt x="4967" y="2"/>
                    <a:pt x="4903" y="5"/>
                  </a:cubicBezTo>
                  <a:cubicBezTo>
                    <a:pt x="4807" y="16"/>
                    <a:pt x="4646" y="27"/>
                    <a:pt x="4421" y="59"/>
                  </a:cubicBezTo>
                  <a:cubicBezTo>
                    <a:pt x="4293" y="80"/>
                    <a:pt x="4079" y="123"/>
                    <a:pt x="3918" y="177"/>
                  </a:cubicBezTo>
                  <a:cubicBezTo>
                    <a:pt x="3661" y="241"/>
                    <a:pt x="2890" y="455"/>
                    <a:pt x="1959" y="1076"/>
                  </a:cubicBezTo>
                  <a:cubicBezTo>
                    <a:pt x="1831" y="1151"/>
                    <a:pt x="1659" y="1279"/>
                    <a:pt x="1563" y="1365"/>
                  </a:cubicBezTo>
                  <a:cubicBezTo>
                    <a:pt x="1392" y="1493"/>
                    <a:pt x="1328" y="1557"/>
                    <a:pt x="1135" y="1739"/>
                  </a:cubicBezTo>
                  <a:cubicBezTo>
                    <a:pt x="1103" y="1772"/>
                    <a:pt x="974" y="1889"/>
                    <a:pt x="824" y="2071"/>
                  </a:cubicBezTo>
                  <a:cubicBezTo>
                    <a:pt x="749" y="2168"/>
                    <a:pt x="642" y="2307"/>
                    <a:pt x="578" y="2403"/>
                  </a:cubicBezTo>
                  <a:cubicBezTo>
                    <a:pt x="525" y="2467"/>
                    <a:pt x="471" y="2564"/>
                    <a:pt x="428" y="2628"/>
                  </a:cubicBezTo>
                  <a:cubicBezTo>
                    <a:pt x="396" y="2681"/>
                    <a:pt x="364" y="2756"/>
                    <a:pt x="332" y="2810"/>
                  </a:cubicBezTo>
                  <a:cubicBezTo>
                    <a:pt x="289" y="2896"/>
                    <a:pt x="236" y="3003"/>
                    <a:pt x="203" y="3088"/>
                  </a:cubicBezTo>
                  <a:cubicBezTo>
                    <a:pt x="161" y="3185"/>
                    <a:pt x="118" y="3313"/>
                    <a:pt x="86" y="3420"/>
                  </a:cubicBezTo>
                  <a:cubicBezTo>
                    <a:pt x="60" y="3507"/>
                    <a:pt x="34" y="3623"/>
                    <a:pt x="13" y="3720"/>
                  </a:cubicBezTo>
                  <a:lnTo>
                    <a:pt x="13" y="3720"/>
                  </a:lnTo>
                  <a:cubicBezTo>
                    <a:pt x="86" y="3416"/>
                    <a:pt x="290" y="3242"/>
                    <a:pt x="560" y="3242"/>
                  </a:cubicBezTo>
                  <a:cubicBezTo>
                    <a:pt x="695" y="3242"/>
                    <a:pt x="846" y="3285"/>
                    <a:pt x="1006" y="3377"/>
                  </a:cubicBezTo>
                  <a:cubicBezTo>
                    <a:pt x="1574" y="3688"/>
                    <a:pt x="2045" y="4480"/>
                    <a:pt x="2055" y="5144"/>
                  </a:cubicBezTo>
                  <a:cubicBezTo>
                    <a:pt x="2055" y="5621"/>
                    <a:pt x="1818" y="5895"/>
                    <a:pt x="1473" y="5895"/>
                  </a:cubicBezTo>
                  <a:cubicBezTo>
                    <a:pt x="1404" y="5895"/>
                    <a:pt x="1330" y="5884"/>
                    <a:pt x="1253" y="5861"/>
                  </a:cubicBezTo>
                  <a:lnTo>
                    <a:pt x="1253" y="5861"/>
                  </a:lnTo>
                  <a:cubicBezTo>
                    <a:pt x="1338" y="5889"/>
                    <a:pt x="1434" y="5919"/>
                    <a:pt x="1509" y="5936"/>
                  </a:cubicBezTo>
                  <a:cubicBezTo>
                    <a:pt x="1745" y="5989"/>
                    <a:pt x="1745" y="5989"/>
                    <a:pt x="1991" y="6021"/>
                  </a:cubicBezTo>
                  <a:cubicBezTo>
                    <a:pt x="2093" y="6036"/>
                    <a:pt x="2218" y="6042"/>
                    <a:pt x="2340" y="6042"/>
                  </a:cubicBezTo>
                  <a:cubicBezTo>
                    <a:pt x="2488" y="6042"/>
                    <a:pt x="2631" y="6033"/>
                    <a:pt x="2719" y="6021"/>
                  </a:cubicBezTo>
                  <a:cubicBezTo>
                    <a:pt x="2837" y="6011"/>
                    <a:pt x="3008" y="5989"/>
                    <a:pt x="3126" y="5968"/>
                  </a:cubicBezTo>
                  <a:cubicBezTo>
                    <a:pt x="3361" y="5925"/>
                    <a:pt x="3543" y="5872"/>
                    <a:pt x="3554" y="5861"/>
                  </a:cubicBezTo>
                  <a:cubicBezTo>
                    <a:pt x="3800" y="5797"/>
                    <a:pt x="3875" y="5765"/>
                    <a:pt x="4079" y="5679"/>
                  </a:cubicBezTo>
                  <a:cubicBezTo>
                    <a:pt x="4196" y="5636"/>
                    <a:pt x="4389" y="5550"/>
                    <a:pt x="4518" y="5486"/>
                  </a:cubicBezTo>
                  <a:cubicBezTo>
                    <a:pt x="4892" y="5293"/>
                    <a:pt x="5235" y="5079"/>
                    <a:pt x="5417" y="4940"/>
                  </a:cubicBezTo>
                  <a:cubicBezTo>
                    <a:pt x="5524" y="4876"/>
                    <a:pt x="5684" y="4758"/>
                    <a:pt x="5877" y="4598"/>
                  </a:cubicBezTo>
                  <a:cubicBezTo>
                    <a:pt x="6070" y="4426"/>
                    <a:pt x="6188" y="4309"/>
                    <a:pt x="6284" y="4212"/>
                  </a:cubicBezTo>
                  <a:cubicBezTo>
                    <a:pt x="6327" y="4180"/>
                    <a:pt x="6466" y="4030"/>
                    <a:pt x="6637" y="3827"/>
                  </a:cubicBezTo>
                  <a:cubicBezTo>
                    <a:pt x="6766" y="3666"/>
                    <a:pt x="6851" y="3538"/>
                    <a:pt x="6916" y="3431"/>
                  </a:cubicBezTo>
                  <a:cubicBezTo>
                    <a:pt x="6948" y="3388"/>
                    <a:pt x="6980" y="3334"/>
                    <a:pt x="7012" y="3292"/>
                  </a:cubicBezTo>
                  <a:cubicBezTo>
                    <a:pt x="7055" y="3217"/>
                    <a:pt x="7108" y="3120"/>
                    <a:pt x="7140" y="3045"/>
                  </a:cubicBezTo>
                  <a:cubicBezTo>
                    <a:pt x="7183" y="2960"/>
                    <a:pt x="7205" y="2896"/>
                    <a:pt x="7258" y="2767"/>
                  </a:cubicBezTo>
                  <a:cubicBezTo>
                    <a:pt x="7301" y="2639"/>
                    <a:pt x="7322" y="2489"/>
                    <a:pt x="7322" y="2328"/>
                  </a:cubicBezTo>
                  <a:cubicBezTo>
                    <a:pt x="7312" y="1525"/>
                    <a:pt x="6744" y="573"/>
                    <a:pt x="6059" y="187"/>
                  </a:cubicBezTo>
                  <a:cubicBezTo>
                    <a:pt x="5920" y="112"/>
                    <a:pt x="5792" y="69"/>
                    <a:pt x="5674" y="48"/>
                  </a:cubicBezTo>
                  <a:cubicBezTo>
                    <a:pt x="5513" y="16"/>
                    <a:pt x="5395" y="5"/>
                    <a:pt x="5353" y="5"/>
                  </a:cubicBezTo>
                  <a:cubicBezTo>
                    <a:pt x="5303" y="5"/>
                    <a:pt x="5205" y="0"/>
                    <a:pt x="5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752;p41">
              <a:extLst>
                <a:ext uri="{FF2B5EF4-FFF2-40B4-BE49-F238E27FC236}">
                  <a16:creationId xmlns:a16="http://schemas.microsoft.com/office/drawing/2014/main" id="{DA990539-6CD2-4790-AF6C-35E43F0A81B2}"/>
                </a:ext>
              </a:extLst>
            </p:cNvPr>
            <p:cNvSpPr/>
            <p:nvPr/>
          </p:nvSpPr>
          <p:spPr>
            <a:xfrm>
              <a:off x="5180375" y="2062800"/>
              <a:ext cx="308325" cy="201725"/>
            </a:xfrm>
            <a:custGeom>
              <a:avLst/>
              <a:gdLst/>
              <a:ahLst/>
              <a:cxnLst/>
              <a:rect l="l" t="t" r="r" b="b"/>
              <a:pathLst>
                <a:path w="12333" h="8069" extrusionOk="0">
                  <a:moveTo>
                    <a:pt x="10831" y="1"/>
                  </a:moveTo>
                  <a:cubicBezTo>
                    <a:pt x="10722" y="1"/>
                    <a:pt x="10625" y="28"/>
                    <a:pt x="10545" y="80"/>
                  </a:cubicBezTo>
                  <a:cubicBezTo>
                    <a:pt x="10202" y="305"/>
                    <a:pt x="9378" y="829"/>
                    <a:pt x="8896" y="1150"/>
                  </a:cubicBezTo>
                  <a:cubicBezTo>
                    <a:pt x="8457" y="1439"/>
                    <a:pt x="7644" y="1975"/>
                    <a:pt x="7076" y="2349"/>
                  </a:cubicBezTo>
                  <a:cubicBezTo>
                    <a:pt x="6327" y="2874"/>
                    <a:pt x="6145" y="2992"/>
                    <a:pt x="5438" y="3495"/>
                  </a:cubicBezTo>
                  <a:cubicBezTo>
                    <a:pt x="5203" y="3666"/>
                    <a:pt x="1456" y="6107"/>
                    <a:pt x="1167" y="6353"/>
                  </a:cubicBezTo>
                  <a:cubicBezTo>
                    <a:pt x="1007" y="6492"/>
                    <a:pt x="739" y="6728"/>
                    <a:pt x="482" y="6995"/>
                  </a:cubicBezTo>
                  <a:cubicBezTo>
                    <a:pt x="257" y="7231"/>
                    <a:pt x="150" y="7391"/>
                    <a:pt x="129" y="7445"/>
                  </a:cubicBezTo>
                  <a:cubicBezTo>
                    <a:pt x="64" y="7541"/>
                    <a:pt x="43" y="7605"/>
                    <a:pt x="32" y="7638"/>
                  </a:cubicBezTo>
                  <a:cubicBezTo>
                    <a:pt x="22" y="7648"/>
                    <a:pt x="22" y="7680"/>
                    <a:pt x="11" y="7691"/>
                  </a:cubicBezTo>
                  <a:cubicBezTo>
                    <a:pt x="11" y="7723"/>
                    <a:pt x="0" y="7755"/>
                    <a:pt x="0" y="7787"/>
                  </a:cubicBezTo>
                  <a:cubicBezTo>
                    <a:pt x="0" y="7841"/>
                    <a:pt x="22" y="7884"/>
                    <a:pt x="43" y="7927"/>
                  </a:cubicBezTo>
                  <a:cubicBezTo>
                    <a:pt x="86" y="7991"/>
                    <a:pt x="139" y="8012"/>
                    <a:pt x="161" y="8023"/>
                  </a:cubicBezTo>
                  <a:cubicBezTo>
                    <a:pt x="236" y="8044"/>
                    <a:pt x="289" y="8055"/>
                    <a:pt x="407" y="8066"/>
                  </a:cubicBezTo>
                  <a:cubicBezTo>
                    <a:pt x="426" y="8068"/>
                    <a:pt x="446" y="8069"/>
                    <a:pt x="465" y="8069"/>
                  </a:cubicBezTo>
                  <a:cubicBezTo>
                    <a:pt x="541" y="8069"/>
                    <a:pt x="617" y="8055"/>
                    <a:pt x="685" y="8055"/>
                  </a:cubicBezTo>
                  <a:cubicBezTo>
                    <a:pt x="846" y="8034"/>
                    <a:pt x="1049" y="7980"/>
                    <a:pt x="1210" y="7937"/>
                  </a:cubicBezTo>
                  <a:cubicBezTo>
                    <a:pt x="1328" y="7905"/>
                    <a:pt x="1488" y="7852"/>
                    <a:pt x="1606" y="7819"/>
                  </a:cubicBezTo>
                  <a:cubicBezTo>
                    <a:pt x="1842" y="7745"/>
                    <a:pt x="2216" y="7605"/>
                    <a:pt x="2484" y="7498"/>
                  </a:cubicBezTo>
                  <a:cubicBezTo>
                    <a:pt x="2655" y="7434"/>
                    <a:pt x="6049" y="5582"/>
                    <a:pt x="7719" y="4769"/>
                  </a:cubicBezTo>
                  <a:cubicBezTo>
                    <a:pt x="9142" y="4073"/>
                    <a:pt x="10448" y="3398"/>
                    <a:pt x="12011" y="2595"/>
                  </a:cubicBezTo>
                  <a:cubicBezTo>
                    <a:pt x="12204" y="2488"/>
                    <a:pt x="12332" y="2242"/>
                    <a:pt x="12322" y="1900"/>
                  </a:cubicBezTo>
                  <a:cubicBezTo>
                    <a:pt x="12322" y="1236"/>
                    <a:pt x="11851" y="444"/>
                    <a:pt x="11283" y="133"/>
                  </a:cubicBezTo>
                  <a:cubicBezTo>
                    <a:pt x="11122" y="44"/>
                    <a:pt x="10967" y="1"/>
                    <a:pt x="10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753;p41">
              <a:extLst>
                <a:ext uri="{FF2B5EF4-FFF2-40B4-BE49-F238E27FC236}">
                  <a16:creationId xmlns:a16="http://schemas.microsoft.com/office/drawing/2014/main" id="{0BA6A970-BEEE-4CBD-A3FB-DF2E4D4BFBB2}"/>
                </a:ext>
              </a:extLst>
            </p:cNvPr>
            <p:cNvSpPr/>
            <p:nvPr/>
          </p:nvSpPr>
          <p:spPr>
            <a:xfrm>
              <a:off x="5624900" y="1922400"/>
              <a:ext cx="77100" cy="77100"/>
            </a:xfrm>
            <a:custGeom>
              <a:avLst/>
              <a:gdLst/>
              <a:ahLst/>
              <a:cxnLst/>
              <a:rect l="l" t="t" r="r" b="b"/>
              <a:pathLst>
                <a:path w="3084" h="3084" extrusionOk="0">
                  <a:moveTo>
                    <a:pt x="1542" y="1"/>
                  </a:moveTo>
                  <a:cubicBezTo>
                    <a:pt x="696" y="1"/>
                    <a:pt x="0" y="686"/>
                    <a:pt x="0" y="1542"/>
                  </a:cubicBezTo>
                  <a:cubicBezTo>
                    <a:pt x="0" y="2388"/>
                    <a:pt x="696" y="3084"/>
                    <a:pt x="1542" y="3084"/>
                  </a:cubicBezTo>
                  <a:cubicBezTo>
                    <a:pt x="2398" y="3084"/>
                    <a:pt x="3083" y="2388"/>
                    <a:pt x="3083" y="1542"/>
                  </a:cubicBezTo>
                  <a:cubicBezTo>
                    <a:pt x="3083" y="686"/>
                    <a:pt x="2398" y="1"/>
                    <a:pt x="1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754;p41">
              <a:extLst>
                <a:ext uri="{FF2B5EF4-FFF2-40B4-BE49-F238E27FC236}">
                  <a16:creationId xmlns:a16="http://schemas.microsoft.com/office/drawing/2014/main" id="{E10E05E7-D41B-49CF-B403-6BC5CACACBAC}"/>
                </a:ext>
              </a:extLst>
            </p:cNvPr>
            <p:cNvSpPr/>
            <p:nvPr/>
          </p:nvSpPr>
          <p:spPr>
            <a:xfrm>
              <a:off x="5535775" y="2046200"/>
              <a:ext cx="493800" cy="311425"/>
            </a:xfrm>
            <a:custGeom>
              <a:avLst/>
              <a:gdLst/>
              <a:ahLst/>
              <a:cxnLst/>
              <a:rect l="l" t="t" r="r" b="b"/>
              <a:pathLst>
                <a:path w="19752" h="12457" extrusionOk="0">
                  <a:moveTo>
                    <a:pt x="2654" y="0"/>
                  </a:moveTo>
                  <a:cubicBezTo>
                    <a:pt x="2250" y="0"/>
                    <a:pt x="1967" y="57"/>
                    <a:pt x="1831" y="176"/>
                  </a:cubicBezTo>
                  <a:cubicBezTo>
                    <a:pt x="1790" y="207"/>
                    <a:pt x="1779" y="248"/>
                    <a:pt x="1787" y="298"/>
                  </a:cubicBezTo>
                  <a:lnTo>
                    <a:pt x="1787" y="298"/>
                  </a:lnTo>
                  <a:cubicBezTo>
                    <a:pt x="1784" y="290"/>
                    <a:pt x="1778" y="283"/>
                    <a:pt x="1778" y="283"/>
                  </a:cubicBezTo>
                  <a:lnTo>
                    <a:pt x="1778" y="1450"/>
                  </a:lnTo>
                  <a:cubicBezTo>
                    <a:pt x="1278" y="1279"/>
                    <a:pt x="855" y="1189"/>
                    <a:pt x="536" y="1189"/>
                  </a:cubicBezTo>
                  <a:cubicBezTo>
                    <a:pt x="376" y="1189"/>
                    <a:pt x="243" y="1211"/>
                    <a:pt x="140" y="1258"/>
                  </a:cubicBezTo>
                  <a:cubicBezTo>
                    <a:pt x="44" y="1300"/>
                    <a:pt x="1" y="1375"/>
                    <a:pt x="11" y="1482"/>
                  </a:cubicBezTo>
                  <a:lnTo>
                    <a:pt x="11" y="1482"/>
                  </a:lnTo>
                  <a:lnTo>
                    <a:pt x="1" y="2821"/>
                  </a:lnTo>
                  <a:cubicBezTo>
                    <a:pt x="1" y="3859"/>
                    <a:pt x="4368" y="7884"/>
                    <a:pt x="7676" y="10335"/>
                  </a:cubicBezTo>
                  <a:cubicBezTo>
                    <a:pt x="8104" y="10646"/>
                    <a:pt x="8554" y="10946"/>
                    <a:pt x="8993" y="11192"/>
                  </a:cubicBezTo>
                  <a:cubicBezTo>
                    <a:pt x="10367" y="11983"/>
                    <a:pt x="11728" y="12457"/>
                    <a:pt x="12638" y="12457"/>
                  </a:cubicBezTo>
                  <a:cubicBezTo>
                    <a:pt x="12897" y="12457"/>
                    <a:pt x="13120" y="12418"/>
                    <a:pt x="13296" y="12337"/>
                  </a:cubicBezTo>
                  <a:cubicBezTo>
                    <a:pt x="13457" y="12262"/>
                    <a:pt x="13542" y="12134"/>
                    <a:pt x="13542" y="11952"/>
                  </a:cubicBezTo>
                  <a:lnTo>
                    <a:pt x="13542" y="10614"/>
                  </a:lnTo>
                  <a:cubicBezTo>
                    <a:pt x="13564" y="9779"/>
                    <a:pt x="11840" y="7863"/>
                    <a:pt x="9164" y="5797"/>
                  </a:cubicBezTo>
                  <a:lnTo>
                    <a:pt x="9164" y="5797"/>
                  </a:lnTo>
                  <a:cubicBezTo>
                    <a:pt x="10545" y="6407"/>
                    <a:pt x="11958" y="6985"/>
                    <a:pt x="13211" y="7467"/>
                  </a:cubicBezTo>
                  <a:cubicBezTo>
                    <a:pt x="15168" y="8218"/>
                    <a:pt x="17095" y="8628"/>
                    <a:pt x="18356" y="8628"/>
                  </a:cubicBezTo>
                  <a:cubicBezTo>
                    <a:pt x="18965" y="8628"/>
                    <a:pt x="19418" y="8532"/>
                    <a:pt x="19644" y="8334"/>
                  </a:cubicBezTo>
                  <a:cubicBezTo>
                    <a:pt x="19698" y="8280"/>
                    <a:pt x="19730" y="8216"/>
                    <a:pt x="19730" y="8152"/>
                  </a:cubicBezTo>
                  <a:lnTo>
                    <a:pt x="19730" y="6814"/>
                  </a:lnTo>
                  <a:cubicBezTo>
                    <a:pt x="19751" y="6450"/>
                    <a:pt x="19023" y="5839"/>
                    <a:pt x="17782" y="5122"/>
                  </a:cubicBezTo>
                  <a:cubicBezTo>
                    <a:pt x="16390" y="4319"/>
                    <a:pt x="14367" y="3388"/>
                    <a:pt x="12001" y="2478"/>
                  </a:cubicBezTo>
                  <a:cubicBezTo>
                    <a:pt x="8039" y="962"/>
                    <a:pt x="4319" y="0"/>
                    <a:pt x="2654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755;p41">
              <a:extLst>
                <a:ext uri="{FF2B5EF4-FFF2-40B4-BE49-F238E27FC236}">
                  <a16:creationId xmlns:a16="http://schemas.microsoft.com/office/drawing/2014/main" id="{DDBAA1D3-F517-4198-8357-E3A9645034CF}"/>
                </a:ext>
              </a:extLst>
            </p:cNvPr>
            <p:cNvSpPr/>
            <p:nvPr/>
          </p:nvSpPr>
          <p:spPr>
            <a:xfrm>
              <a:off x="5580200" y="2053275"/>
              <a:ext cx="448825" cy="208625"/>
            </a:xfrm>
            <a:custGeom>
              <a:avLst/>
              <a:gdLst/>
              <a:ahLst/>
              <a:cxnLst/>
              <a:rect l="l" t="t" r="r" b="b"/>
              <a:pathLst>
                <a:path w="17953" h="8345" extrusionOk="0">
                  <a:moveTo>
                    <a:pt x="1" y="0"/>
                  </a:moveTo>
                  <a:lnTo>
                    <a:pt x="1" y="1349"/>
                  </a:lnTo>
                  <a:cubicBezTo>
                    <a:pt x="1" y="1606"/>
                    <a:pt x="686" y="2109"/>
                    <a:pt x="1767" y="2741"/>
                  </a:cubicBezTo>
                  <a:cubicBezTo>
                    <a:pt x="4079" y="4079"/>
                    <a:pt x="8233" y="5963"/>
                    <a:pt x="11434" y="7184"/>
                  </a:cubicBezTo>
                  <a:cubicBezTo>
                    <a:pt x="13398" y="7935"/>
                    <a:pt x="15323" y="8345"/>
                    <a:pt x="16582" y="8345"/>
                  </a:cubicBezTo>
                  <a:cubicBezTo>
                    <a:pt x="17189" y="8345"/>
                    <a:pt x="17641" y="8249"/>
                    <a:pt x="17867" y="8051"/>
                  </a:cubicBezTo>
                  <a:cubicBezTo>
                    <a:pt x="17921" y="7997"/>
                    <a:pt x="17953" y="7933"/>
                    <a:pt x="17953" y="7869"/>
                  </a:cubicBezTo>
                  <a:lnTo>
                    <a:pt x="17953" y="6520"/>
                  </a:lnTo>
                  <a:cubicBezTo>
                    <a:pt x="17953" y="6595"/>
                    <a:pt x="17932" y="6648"/>
                    <a:pt x="17867" y="6702"/>
                  </a:cubicBezTo>
                  <a:cubicBezTo>
                    <a:pt x="17641" y="6904"/>
                    <a:pt x="17189" y="7001"/>
                    <a:pt x="16582" y="7001"/>
                  </a:cubicBezTo>
                  <a:cubicBezTo>
                    <a:pt x="15324" y="7001"/>
                    <a:pt x="13401" y="6586"/>
                    <a:pt x="11444" y="5835"/>
                  </a:cubicBezTo>
                  <a:cubicBezTo>
                    <a:pt x="8243" y="4614"/>
                    <a:pt x="4090" y="2730"/>
                    <a:pt x="1767" y="1392"/>
                  </a:cubicBezTo>
                  <a:cubicBezTo>
                    <a:pt x="686" y="761"/>
                    <a:pt x="1" y="25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756;p41">
              <a:extLst>
                <a:ext uri="{FF2B5EF4-FFF2-40B4-BE49-F238E27FC236}">
                  <a16:creationId xmlns:a16="http://schemas.microsoft.com/office/drawing/2014/main" id="{E368D56C-8E4F-49CD-902D-C1C71C346ACA}"/>
                </a:ext>
              </a:extLst>
            </p:cNvPr>
            <p:cNvSpPr/>
            <p:nvPr/>
          </p:nvSpPr>
          <p:spPr>
            <a:xfrm>
              <a:off x="5575375" y="2046200"/>
              <a:ext cx="460625" cy="182100"/>
            </a:xfrm>
            <a:custGeom>
              <a:avLst/>
              <a:gdLst/>
              <a:ahLst/>
              <a:cxnLst/>
              <a:rect l="l" t="t" r="r" b="b"/>
              <a:pathLst>
                <a:path w="18425" h="7284" extrusionOk="0">
                  <a:moveTo>
                    <a:pt x="1070" y="0"/>
                  </a:moveTo>
                  <a:cubicBezTo>
                    <a:pt x="666" y="0"/>
                    <a:pt x="383" y="57"/>
                    <a:pt x="247" y="176"/>
                  </a:cubicBezTo>
                  <a:cubicBezTo>
                    <a:pt x="1" y="391"/>
                    <a:pt x="718" y="958"/>
                    <a:pt x="1960" y="1675"/>
                  </a:cubicBezTo>
                  <a:cubicBezTo>
                    <a:pt x="4283" y="3013"/>
                    <a:pt x="8436" y="4897"/>
                    <a:pt x="11637" y="6118"/>
                  </a:cubicBezTo>
                  <a:cubicBezTo>
                    <a:pt x="13594" y="6869"/>
                    <a:pt x="15517" y="7284"/>
                    <a:pt x="16775" y="7284"/>
                  </a:cubicBezTo>
                  <a:cubicBezTo>
                    <a:pt x="17382" y="7284"/>
                    <a:pt x="17834" y="7187"/>
                    <a:pt x="18060" y="6985"/>
                  </a:cubicBezTo>
                  <a:cubicBezTo>
                    <a:pt x="18424" y="6674"/>
                    <a:pt x="17675" y="5979"/>
                    <a:pt x="16198" y="5122"/>
                  </a:cubicBezTo>
                  <a:cubicBezTo>
                    <a:pt x="14806" y="4319"/>
                    <a:pt x="12783" y="3388"/>
                    <a:pt x="10417" y="2478"/>
                  </a:cubicBezTo>
                  <a:cubicBezTo>
                    <a:pt x="6455" y="962"/>
                    <a:pt x="2735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757;p41">
              <a:extLst>
                <a:ext uri="{FF2B5EF4-FFF2-40B4-BE49-F238E27FC236}">
                  <a16:creationId xmlns:a16="http://schemas.microsoft.com/office/drawing/2014/main" id="{C057048A-515F-4051-8C27-A120DA3DC33A}"/>
                </a:ext>
              </a:extLst>
            </p:cNvPr>
            <p:cNvSpPr/>
            <p:nvPr/>
          </p:nvSpPr>
          <p:spPr>
            <a:xfrm>
              <a:off x="5535775" y="2082975"/>
              <a:ext cx="338575" cy="274675"/>
            </a:xfrm>
            <a:custGeom>
              <a:avLst/>
              <a:gdLst/>
              <a:ahLst/>
              <a:cxnLst/>
              <a:rect l="l" t="t" r="r" b="b"/>
              <a:pathLst>
                <a:path w="13543" h="10987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"/>
                    <a:pt x="11" y="2"/>
                    <a:pt x="11" y="2"/>
                  </a:cubicBezTo>
                  <a:lnTo>
                    <a:pt x="11" y="2"/>
                  </a:lnTo>
                  <a:lnTo>
                    <a:pt x="11" y="1"/>
                  </a:lnTo>
                  <a:close/>
                  <a:moveTo>
                    <a:pt x="11" y="2"/>
                  </a:moveTo>
                  <a:lnTo>
                    <a:pt x="1" y="1350"/>
                  </a:lnTo>
                  <a:cubicBezTo>
                    <a:pt x="1" y="2388"/>
                    <a:pt x="4368" y="6413"/>
                    <a:pt x="7676" y="8864"/>
                  </a:cubicBezTo>
                  <a:cubicBezTo>
                    <a:pt x="8104" y="9175"/>
                    <a:pt x="8554" y="9475"/>
                    <a:pt x="8993" y="9721"/>
                  </a:cubicBezTo>
                  <a:cubicBezTo>
                    <a:pt x="10363" y="10518"/>
                    <a:pt x="11721" y="10987"/>
                    <a:pt x="12631" y="10987"/>
                  </a:cubicBezTo>
                  <a:cubicBezTo>
                    <a:pt x="12893" y="10987"/>
                    <a:pt x="13119" y="10948"/>
                    <a:pt x="13296" y="10866"/>
                  </a:cubicBezTo>
                  <a:cubicBezTo>
                    <a:pt x="13457" y="10791"/>
                    <a:pt x="13542" y="10663"/>
                    <a:pt x="13542" y="10481"/>
                  </a:cubicBezTo>
                  <a:lnTo>
                    <a:pt x="13542" y="9132"/>
                  </a:lnTo>
                  <a:cubicBezTo>
                    <a:pt x="13542" y="9314"/>
                    <a:pt x="13468" y="9443"/>
                    <a:pt x="13296" y="9517"/>
                  </a:cubicBezTo>
                  <a:cubicBezTo>
                    <a:pt x="13118" y="9599"/>
                    <a:pt x="12893" y="9638"/>
                    <a:pt x="12630" y="9638"/>
                  </a:cubicBezTo>
                  <a:cubicBezTo>
                    <a:pt x="11720" y="9638"/>
                    <a:pt x="10365" y="9171"/>
                    <a:pt x="9003" y="8383"/>
                  </a:cubicBezTo>
                  <a:cubicBezTo>
                    <a:pt x="8554" y="8126"/>
                    <a:pt x="8115" y="7837"/>
                    <a:pt x="7676" y="7516"/>
                  </a:cubicBezTo>
                  <a:cubicBezTo>
                    <a:pt x="4370" y="5066"/>
                    <a:pt x="5" y="1044"/>
                    <a:pt x="1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758;p41">
              <a:extLst>
                <a:ext uri="{FF2B5EF4-FFF2-40B4-BE49-F238E27FC236}">
                  <a16:creationId xmlns:a16="http://schemas.microsoft.com/office/drawing/2014/main" id="{FA724BC8-B4D1-4EDE-8346-0F77A9B3EA72}"/>
                </a:ext>
              </a:extLst>
            </p:cNvPr>
            <p:cNvSpPr/>
            <p:nvPr/>
          </p:nvSpPr>
          <p:spPr>
            <a:xfrm>
              <a:off x="5514375" y="2075925"/>
              <a:ext cx="378700" cy="248025"/>
            </a:xfrm>
            <a:custGeom>
              <a:avLst/>
              <a:gdLst/>
              <a:ahLst/>
              <a:cxnLst/>
              <a:rect l="l" t="t" r="r" b="b"/>
              <a:pathLst>
                <a:path w="15148" h="9921" extrusionOk="0">
                  <a:moveTo>
                    <a:pt x="1382" y="1"/>
                  </a:moveTo>
                  <a:cubicBezTo>
                    <a:pt x="1227" y="1"/>
                    <a:pt x="1097" y="23"/>
                    <a:pt x="996" y="69"/>
                  </a:cubicBezTo>
                  <a:cubicBezTo>
                    <a:pt x="0" y="518"/>
                    <a:pt x="4903" y="5111"/>
                    <a:pt x="8532" y="7798"/>
                  </a:cubicBezTo>
                  <a:cubicBezTo>
                    <a:pt x="8971" y="8119"/>
                    <a:pt x="9410" y="8408"/>
                    <a:pt x="9859" y="8665"/>
                  </a:cubicBezTo>
                  <a:cubicBezTo>
                    <a:pt x="11221" y="9453"/>
                    <a:pt x="12576" y="9920"/>
                    <a:pt x="13486" y="9920"/>
                  </a:cubicBezTo>
                  <a:cubicBezTo>
                    <a:pt x="13749" y="9920"/>
                    <a:pt x="13974" y="9881"/>
                    <a:pt x="14152" y="9799"/>
                  </a:cubicBezTo>
                  <a:cubicBezTo>
                    <a:pt x="15148" y="9350"/>
                    <a:pt x="13017" y="6802"/>
                    <a:pt x="9378" y="4115"/>
                  </a:cubicBezTo>
                  <a:cubicBezTo>
                    <a:pt x="8190" y="3237"/>
                    <a:pt x="6980" y="2445"/>
                    <a:pt x="5867" y="1803"/>
                  </a:cubicBezTo>
                  <a:cubicBezTo>
                    <a:pt x="3924" y="686"/>
                    <a:pt x="2251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7996;p76">
            <a:extLst>
              <a:ext uri="{FF2B5EF4-FFF2-40B4-BE49-F238E27FC236}">
                <a16:creationId xmlns:a16="http://schemas.microsoft.com/office/drawing/2014/main" id="{6B620191-475D-4B70-9C63-7B0D5BBB8D47}"/>
              </a:ext>
            </a:extLst>
          </p:cNvPr>
          <p:cNvGrpSpPr/>
          <p:nvPr/>
        </p:nvGrpSpPr>
        <p:grpSpPr>
          <a:xfrm>
            <a:off x="186991" y="2752642"/>
            <a:ext cx="221441" cy="363139"/>
            <a:chOff x="4805985" y="2307461"/>
            <a:chExt cx="221441" cy="363139"/>
          </a:xfrm>
        </p:grpSpPr>
        <p:sp>
          <p:nvSpPr>
            <p:cNvPr id="55" name="Google Shape;7997;p76">
              <a:extLst>
                <a:ext uri="{FF2B5EF4-FFF2-40B4-BE49-F238E27FC236}">
                  <a16:creationId xmlns:a16="http://schemas.microsoft.com/office/drawing/2014/main" id="{90EA4261-EC71-419A-93F1-515A86E5EACC}"/>
                </a:ext>
              </a:extLst>
            </p:cNvPr>
            <p:cNvSpPr/>
            <p:nvPr/>
          </p:nvSpPr>
          <p:spPr>
            <a:xfrm>
              <a:off x="4805985" y="2307461"/>
              <a:ext cx="221441" cy="363139"/>
            </a:xfrm>
            <a:custGeom>
              <a:avLst/>
              <a:gdLst/>
              <a:ahLst/>
              <a:cxnLst/>
              <a:rect l="l" t="t" r="r" b="b"/>
              <a:pathLst>
                <a:path w="7145" h="11717" extrusionOk="0">
                  <a:moveTo>
                    <a:pt x="2596" y="0"/>
                  </a:moveTo>
                  <a:lnTo>
                    <a:pt x="382" y="1286"/>
                  </a:lnTo>
                  <a:cubicBezTo>
                    <a:pt x="358" y="1310"/>
                    <a:pt x="358" y="1334"/>
                    <a:pt x="358" y="1358"/>
                  </a:cubicBezTo>
                  <a:lnTo>
                    <a:pt x="24" y="5335"/>
                  </a:lnTo>
                  <a:cubicBezTo>
                    <a:pt x="1" y="5430"/>
                    <a:pt x="48" y="5549"/>
                    <a:pt x="143" y="5621"/>
                  </a:cubicBezTo>
                  <a:lnTo>
                    <a:pt x="2120" y="7597"/>
                  </a:lnTo>
                  <a:cubicBezTo>
                    <a:pt x="2191" y="7669"/>
                    <a:pt x="2239" y="7764"/>
                    <a:pt x="2215" y="7835"/>
                  </a:cubicBezTo>
                  <a:lnTo>
                    <a:pt x="1572" y="11717"/>
                  </a:lnTo>
                  <a:lnTo>
                    <a:pt x="3787" y="10431"/>
                  </a:lnTo>
                  <a:lnTo>
                    <a:pt x="7073" y="6264"/>
                  </a:lnTo>
                  <a:cubicBezTo>
                    <a:pt x="7145" y="6192"/>
                    <a:pt x="7073" y="5978"/>
                    <a:pt x="6954" y="5882"/>
                  </a:cubicBezTo>
                  <a:lnTo>
                    <a:pt x="5311" y="4382"/>
                  </a:lnTo>
                  <a:cubicBezTo>
                    <a:pt x="5287" y="4358"/>
                    <a:pt x="5264" y="4311"/>
                    <a:pt x="5287" y="4263"/>
                  </a:cubicBezTo>
                  <a:lnTo>
                    <a:pt x="5978" y="2025"/>
                  </a:lnTo>
                  <a:cubicBezTo>
                    <a:pt x="5978" y="1977"/>
                    <a:pt x="5954" y="1905"/>
                    <a:pt x="5883" y="1858"/>
                  </a:cubicBezTo>
                  <a:lnTo>
                    <a:pt x="2692" y="24"/>
                  </a:lnTo>
                  <a:cubicBezTo>
                    <a:pt x="2668" y="0"/>
                    <a:pt x="2620" y="0"/>
                    <a:pt x="2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998;p76">
              <a:extLst>
                <a:ext uri="{FF2B5EF4-FFF2-40B4-BE49-F238E27FC236}">
                  <a16:creationId xmlns:a16="http://schemas.microsoft.com/office/drawing/2014/main" id="{759A1949-7BE4-40CD-8EE6-10AEDA3CA54D}"/>
                </a:ext>
              </a:extLst>
            </p:cNvPr>
            <p:cNvSpPr/>
            <p:nvPr/>
          </p:nvSpPr>
          <p:spPr>
            <a:xfrm>
              <a:off x="4805985" y="2347285"/>
              <a:ext cx="152824" cy="323314"/>
            </a:xfrm>
            <a:custGeom>
              <a:avLst/>
              <a:gdLst/>
              <a:ahLst/>
              <a:cxnLst/>
              <a:rect l="l" t="t" r="r" b="b"/>
              <a:pathLst>
                <a:path w="4931" h="10432" extrusionOk="0">
                  <a:moveTo>
                    <a:pt x="411" y="0"/>
                  </a:moveTo>
                  <a:cubicBezTo>
                    <a:pt x="378" y="0"/>
                    <a:pt x="358" y="27"/>
                    <a:pt x="358" y="73"/>
                  </a:cubicBezTo>
                  <a:lnTo>
                    <a:pt x="24" y="4050"/>
                  </a:lnTo>
                  <a:cubicBezTo>
                    <a:pt x="1" y="4145"/>
                    <a:pt x="48" y="4264"/>
                    <a:pt x="143" y="4336"/>
                  </a:cubicBezTo>
                  <a:lnTo>
                    <a:pt x="2120" y="6312"/>
                  </a:lnTo>
                  <a:cubicBezTo>
                    <a:pt x="2191" y="6384"/>
                    <a:pt x="2239" y="6479"/>
                    <a:pt x="2215" y="6550"/>
                  </a:cubicBezTo>
                  <a:lnTo>
                    <a:pt x="1572" y="10432"/>
                  </a:lnTo>
                  <a:lnTo>
                    <a:pt x="4859" y="6264"/>
                  </a:lnTo>
                  <a:cubicBezTo>
                    <a:pt x="4930" y="6193"/>
                    <a:pt x="4859" y="5979"/>
                    <a:pt x="4740" y="5883"/>
                  </a:cubicBezTo>
                  <a:lnTo>
                    <a:pt x="3096" y="4383"/>
                  </a:lnTo>
                  <a:cubicBezTo>
                    <a:pt x="3073" y="4359"/>
                    <a:pt x="3049" y="4312"/>
                    <a:pt x="3073" y="4264"/>
                  </a:cubicBezTo>
                  <a:lnTo>
                    <a:pt x="3763" y="2026"/>
                  </a:lnTo>
                  <a:cubicBezTo>
                    <a:pt x="3763" y="1978"/>
                    <a:pt x="3739" y="1906"/>
                    <a:pt x="3692" y="1859"/>
                  </a:cubicBezTo>
                  <a:lnTo>
                    <a:pt x="477" y="25"/>
                  </a:lnTo>
                  <a:cubicBezTo>
                    <a:pt x="452" y="8"/>
                    <a:pt x="429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7996;p76">
            <a:extLst>
              <a:ext uri="{FF2B5EF4-FFF2-40B4-BE49-F238E27FC236}">
                <a16:creationId xmlns:a16="http://schemas.microsoft.com/office/drawing/2014/main" id="{20A88866-FF5C-46D5-A8C5-20A8792D9540}"/>
              </a:ext>
            </a:extLst>
          </p:cNvPr>
          <p:cNvGrpSpPr/>
          <p:nvPr/>
        </p:nvGrpSpPr>
        <p:grpSpPr>
          <a:xfrm>
            <a:off x="6131510" y="1141431"/>
            <a:ext cx="221441" cy="363139"/>
            <a:chOff x="4805985" y="2307461"/>
            <a:chExt cx="221441" cy="363139"/>
          </a:xfrm>
        </p:grpSpPr>
        <p:sp>
          <p:nvSpPr>
            <p:cNvPr id="61" name="Google Shape;7997;p76">
              <a:extLst>
                <a:ext uri="{FF2B5EF4-FFF2-40B4-BE49-F238E27FC236}">
                  <a16:creationId xmlns:a16="http://schemas.microsoft.com/office/drawing/2014/main" id="{2D66A0C9-105E-4D53-A124-74D5C966CB78}"/>
                </a:ext>
              </a:extLst>
            </p:cNvPr>
            <p:cNvSpPr/>
            <p:nvPr/>
          </p:nvSpPr>
          <p:spPr>
            <a:xfrm>
              <a:off x="4805985" y="2307461"/>
              <a:ext cx="221441" cy="363139"/>
            </a:xfrm>
            <a:custGeom>
              <a:avLst/>
              <a:gdLst/>
              <a:ahLst/>
              <a:cxnLst/>
              <a:rect l="l" t="t" r="r" b="b"/>
              <a:pathLst>
                <a:path w="7145" h="11717" extrusionOk="0">
                  <a:moveTo>
                    <a:pt x="2596" y="0"/>
                  </a:moveTo>
                  <a:lnTo>
                    <a:pt x="382" y="1286"/>
                  </a:lnTo>
                  <a:cubicBezTo>
                    <a:pt x="358" y="1310"/>
                    <a:pt x="358" y="1334"/>
                    <a:pt x="358" y="1358"/>
                  </a:cubicBezTo>
                  <a:lnTo>
                    <a:pt x="24" y="5335"/>
                  </a:lnTo>
                  <a:cubicBezTo>
                    <a:pt x="1" y="5430"/>
                    <a:pt x="48" y="5549"/>
                    <a:pt x="143" y="5621"/>
                  </a:cubicBezTo>
                  <a:lnTo>
                    <a:pt x="2120" y="7597"/>
                  </a:lnTo>
                  <a:cubicBezTo>
                    <a:pt x="2191" y="7669"/>
                    <a:pt x="2239" y="7764"/>
                    <a:pt x="2215" y="7835"/>
                  </a:cubicBezTo>
                  <a:lnTo>
                    <a:pt x="1572" y="11717"/>
                  </a:lnTo>
                  <a:lnTo>
                    <a:pt x="3787" y="10431"/>
                  </a:lnTo>
                  <a:lnTo>
                    <a:pt x="7073" y="6264"/>
                  </a:lnTo>
                  <a:cubicBezTo>
                    <a:pt x="7145" y="6192"/>
                    <a:pt x="7073" y="5978"/>
                    <a:pt x="6954" y="5882"/>
                  </a:cubicBezTo>
                  <a:lnTo>
                    <a:pt x="5311" y="4382"/>
                  </a:lnTo>
                  <a:cubicBezTo>
                    <a:pt x="5287" y="4358"/>
                    <a:pt x="5264" y="4311"/>
                    <a:pt x="5287" y="4263"/>
                  </a:cubicBezTo>
                  <a:lnTo>
                    <a:pt x="5978" y="2025"/>
                  </a:lnTo>
                  <a:cubicBezTo>
                    <a:pt x="5978" y="1977"/>
                    <a:pt x="5954" y="1905"/>
                    <a:pt x="5883" y="1858"/>
                  </a:cubicBezTo>
                  <a:lnTo>
                    <a:pt x="2692" y="24"/>
                  </a:lnTo>
                  <a:cubicBezTo>
                    <a:pt x="2668" y="0"/>
                    <a:pt x="2620" y="0"/>
                    <a:pt x="2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998;p76">
              <a:extLst>
                <a:ext uri="{FF2B5EF4-FFF2-40B4-BE49-F238E27FC236}">
                  <a16:creationId xmlns:a16="http://schemas.microsoft.com/office/drawing/2014/main" id="{1EEBBFAD-8C3B-4874-9FE5-F9663F47FF93}"/>
                </a:ext>
              </a:extLst>
            </p:cNvPr>
            <p:cNvSpPr/>
            <p:nvPr/>
          </p:nvSpPr>
          <p:spPr>
            <a:xfrm>
              <a:off x="4805985" y="2347285"/>
              <a:ext cx="152824" cy="323314"/>
            </a:xfrm>
            <a:custGeom>
              <a:avLst/>
              <a:gdLst/>
              <a:ahLst/>
              <a:cxnLst/>
              <a:rect l="l" t="t" r="r" b="b"/>
              <a:pathLst>
                <a:path w="4931" h="10432" extrusionOk="0">
                  <a:moveTo>
                    <a:pt x="411" y="0"/>
                  </a:moveTo>
                  <a:cubicBezTo>
                    <a:pt x="378" y="0"/>
                    <a:pt x="358" y="27"/>
                    <a:pt x="358" y="73"/>
                  </a:cubicBezTo>
                  <a:lnTo>
                    <a:pt x="24" y="4050"/>
                  </a:lnTo>
                  <a:cubicBezTo>
                    <a:pt x="1" y="4145"/>
                    <a:pt x="48" y="4264"/>
                    <a:pt x="143" y="4336"/>
                  </a:cubicBezTo>
                  <a:lnTo>
                    <a:pt x="2120" y="6312"/>
                  </a:lnTo>
                  <a:cubicBezTo>
                    <a:pt x="2191" y="6384"/>
                    <a:pt x="2239" y="6479"/>
                    <a:pt x="2215" y="6550"/>
                  </a:cubicBezTo>
                  <a:lnTo>
                    <a:pt x="1572" y="10432"/>
                  </a:lnTo>
                  <a:lnTo>
                    <a:pt x="4859" y="6264"/>
                  </a:lnTo>
                  <a:cubicBezTo>
                    <a:pt x="4930" y="6193"/>
                    <a:pt x="4859" y="5979"/>
                    <a:pt x="4740" y="5883"/>
                  </a:cubicBezTo>
                  <a:lnTo>
                    <a:pt x="3096" y="4383"/>
                  </a:lnTo>
                  <a:cubicBezTo>
                    <a:pt x="3073" y="4359"/>
                    <a:pt x="3049" y="4312"/>
                    <a:pt x="3073" y="4264"/>
                  </a:cubicBezTo>
                  <a:lnTo>
                    <a:pt x="3763" y="2026"/>
                  </a:lnTo>
                  <a:cubicBezTo>
                    <a:pt x="3763" y="1978"/>
                    <a:pt x="3739" y="1906"/>
                    <a:pt x="3692" y="1859"/>
                  </a:cubicBezTo>
                  <a:lnTo>
                    <a:pt x="477" y="25"/>
                  </a:lnTo>
                  <a:cubicBezTo>
                    <a:pt x="452" y="8"/>
                    <a:pt x="429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76762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354C80C-0591-41DD-926B-20C709D6B2BD}"/>
              </a:ext>
            </a:extLst>
          </p:cNvPr>
          <p:cNvSpPr txBox="1"/>
          <p:nvPr/>
        </p:nvSpPr>
        <p:spPr>
          <a:xfrm>
            <a:off x="0" y="1802309"/>
            <a:ext cx="95693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dirty="0">
                <a:latin typeface="Bookman Old Style" panose="02050604050505020204" pitchFamily="18" charset="0"/>
              </a:rPr>
              <a:t>Спасибо за внимание!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E6AF294-8DE0-48FF-868C-7A699C1B6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01424" y="2686133"/>
            <a:ext cx="2531795" cy="253179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C3C039F-20ED-41D9-9F73-33B8E3D6D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5388" y="2187029"/>
            <a:ext cx="2060627" cy="295681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9026669-CF4C-4F41-80FB-206F715F8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317" y="2346463"/>
            <a:ext cx="2877561" cy="2871465"/>
          </a:xfrm>
          <a:prstGeom prst="rect">
            <a:avLst/>
          </a:prstGeom>
        </p:spPr>
      </p:pic>
      <p:grpSp>
        <p:nvGrpSpPr>
          <p:cNvPr id="10" name="Google Shape;3262;p45">
            <a:extLst>
              <a:ext uri="{FF2B5EF4-FFF2-40B4-BE49-F238E27FC236}">
                <a16:creationId xmlns:a16="http://schemas.microsoft.com/office/drawing/2014/main" id="{EB528083-66AB-44FB-8368-F645F725094C}"/>
              </a:ext>
            </a:extLst>
          </p:cNvPr>
          <p:cNvGrpSpPr/>
          <p:nvPr/>
        </p:nvGrpSpPr>
        <p:grpSpPr>
          <a:xfrm>
            <a:off x="3967683" y="2923953"/>
            <a:ext cx="848865" cy="664335"/>
            <a:chOff x="457700" y="536404"/>
            <a:chExt cx="509592" cy="311074"/>
          </a:xfrm>
        </p:grpSpPr>
        <p:sp>
          <p:nvSpPr>
            <p:cNvPr id="11" name="Google Shape;3263;p45">
              <a:extLst>
                <a:ext uri="{FF2B5EF4-FFF2-40B4-BE49-F238E27FC236}">
                  <a16:creationId xmlns:a16="http://schemas.microsoft.com/office/drawing/2014/main" id="{2143B447-0B63-4D6D-A079-4CBE1BE41DD0}"/>
                </a:ext>
              </a:extLst>
            </p:cNvPr>
            <p:cNvSpPr/>
            <p:nvPr/>
          </p:nvSpPr>
          <p:spPr>
            <a:xfrm>
              <a:off x="466627" y="536404"/>
              <a:ext cx="286744" cy="207882"/>
            </a:xfrm>
            <a:custGeom>
              <a:avLst/>
              <a:gdLst/>
              <a:ahLst/>
              <a:cxnLst/>
              <a:rect l="l" t="t" r="r" b="b"/>
              <a:pathLst>
                <a:path w="23547" h="17071" extrusionOk="0">
                  <a:moveTo>
                    <a:pt x="23547" y="3827"/>
                  </a:moveTo>
                  <a:lnTo>
                    <a:pt x="23547" y="3829"/>
                  </a:lnTo>
                  <a:lnTo>
                    <a:pt x="23547" y="3829"/>
                  </a:lnTo>
                  <a:cubicBezTo>
                    <a:pt x="23547" y="3832"/>
                    <a:pt x="23547" y="3835"/>
                    <a:pt x="23547" y="3837"/>
                  </a:cubicBezTo>
                  <a:cubicBezTo>
                    <a:pt x="23547" y="3837"/>
                    <a:pt x="23547" y="3827"/>
                    <a:pt x="23547" y="3827"/>
                  </a:cubicBezTo>
                  <a:close/>
                  <a:moveTo>
                    <a:pt x="17512" y="0"/>
                  </a:moveTo>
                  <a:cubicBezTo>
                    <a:pt x="15612" y="0"/>
                    <a:pt x="13735" y="553"/>
                    <a:pt x="12671" y="1600"/>
                  </a:cubicBezTo>
                  <a:cubicBezTo>
                    <a:pt x="11498" y="2762"/>
                    <a:pt x="10919" y="4052"/>
                    <a:pt x="10926" y="5332"/>
                  </a:cubicBezTo>
                  <a:lnTo>
                    <a:pt x="10926" y="5332"/>
                  </a:lnTo>
                  <a:lnTo>
                    <a:pt x="10915" y="7252"/>
                  </a:lnTo>
                  <a:cubicBezTo>
                    <a:pt x="10915" y="8012"/>
                    <a:pt x="11108" y="8762"/>
                    <a:pt x="11504" y="9479"/>
                  </a:cubicBezTo>
                  <a:cubicBezTo>
                    <a:pt x="10284" y="9209"/>
                    <a:pt x="8991" y="9071"/>
                    <a:pt x="7693" y="9071"/>
                  </a:cubicBezTo>
                  <a:cubicBezTo>
                    <a:pt x="5848" y="9071"/>
                    <a:pt x="3995" y="9350"/>
                    <a:pt x="2330" y="9928"/>
                  </a:cubicBezTo>
                  <a:cubicBezTo>
                    <a:pt x="792" y="10451"/>
                    <a:pt x="0" y="11390"/>
                    <a:pt x="49" y="12318"/>
                  </a:cubicBezTo>
                  <a:lnTo>
                    <a:pt x="49" y="12318"/>
                  </a:lnTo>
                  <a:lnTo>
                    <a:pt x="39" y="14168"/>
                  </a:lnTo>
                  <a:cubicBezTo>
                    <a:pt x="39" y="14863"/>
                    <a:pt x="488" y="15559"/>
                    <a:pt x="1420" y="16094"/>
                  </a:cubicBezTo>
                  <a:cubicBezTo>
                    <a:pt x="2531" y="16734"/>
                    <a:pt x="4007" y="17071"/>
                    <a:pt x="5507" y="17071"/>
                  </a:cubicBezTo>
                  <a:cubicBezTo>
                    <a:pt x="6318" y="17071"/>
                    <a:pt x="7136" y="16972"/>
                    <a:pt x="7907" y="16769"/>
                  </a:cubicBezTo>
                  <a:lnTo>
                    <a:pt x="17595" y="14189"/>
                  </a:lnTo>
                  <a:lnTo>
                    <a:pt x="22915" y="7413"/>
                  </a:lnTo>
                  <a:cubicBezTo>
                    <a:pt x="23333" y="6888"/>
                    <a:pt x="23536" y="6321"/>
                    <a:pt x="23536" y="5764"/>
                  </a:cubicBezTo>
                  <a:lnTo>
                    <a:pt x="23547" y="3829"/>
                  </a:lnTo>
                  <a:lnTo>
                    <a:pt x="23547" y="3829"/>
                  </a:lnTo>
                  <a:cubicBezTo>
                    <a:pt x="23543" y="2772"/>
                    <a:pt x="22837" y="1737"/>
                    <a:pt x="21492" y="958"/>
                  </a:cubicBezTo>
                  <a:cubicBezTo>
                    <a:pt x="20373" y="311"/>
                    <a:pt x="18935" y="0"/>
                    <a:pt x="17512" y="0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64;p45">
              <a:extLst>
                <a:ext uri="{FF2B5EF4-FFF2-40B4-BE49-F238E27FC236}">
                  <a16:creationId xmlns:a16="http://schemas.microsoft.com/office/drawing/2014/main" id="{9EF6E019-7652-4B4B-BB3C-99E6634B01D7}"/>
                </a:ext>
              </a:extLst>
            </p:cNvPr>
            <p:cNvSpPr/>
            <p:nvPr/>
          </p:nvSpPr>
          <p:spPr>
            <a:xfrm>
              <a:off x="745674" y="582995"/>
              <a:ext cx="7696" cy="43681"/>
            </a:xfrm>
            <a:custGeom>
              <a:avLst/>
              <a:gdLst/>
              <a:ahLst/>
              <a:cxnLst/>
              <a:rect l="l" t="t" r="r" b="b"/>
              <a:pathLst>
                <a:path w="632" h="3587" extrusionOk="0">
                  <a:moveTo>
                    <a:pt x="632" y="1"/>
                  </a:moveTo>
                  <a:cubicBezTo>
                    <a:pt x="621" y="557"/>
                    <a:pt x="418" y="1125"/>
                    <a:pt x="0" y="1660"/>
                  </a:cubicBezTo>
                  <a:lnTo>
                    <a:pt x="0" y="3587"/>
                  </a:lnTo>
                  <a:cubicBezTo>
                    <a:pt x="418" y="3062"/>
                    <a:pt x="621" y="2495"/>
                    <a:pt x="621" y="1938"/>
                  </a:cubicBezTo>
                  <a:lnTo>
                    <a:pt x="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65;p45">
              <a:extLst>
                <a:ext uri="{FF2B5EF4-FFF2-40B4-BE49-F238E27FC236}">
                  <a16:creationId xmlns:a16="http://schemas.microsoft.com/office/drawing/2014/main" id="{3379F5C2-F401-4F55-A93E-12AD6DDD099D}"/>
                </a:ext>
              </a:extLst>
            </p:cNvPr>
            <p:cNvSpPr/>
            <p:nvPr/>
          </p:nvSpPr>
          <p:spPr>
            <a:xfrm>
              <a:off x="599532" y="601127"/>
              <a:ext cx="45909" cy="87605"/>
            </a:xfrm>
            <a:custGeom>
              <a:avLst/>
              <a:gdLst/>
              <a:ahLst/>
              <a:cxnLst/>
              <a:rect l="l" t="t" r="r" b="b"/>
              <a:pathLst>
                <a:path w="3770" h="7194" extrusionOk="0">
                  <a:moveTo>
                    <a:pt x="12" y="0"/>
                  </a:moveTo>
                  <a:lnTo>
                    <a:pt x="1" y="1937"/>
                  </a:lnTo>
                  <a:cubicBezTo>
                    <a:pt x="1" y="3853"/>
                    <a:pt x="1286" y="5759"/>
                    <a:pt x="3758" y="7193"/>
                  </a:cubicBezTo>
                  <a:lnTo>
                    <a:pt x="3769" y="5266"/>
                  </a:lnTo>
                  <a:cubicBezTo>
                    <a:pt x="1286" y="3832"/>
                    <a:pt x="1" y="1927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66;p45">
              <a:extLst>
                <a:ext uri="{FF2B5EF4-FFF2-40B4-BE49-F238E27FC236}">
                  <a16:creationId xmlns:a16="http://schemas.microsoft.com/office/drawing/2014/main" id="{B171ADFF-E40F-46F4-BA79-4F3EF470FB7C}"/>
                </a:ext>
              </a:extLst>
            </p:cNvPr>
            <p:cNvSpPr/>
            <p:nvPr/>
          </p:nvSpPr>
          <p:spPr>
            <a:xfrm>
              <a:off x="645295" y="665254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0"/>
                  </a:moveTo>
                  <a:lnTo>
                    <a:pt x="0" y="1927"/>
                  </a:lnTo>
                  <a:lnTo>
                    <a:pt x="504" y="2216"/>
                  </a:lnTo>
                  <a:lnTo>
                    <a:pt x="504" y="27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67;p45">
              <a:extLst>
                <a:ext uri="{FF2B5EF4-FFF2-40B4-BE49-F238E27FC236}">
                  <a16:creationId xmlns:a16="http://schemas.microsoft.com/office/drawing/2014/main" id="{37092B9F-02B0-434D-95AD-78EB2346F6B9}"/>
                </a:ext>
              </a:extLst>
            </p:cNvPr>
            <p:cNvSpPr/>
            <p:nvPr/>
          </p:nvSpPr>
          <p:spPr>
            <a:xfrm>
              <a:off x="585065" y="536404"/>
              <a:ext cx="175356" cy="149333"/>
            </a:xfrm>
            <a:custGeom>
              <a:avLst/>
              <a:gdLst/>
              <a:ahLst/>
              <a:cxnLst/>
              <a:rect l="l" t="t" r="r" b="b"/>
              <a:pathLst>
                <a:path w="14400" h="12263" extrusionOk="0">
                  <a:moveTo>
                    <a:pt x="7786" y="0"/>
                  </a:moveTo>
                  <a:cubicBezTo>
                    <a:pt x="5886" y="0"/>
                    <a:pt x="4009" y="553"/>
                    <a:pt x="2945" y="1600"/>
                  </a:cubicBezTo>
                  <a:cubicBezTo>
                    <a:pt x="1" y="4501"/>
                    <a:pt x="836" y="8194"/>
                    <a:pt x="4957" y="10581"/>
                  </a:cubicBezTo>
                  <a:lnTo>
                    <a:pt x="5450" y="10860"/>
                  </a:lnTo>
                  <a:lnTo>
                    <a:pt x="7869" y="12262"/>
                  </a:lnTo>
                  <a:lnTo>
                    <a:pt x="13189" y="5486"/>
                  </a:lnTo>
                  <a:cubicBezTo>
                    <a:pt x="14399" y="3955"/>
                    <a:pt x="13821" y="2146"/>
                    <a:pt x="11766" y="958"/>
                  </a:cubicBezTo>
                  <a:cubicBezTo>
                    <a:pt x="10647" y="311"/>
                    <a:pt x="9209" y="0"/>
                    <a:pt x="7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68;p45">
              <a:extLst>
                <a:ext uri="{FF2B5EF4-FFF2-40B4-BE49-F238E27FC236}">
                  <a16:creationId xmlns:a16="http://schemas.microsoft.com/office/drawing/2014/main" id="{B1B7ACF6-F7DF-49B4-AFB5-618761F27B7F}"/>
                </a:ext>
              </a:extLst>
            </p:cNvPr>
            <p:cNvSpPr/>
            <p:nvPr/>
          </p:nvSpPr>
          <p:spPr>
            <a:xfrm>
              <a:off x="680877" y="603198"/>
              <a:ext cx="64809" cy="105993"/>
            </a:xfrm>
            <a:custGeom>
              <a:avLst/>
              <a:gdLst/>
              <a:ahLst/>
              <a:cxnLst/>
              <a:rect l="l" t="t" r="r" b="b"/>
              <a:pathLst>
                <a:path w="5322" h="8704" extrusionOk="0">
                  <a:moveTo>
                    <a:pt x="5321" y="1"/>
                  </a:moveTo>
                  <a:lnTo>
                    <a:pt x="1" y="6777"/>
                  </a:lnTo>
                  <a:lnTo>
                    <a:pt x="1" y="8704"/>
                  </a:lnTo>
                  <a:lnTo>
                    <a:pt x="5321" y="1928"/>
                  </a:lnTo>
                  <a:lnTo>
                    <a:pt x="5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9;p45">
              <a:extLst>
                <a:ext uri="{FF2B5EF4-FFF2-40B4-BE49-F238E27FC236}">
                  <a16:creationId xmlns:a16="http://schemas.microsoft.com/office/drawing/2014/main" id="{51B9C9D3-91AA-44C5-A040-766914B4B569}"/>
                </a:ext>
              </a:extLst>
            </p:cNvPr>
            <p:cNvSpPr/>
            <p:nvPr/>
          </p:nvSpPr>
          <p:spPr>
            <a:xfrm>
              <a:off x="651420" y="668640"/>
              <a:ext cx="29470" cy="40551"/>
            </a:xfrm>
            <a:custGeom>
              <a:avLst/>
              <a:gdLst/>
              <a:ahLst/>
              <a:cxnLst/>
              <a:rect l="l" t="t" r="r" b="b"/>
              <a:pathLst>
                <a:path w="2420" h="3330" extrusionOk="0">
                  <a:moveTo>
                    <a:pt x="1" y="1"/>
                  </a:moveTo>
                  <a:lnTo>
                    <a:pt x="1" y="1938"/>
                  </a:lnTo>
                  <a:lnTo>
                    <a:pt x="2420" y="3330"/>
                  </a:lnTo>
                  <a:lnTo>
                    <a:pt x="2420" y="14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70;p45">
              <a:extLst>
                <a:ext uri="{FF2B5EF4-FFF2-40B4-BE49-F238E27FC236}">
                  <a16:creationId xmlns:a16="http://schemas.microsoft.com/office/drawing/2014/main" id="{FE07E4B4-5D9B-4198-A9A6-43560125A643}"/>
                </a:ext>
              </a:extLst>
            </p:cNvPr>
            <p:cNvSpPr/>
            <p:nvPr/>
          </p:nvSpPr>
          <p:spPr>
            <a:xfrm>
              <a:off x="493161" y="665193"/>
              <a:ext cx="73016" cy="38457"/>
            </a:xfrm>
            <a:custGeom>
              <a:avLst/>
              <a:gdLst/>
              <a:ahLst/>
              <a:cxnLst/>
              <a:rect l="l" t="t" r="r" b="b"/>
              <a:pathLst>
                <a:path w="5996" h="3158" extrusionOk="0">
                  <a:moveTo>
                    <a:pt x="2994" y="0"/>
                  </a:moveTo>
                  <a:cubicBezTo>
                    <a:pt x="2297" y="0"/>
                    <a:pt x="1601" y="155"/>
                    <a:pt x="1071" y="466"/>
                  </a:cubicBezTo>
                  <a:cubicBezTo>
                    <a:pt x="1" y="1076"/>
                    <a:pt x="11" y="2082"/>
                    <a:pt x="1082" y="2692"/>
                  </a:cubicBezTo>
                  <a:cubicBezTo>
                    <a:pt x="1612" y="3003"/>
                    <a:pt x="2310" y="3158"/>
                    <a:pt x="3009" y="3158"/>
                  </a:cubicBezTo>
                  <a:cubicBezTo>
                    <a:pt x="3707" y="3158"/>
                    <a:pt x="4406" y="3003"/>
                    <a:pt x="4936" y="2692"/>
                  </a:cubicBezTo>
                  <a:cubicBezTo>
                    <a:pt x="5996" y="2082"/>
                    <a:pt x="5985" y="1076"/>
                    <a:pt x="4925" y="466"/>
                  </a:cubicBezTo>
                  <a:cubicBezTo>
                    <a:pt x="4390" y="155"/>
                    <a:pt x="3691" y="0"/>
                    <a:pt x="2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71;p45">
              <a:extLst>
                <a:ext uri="{FF2B5EF4-FFF2-40B4-BE49-F238E27FC236}">
                  <a16:creationId xmlns:a16="http://schemas.microsoft.com/office/drawing/2014/main" id="{F085B4F5-B436-4FA4-941B-A546CF619466}"/>
                </a:ext>
              </a:extLst>
            </p:cNvPr>
            <p:cNvSpPr/>
            <p:nvPr/>
          </p:nvSpPr>
          <p:spPr>
            <a:xfrm>
              <a:off x="562902" y="685725"/>
              <a:ext cx="117988" cy="54884"/>
            </a:xfrm>
            <a:custGeom>
              <a:avLst/>
              <a:gdLst/>
              <a:ahLst/>
              <a:cxnLst/>
              <a:rect l="l" t="t" r="r" b="b"/>
              <a:pathLst>
                <a:path w="9689" h="4507" extrusionOk="0">
                  <a:moveTo>
                    <a:pt x="9689" y="0"/>
                  </a:moveTo>
                  <a:lnTo>
                    <a:pt x="1" y="2569"/>
                  </a:lnTo>
                  <a:lnTo>
                    <a:pt x="1" y="4507"/>
                  </a:lnTo>
                  <a:lnTo>
                    <a:pt x="9689" y="1927"/>
                  </a:lnTo>
                  <a:lnTo>
                    <a:pt x="9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72;p45">
              <a:extLst>
                <a:ext uri="{FF2B5EF4-FFF2-40B4-BE49-F238E27FC236}">
                  <a16:creationId xmlns:a16="http://schemas.microsoft.com/office/drawing/2014/main" id="{58888A0F-DCE7-46C9-82CC-E2C60CE290B2}"/>
                </a:ext>
              </a:extLst>
            </p:cNvPr>
            <p:cNvSpPr/>
            <p:nvPr/>
          </p:nvSpPr>
          <p:spPr>
            <a:xfrm>
              <a:off x="457700" y="646891"/>
              <a:ext cx="223189" cy="73893"/>
            </a:xfrm>
            <a:custGeom>
              <a:avLst/>
              <a:gdLst/>
              <a:ahLst/>
              <a:cxnLst/>
              <a:rect l="l" t="t" r="r" b="b"/>
              <a:pathLst>
                <a:path w="18328" h="6068" extrusionOk="0">
                  <a:moveTo>
                    <a:pt x="5906" y="1503"/>
                  </a:moveTo>
                  <a:cubicBezTo>
                    <a:pt x="6603" y="1503"/>
                    <a:pt x="7302" y="1658"/>
                    <a:pt x="7837" y="1969"/>
                  </a:cubicBezTo>
                  <a:cubicBezTo>
                    <a:pt x="8897" y="2579"/>
                    <a:pt x="8908" y="3585"/>
                    <a:pt x="7848" y="4195"/>
                  </a:cubicBezTo>
                  <a:cubicBezTo>
                    <a:pt x="7318" y="4506"/>
                    <a:pt x="6619" y="4661"/>
                    <a:pt x="5921" y="4661"/>
                  </a:cubicBezTo>
                  <a:cubicBezTo>
                    <a:pt x="5222" y="4661"/>
                    <a:pt x="4524" y="4506"/>
                    <a:pt x="3994" y="4195"/>
                  </a:cubicBezTo>
                  <a:cubicBezTo>
                    <a:pt x="2923" y="3585"/>
                    <a:pt x="2913" y="2579"/>
                    <a:pt x="3983" y="1969"/>
                  </a:cubicBezTo>
                  <a:cubicBezTo>
                    <a:pt x="4513" y="1658"/>
                    <a:pt x="5209" y="1503"/>
                    <a:pt x="5906" y="1503"/>
                  </a:cubicBezTo>
                  <a:close/>
                  <a:moveTo>
                    <a:pt x="8440" y="1"/>
                  </a:moveTo>
                  <a:cubicBezTo>
                    <a:pt x="6593" y="1"/>
                    <a:pt x="4735" y="281"/>
                    <a:pt x="3063" y="855"/>
                  </a:cubicBezTo>
                  <a:cubicBezTo>
                    <a:pt x="440" y="1744"/>
                    <a:pt x="1" y="3842"/>
                    <a:pt x="2163" y="5084"/>
                  </a:cubicBezTo>
                  <a:cubicBezTo>
                    <a:pt x="3264" y="5728"/>
                    <a:pt x="4737" y="6067"/>
                    <a:pt x="6231" y="6067"/>
                  </a:cubicBezTo>
                  <a:cubicBezTo>
                    <a:pt x="7047" y="6067"/>
                    <a:pt x="7869" y="5966"/>
                    <a:pt x="8640" y="5758"/>
                  </a:cubicBezTo>
                  <a:lnTo>
                    <a:pt x="18328" y="3189"/>
                  </a:lnTo>
                  <a:lnTo>
                    <a:pt x="15909" y="1787"/>
                  </a:lnTo>
                  <a:cubicBezTo>
                    <a:pt x="13872" y="612"/>
                    <a:pt x="11169" y="1"/>
                    <a:pt x="8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73;p45">
              <a:extLst>
                <a:ext uri="{FF2B5EF4-FFF2-40B4-BE49-F238E27FC236}">
                  <a16:creationId xmlns:a16="http://schemas.microsoft.com/office/drawing/2014/main" id="{1DDBEF26-E0C9-42C9-90E0-123EDEF1112E}"/>
                </a:ext>
              </a:extLst>
            </p:cNvPr>
            <p:cNvSpPr/>
            <p:nvPr/>
          </p:nvSpPr>
          <p:spPr>
            <a:xfrm>
              <a:off x="467089" y="685457"/>
              <a:ext cx="95825" cy="58830"/>
            </a:xfrm>
            <a:custGeom>
              <a:avLst/>
              <a:gdLst/>
              <a:ahLst/>
              <a:cxnLst/>
              <a:rect l="l" t="t" r="r" b="b"/>
              <a:pathLst>
                <a:path w="7869" h="4831" extrusionOk="0">
                  <a:moveTo>
                    <a:pt x="11" y="1"/>
                  </a:moveTo>
                  <a:lnTo>
                    <a:pt x="1" y="1928"/>
                  </a:lnTo>
                  <a:cubicBezTo>
                    <a:pt x="1" y="2623"/>
                    <a:pt x="450" y="3319"/>
                    <a:pt x="1382" y="3854"/>
                  </a:cubicBezTo>
                  <a:cubicBezTo>
                    <a:pt x="2493" y="4494"/>
                    <a:pt x="3969" y="4831"/>
                    <a:pt x="5469" y="4831"/>
                  </a:cubicBezTo>
                  <a:cubicBezTo>
                    <a:pt x="6280" y="4831"/>
                    <a:pt x="7098" y="4732"/>
                    <a:pt x="7869" y="4529"/>
                  </a:cubicBezTo>
                  <a:lnTo>
                    <a:pt x="7869" y="2591"/>
                  </a:lnTo>
                  <a:cubicBezTo>
                    <a:pt x="7103" y="2798"/>
                    <a:pt x="6286" y="2898"/>
                    <a:pt x="5476" y="2898"/>
                  </a:cubicBezTo>
                  <a:cubicBezTo>
                    <a:pt x="3976" y="2898"/>
                    <a:pt x="2497" y="2556"/>
                    <a:pt x="1392" y="1917"/>
                  </a:cubicBezTo>
                  <a:cubicBezTo>
                    <a:pt x="450" y="1382"/>
                    <a:pt x="11" y="686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74;p45">
              <a:extLst>
                <a:ext uri="{FF2B5EF4-FFF2-40B4-BE49-F238E27FC236}">
                  <a16:creationId xmlns:a16="http://schemas.microsoft.com/office/drawing/2014/main" id="{9C639D79-AB76-4BF6-8A83-549004C8F4D7}"/>
                </a:ext>
              </a:extLst>
            </p:cNvPr>
            <p:cNvSpPr/>
            <p:nvPr/>
          </p:nvSpPr>
          <p:spPr>
            <a:xfrm>
              <a:off x="532008" y="643420"/>
              <a:ext cx="243136" cy="153997"/>
            </a:xfrm>
            <a:custGeom>
              <a:avLst/>
              <a:gdLst/>
              <a:ahLst/>
              <a:cxnLst/>
              <a:rect l="l" t="t" r="r" b="b"/>
              <a:pathLst>
                <a:path w="19966" h="12646" extrusionOk="0">
                  <a:moveTo>
                    <a:pt x="17605" y="1"/>
                  </a:moveTo>
                  <a:cubicBezTo>
                    <a:pt x="17549" y="1"/>
                    <a:pt x="17490" y="2"/>
                    <a:pt x="17429" y="6"/>
                  </a:cubicBezTo>
                  <a:cubicBezTo>
                    <a:pt x="17043" y="27"/>
                    <a:pt x="16733" y="113"/>
                    <a:pt x="16615" y="156"/>
                  </a:cubicBezTo>
                  <a:cubicBezTo>
                    <a:pt x="16529" y="177"/>
                    <a:pt x="16422" y="220"/>
                    <a:pt x="16337" y="252"/>
                  </a:cubicBezTo>
                  <a:cubicBezTo>
                    <a:pt x="16208" y="316"/>
                    <a:pt x="16037" y="402"/>
                    <a:pt x="15908" y="466"/>
                  </a:cubicBezTo>
                  <a:cubicBezTo>
                    <a:pt x="14324" y="1387"/>
                    <a:pt x="15512" y="1429"/>
                    <a:pt x="13864" y="2521"/>
                  </a:cubicBezTo>
                  <a:cubicBezTo>
                    <a:pt x="13853" y="2521"/>
                    <a:pt x="13853" y="2532"/>
                    <a:pt x="13842" y="2532"/>
                  </a:cubicBezTo>
                  <a:cubicBezTo>
                    <a:pt x="13147" y="2992"/>
                    <a:pt x="12515" y="3399"/>
                    <a:pt x="12172" y="3624"/>
                  </a:cubicBezTo>
                  <a:cubicBezTo>
                    <a:pt x="11284" y="4191"/>
                    <a:pt x="10385" y="4769"/>
                    <a:pt x="9485" y="5337"/>
                  </a:cubicBezTo>
                  <a:cubicBezTo>
                    <a:pt x="8137" y="6204"/>
                    <a:pt x="6970" y="6942"/>
                    <a:pt x="5717" y="7777"/>
                  </a:cubicBezTo>
                  <a:cubicBezTo>
                    <a:pt x="4979" y="8259"/>
                    <a:pt x="3865" y="9009"/>
                    <a:pt x="3148" y="9522"/>
                  </a:cubicBezTo>
                  <a:cubicBezTo>
                    <a:pt x="2773" y="9779"/>
                    <a:pt x="2217" y="10175"/>
                    <a:pt x="1735" y="10561"/>
                  </a:cubicBezTo>
                  <a:cubicBezTo>
                    <a:pt x="1564" y="10689"/>
                    <a:pt x="1339" y="10871"/>
                    <a:pt x="1178" y="11010"/>
                  </a:cubicBezTo>
                  <a:cubicBezTo>
                    <a:pt x="1007" y="11150"/>
                    <a:pt x="793" y="11342"/>
                    <a:pt x="632" y="11492"/>
                  </a:cubicBezTo>
                  <a:cubicBezTo>
                    <a:pt x="632" y="11492"/>
                    <a:pt x="333" y="11781"/>
                    <a:pt x="193" y="11985"/>
                  </a:cubicBezTo>
                  <a:cubicBezTo>
                    <a:pt x="140" y="12049"/>
                    <a:pt x="97" y="12124"/>
                    <a:pt x="44" y="12231"/>
                  </a:cubicBezTo>
                  <a:cubicBezTo>
                    <a:pt x="33" y="12252"/>
                    <a:pt x="22" y="12274"/>
                    <a:pt x="22" y="12295"/>
                  </a:cubicBezTo>
                  <a:cubicBezTo>
                    <a:pt x="11" y="12327"/>
                    <a:pt x="1" y="12370"/>
                    <a:pt x="1" y="12402"/>
                  </a:cubicBezTo>
                  <a:cubicBezTo>
                    <a:pt x="1" y="12466"/>
                    <a:pt x="22" y="12584"/>
                    <a:pt x="193" y="12627"/>
                  </a:cubicBezTo>
                  <a:cubicBezTo>
                    <a:pt x="254" y="12641"/>
                    <a:pt x="322" y="12646"/>
                    <a:pt x="390" y="12646"/>
                  </a:cubicBezTo>
                  <a:cubicBezTo>
                    <a:pt x="585" y="12646"/>
                    <a:pt x="780" y="12603"/>
                    <a:pt x="804" y="12595"/>
                  </a:cubicBezTo>
                  <a:cubicBezTo>
                    <a:pt x="986" y="12552"/>
                    <a:pt x="1210" y="12488"/>
                    <a:pt x="1382" y="12434"/>
                  </a:cubicBezTo>
                  <a:cubicBezTo>
                    <a:pt x="1542" y="12391"/>
                    <a:pt x="1756" y="12316"/>
                    <a:pt x="1917" y="12252"/>
                  </a:cubicBezTo>
                  <a:cubicBezTo>
                    <a:pt x="2206" y="12145"/>
                    <a:pt x="2763" y="11920"/>
                    <a:pt x="3384" y="11642"/>
                  </a:cubicBezTo>
                  <a:cubicBezTo>
                    <a:pt x="3897" y="11417"/>
                    <a:pt x="4572" y="11096"/>
                    <a:pt x="5086" y="10850"/>
                  </a:cubicBezTo>
                  <a:cubicBezTo>
                    <a:pt x="5525" y="10636"/>
                    <a:pt x="6317" y="10250"/>
                    <a:pt x="6980" y="9908"/>
                  </a:cubicBezTo>
                  <a:cubicBezTo>
                    <a:pt x="7890" y="9437"/>
                    <a:pt x="8212" y="9276"/>
                    <a:pt x="8972" y="8880"/>
                  </a:cubicBezTo>
                  <a:cubicBezTo>
                    <a:pt x="9271" y="8730"/>
                    <a:pt x="9667" y="8516"/>
                    <a:pt x="9967" y="8356"/>
                  </a:cubicBezTo>
                  <a:cubicBezTo>
                    <a:pt x="10267" y="8206"/>
                    <a:pt x="10674" y="8002"/>
                    <a:pt x="10963" y="7831"/>
                  </a:cubicBezTo>
                  <a:cubicBezTo>
                    <a:pt x="11530" y="7510"/>
                    <a:pt x="12312" y="7124"/>
                    <a:pt x="12879" y="6825"/>
                  </a:cubicBezTo>
                  <a:cubicBezTo>
                    <a:pt x="13157" y="6686"/>
                    <a:pt x="13521" y="6493"/>
                    <a:pt x="13789" y="6354"/>
                  </a:cubicBezTo>
                  <a:cubicBezTo>
                    <a:pt x="14506" y="5979"/>
                    <a:pt x="14506" y="5979"/>
                    <a:pt x="15534" y="5454"/>
                  </a:cubicBezTo>
                  <a:cubicBezTo>
                    <a:pt x="15545" y="5444"/>
                    <a:pt x="15555" y="5444"/>
                    <a:pt x="15566" y="5433"/>
                  </a:cubicBezTo>
                  <a:cubicBezTo>
                    <a:pt x="16192" y="5116"/>
                    <a:pt x="16524" y="5047"/>
                    <a:pt x="16764" y="5047"/>
                  </a:cubicBezTo>
                  <a:cubicBezTo>
                    <a:pt x="16950" y="5047"/>
                    <a:pt x="17082" y="5089"/>
                    <a:pt x="17252" y="5089"/>
                  </a:cubicBezTo>
                  <a:cubicBezTo>
                    <a:pt x="17478" y="5089"/>
                    <a:pt x="17774" y="5015"/>
                    <a:pt x="18360" y="4673"/>
                  </a:cubicBezTo>
                  <a:cubicBezTo>
                    <a:pt x="18563" y="4555"/>
                    <a:pt x="18692" y="4470"/>
                    <a:pt x="18863" y="4320"/>
                  </a:cubicBezTo>
                  <a:cubicBezTo>
                    <a:pt x="19056" y="4159"/>
                    <a:pt x="19238" y="3956"/>
                    <a:pt x="19248" y="3934"/>
                  </a:cubicBezTo>
                  <a:cubicBezTo>
                    <a:pt x="19334" y="3838"/>
                    <a:pt x="19441" y="3699"/>
                    <a:pt x="19505" y="3592"/>
                  </a:cubicBezTo>
                  <a:cubicBezTo>
                    <a:pt x="19559" y="3506"/>
                    <a:pt x="19623" y="3399"/>
                    <a:pt x="19666" y="3313"/>
                  </a:cubicBezTo>
                  <a:cubicBezTo>
                    <a:pt x="19666" y="3313"/>
                    <a:pt x="19784" y="3089"/>
                    <a:pt x="19869" y="2800"/>
                  </a:cubicBezTo>
                  <a:cubicBezTo>
                    <a:pt x="19966" y="2425"/>
                    <a:pt x="19955" y="2136"/>
                    <a:pt x="19955" y="2104"/>
                  </a:cubicBezTo>
                  <a:cubicBezTo>
                    <a:pt x="19955" y="2061"/>
                    <a:pt x="19955" y="2007"/>
                    <a:pt x="19944" y="1965"/>
                  </a:cubicBezTo>
                  <a:cubicBezTo>
                    <a:pt x="19934" y="1793"/>
                    <a:pt x="19934" y="1793"/>
                    <a:pt x="19912" y="1718"/>
                  </a:cubicBezTo>
                  <a:cubicBezTo>
                    <a:pt x="19869" y="1526"/>
                    <a:pt x="19837" y="1429"/>
                    <a:pt x="19794" y="1322"/>
                  </a:cubicBezTo>
                  <a:cubicBezTo>
                    <a:pt x="19794" y="1322"/>
                    <a:pt x="19762" y="1247"/>
                    <a:pt x="19719" y="1162"/>
                  </a:cubicBezTo>
                  <a:cubicBezTo>
                    <a:pt x="19687" y="1098"/>
                    <a:pt x="19687" y="1098"/>
                    <a:pt x="19623" y="1001"/>
                  </a:cubicBezTo>
                  <a:cubicBezTo>
                    <a:pt x="19580" y="926"/>
                    <a:pt x="19495" y="819"/>
                    <a:pt x="19452" y="776"/>
                  </a:cubicBezTo>
                  <a:cubicBezTo>
                    <a:pt x="19409" y="734"/>
                    <a:pt x="19356" y="669"/>
                    <a:pt x="19313" y="627"/>
                  </a:cubicBezTo>
                  <a:cubicBezTo>
                    <a:pt x="19281" y="605"/>
                    <a:pt x="19248" y="573"/>
                    <a:pt x="19216" y="552"/>
                  </a:cubicBezTo>
                  <a:cubicBezTo>
                    <a:pt x="19184" y="519"/>
                    <a:pt x="19141" y="487"/>
                    <a:pt x="19109" y="466"/>
                  </a:cubicBezTo>
                  <a:cubicBezTo>
                    <a:pt x="19034" y="412"/>
                    <a:pt x="18949" y="359"/>
                    <a:pt x="18874" y="316"/>
                  </a:cubicBezTo>
                  <a:cubicBezTo>
                    <a:pt x="18799" y="273"/>
                    <a:pt x="18692" y="220"/>
                    <a:pt x="18606" y="188"/>
                  </a:cubicBezTo>
                  <a:cubicBezTo>
                    <a:pt x="18563" y="166"/>
                    <a:pt x="18499" y="145"/>
                    <a:pt x="18456" y="134"/>
                  </a:cubicBezTo>
                  <a:cubicBezTo>
                    <a:pt x="18360" y="102"/>
                    <a:pt x="18231" y="70"/>
                    <a:pt x="18124" y="48"/>
                  </a:cubicBezTo>
                  <a:cubicBezTo>
                    <a:pt x="18089" y="40"/>
                    <a:pt x="17888" y="1"/>
                    <a:pt x="176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75;p45">
              <a:extLst>
                <a:ext uri="{FF2B5EF4-FFF2-40B4-BE49-F238E27FC236}">
                  <a16:creationId xmlns:a16="http://schemas.microsoft.com/office/drawing/2014/main" id="{31225D7F-2EC6-4DFE-AE2B-658B418C2663}"/>
                </a:ext>
              </a:extLst>
            </p:cNvPr>
            <p:cNvSpPr/>
            <p:nvPr/>
          </p:nvSpPr>
          <p:spPr>
            <a:xfrm>
              <a:off x="725727" y="643420"/>
              <a:ext cx="49416" cy="56918"/>
            </a:xfrm>
            <a:custGeom>
              <a:avLst/>
              <a:gdLst/>
              <a:ahLst/>
              <a:cxnLst/>
              <a:rect l="l" t="t" r="r" b="b"/>
              <a:pathLst>
                <a:path w="4058" h="4674" extrusionOk="0">
                  <a:moveTo>
                    <a:pt x="101" y="416"/>
                  </a:moveTo>
                  <a:lnTo>
                    <a:pt x="101" y="416"/>
                  </a:lnTo>
                  <a:cubicBezTo>
                    <a:pt x="66" y="430"/>
                    <a:pt x="33" y="447"/>
                    <a:pt x="0" y="466"/>
                  </a:cubicBezTo>
                  <a:cubicBezTo>
                    <a:pt x="32" y="450"/>
                    <a:pt x="66" y="433"/>
                    <a:pt x="101" y="416"/>
                  </a:cubicBezTo>
                  <a:close/>
                  <a:moveTo>
                    <a:pt x="1697" y="1"/>
                  </a:moveTo>
                  <a:cubicBezTo>
                    <a:pt x="1641" y="1"/>
                    <a:pt x="1582" y="2"/>
                    <a:pt x="1521" y="6"/>
                  </a:cubicBezTo>
                  <a:cubicBezTo>
                    <a:pt x="1135" y="27"/>
                    <a:pt x="825" y="113"/>
                    <a:pt x="707" y="156"/>
                  </a:cubicBezTo>
                  <a:cubicBezTo>
                    <a:pt x="621" y="177"/>
                    <a:pt x="514" y="220"/>
                    <a:pt x="429" y="252"/>
                  </a:cubicBezTo>
                  <a:cubicBezTo>
                    <a:pt x="332" y="300"/>
                    <a:pt x="210" y="361"/>
                    <a:pt x="101" y="416"/>
                  </a:cubicBezTo>
                  <a:lnTo>
                    <a:pt x="101" y="416"/>
                  </a:lnTo>
                  <a:cubicBezTo>
                    <a:pt x="208" y="371"/>
                    <a:pt x="327" y="347"/>
                    <a:pt x="454" y="347"/>
                  </a:cubicBezTo>
                  <a:cubicBezTo>
                    <a:pt x="678" y="347"/>
                    <a:pt x="930" y="420"/>
                    <a:pt x="1199" y="573"/>
                  </a:cubicBezTo>
                  <a:cubicBezTo>
                    <a:pt x="2152" y="1098"/>
                    <a:pt x="2944" y="2425"/>
                    <a:pt x="2955" y="3528"/>
                  </a:cubicBezTo>
                  <a:cubicBezTo>
                    <a:pt x="2966" y="4095"/>
                    <a:pt x="2762" y="4491"/>
                    <a:pt x="2452" y="4673"/>
                  </a:cubicBezTo>
                  <a:cubicBezTo>
                    <a:pt x="2655" y="4555"/>
                    <a:pt x="2784" y="4470"/>
                    <a:pt x="2955" y="4320"/>
                  </a:cubicBezTo>
                  <a:cubicBezTo>
                    <a:pt x="3148" y="4159"/>
                    <a:pt x="3330" y="3956"/>
                    <a:pt x="3340" y="3934"/>
                  </a:cubicBezTo>
                  <a:cubicBezTo>
                    <a:pt x="3426" y="3838"/>
                    <a:pt x="3533" y="3699"/>
                    <a:pt x="3597" y="3592"/>
                  </a:cubicBezTo>
                  <a:cubicBezTo>
                    <a:pt x="3651" y="3506"/>
                    <a:pt x="3715" y="3399"/>
                    <a:pt x="3758" y="3313"/>
                  </a:cubicBezTo>
                  <a:cubicBezTo>
                    <a:pt x="3758" y="3313"/>
                    <a:pt x="3876" y="3089"/>
                    <a:pt x="3961" y="2800"/>
                  </a:cubicBezTo>
                  <a:cubicBezTo>
                    <a:pt x="4058" y="2425"/>
                    <a:pt x="4047" y="2136"/>
                    <a:pt x="4047" y="2104"/>
                  </a:cubicBezTo>
                  <a:cubicBezTo>
                    <a:pt x="4047" y="2061"/>
                    <a:pt x="4047" y="2007"/>
                    <a:pt x="4036" y="1965"/>
                  </a:cubicBezTo>
                  <a:cubicBezTo>
                    <a:pt x="4026" y="1793"/>
                    <a:pt x="4026" y="1793"/>
                    <a:pt x="4004" y="1718"/>
                  </a:cubicBezTo>
                  <a:cubicBezTo>
                    <a:pt x="3961" y="1526"/>
                    <a:pt x="3929" y="1429"/>
                    <a:pt x="3886" y="1322"/>
                  </a:cubicBezTo>
                  <a:cubicBezTo>
                    <a:pt x="3886" y="1322"/>
                    <a:pt x="3854" y="1247"/>
                    <a:pt x="3811" y="1162"/>
                  </a:cubicBezTo>
                  <a:cubicBezTo>
                    <a:pt x="3779" y="1098"/>
                    <a:pt x="3779" y="1098"/>
                    <a:pt x="3715" y="1001"/>
                  </a:cubicBezTo>
                  <a:cubicBezTo>
                    <a:pt x="3672" y="926"/>
                    <a:pt x="3587" y="819"/>
                    <a:pt x="3544" y="776"/>
                  </a:cubicBezTo>
                  <a:cubicBezTo>
                    <a:pt x="3501" y="734"/>
                    <a:pt x="3448" y="669"/>
                    <a:pt x="3405" y="627"/>
                  </a:cubicBezTo>
                  <a:cubicBezTo>
                    <a:pt x="3373" y="605"/>
                    <a:pt x="3340" y="573"/>
                    <a:pt x="3308" y="552"/>
                  </a:cubicBezTo>
                  <a:cubicBezTo>
                    <a:pt x="3276" y="519"/>
                    <a:pt x="3233" y="487"/>
                    <a:pt x="3201" y="466"/>
                  </a:cubicBezTo>
                  <a:cubicBezTo>
                    <a:pt x="3126" y="412"/>
                    <a:pt x="3041" y="359"/>
                    <a:pt x="2966" y="316"/>
                  </a:cubicBezTo>
                  <a:cubicBezTo>
                    <a:pt x="2891" y="273"/>
                    <a:pt x="2784" y="220"/>
                    <a:pt x="2698" y="188"/>
                  </a:cubicBezTo>
                  <a:cubicBezTo>
                    <a:pt x="2655" y="166"/>
                    <a:pt x="2591" y="145"/>
                    <a:pt x="2548" y="134"/>
                  </a:cubicBezTo>
                  <a:cubicBezTo>
                    <a:pt x="2452" y="102"/>
                    <a:pt x="2323" y="70"/>
                    <a:pt x="2216" y="48"/>
                  </a:cubicBezTo>
                  <a:cubicBezTo>
                    <a:pt x="2181" y="40"/>
                    <a:pt x="1980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76;p45">
              <a:extLst>
                <a:ext uri="{FF2B5EF4-FFF2-40B4-BE49-F238E27FC236}">
                  <a16:creationId xmlns:a16="http://schemas.microsoft.com/office/drawing/2014/main" id="{0FF8EF16-69E9-45E4-B390-E39F766856D9}"/>
                </a:ext>
              </a:extLst>
            </p:cNvPr>
            <p:cNvSpPr/>
            <p:nvPr/>
          </p:nvSpPr>
          <p:spPr>
            <a:xfrm>
              <a:off x="700824" y="647646"/>
              <a:ext cx="61021" cy="61947"/>
            </a:xfrm>
            <a:custGeom>
              <a:avLst/>
              <a:gdLst/>
              <a:ahLst/>
              <a:cxnLst/>
              <a:rect l="l" t="t" r="r" b="b"/>
              <a:pathLst>
                <a:path w="5011" h="5087" extrusionOk="0">
                  <a:moveTo>
                    <a:pt x="2499" y="0"/>
                  </a:moveTo>
                  <a:cubicBezTo>
                    <a:pt x="2331" y="0"/>
                    <a:pt x="2178" y="41"/>
                    <a:pt x="2045" y="119"/>
                  </a:cubicBezTo>
                  <a:cubicBezTo>
                    <a:pt x="461" y="1040"/>
                    <a:pt x="1649" y="1082"/>
                    <a:pt x="1" y="2174"/>
                  </a:cubicBezTo>
                  <a:cubicBezTo>
                    <a:pt x="91" y="2120"/>
                    <a:pt x="197" y="2093"/>
                    <a:pt x="313" y="2093"/>
                  </a:cubicBezTo>
                  <a:cubicBezTo>
                    <a:pt x="472" y="2093"/>
                    <a:pt x="650" y="2144"/>
                    <a:pt x="836" y="2249"/>
                  </a:cubicBezTo>
                  <a:cubicBezTo>
                    <a:pt x="1500" y="2613"/>
                    <a:pt x="2035" y="3534"/>
                    <a:pt x="2045" y="4294"/>
                  </a:cubicBezTo>
                  <a:cubicBezTo>
                    <a:pt x="2056" y="4690"/>
                    <a:pt x="1917" y="4958"/>
                    <a:pt x="1703" y="5086"/>
                  </a:cubicBezTo>
                  <a:cubicBezTo>
                    <a:pt x="2329" y="4769"/>
                    <a:pt x="2661" y="4700"/>
                    <a:pt x="2901" y="4700"/>
                  </a:cubicBezTo>
                  <a:cubicBezTo>
                    <a:pt x="3087" y="4700"/>
                    <a:pt x="3219" y="4742"/>
                    <a:pt x="3389" y="4742"/>
                  </a:cubicBezTo>
                  <a:cubicBezTo>
                    <a:pt x="3615" y="4742"/>
                    <a:pt x="3911" y="4668"/>
                    <a:pt x="4497" y="4326"/>
                  </a:cubicBezTo>
                  <a:cubicBezTo>
                    <a:pt x="4807" y="4144"/>
                    <a:pt x="5011" y="3748"/>
                    <a:pt x="5000" y="3181"/>
                  </a:cubicBezTo>
                  <a:cubicBezTo>
                    <a:pt x="4989" y="2078"/>
                    <a:pt x="4197" y="751"/>
                    <a:pt x="3244" y="226"/>
                  </a:cubicBezTo>
                  <a:cubicBezTo>
                    <a:pt x="2975" y="73"/>
                    <a:pt x="2723" y="0"/>
                    <a:pt x="2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77;p45">
              <a:extLst>
                <a:ext uri="{FF2B5EF4-FFF2-40B4-BE49-F238E27FC236}">
                  <a16:creationId xmlns:a16="http://schemas.microsoft.com/office/drawing/2014/main" id="{06D76558-5F0D-4FAD-9861-CC725C31D48D}"/>
                </a:ext>
              </a:extLst>
            </p:cNvPr>
            <p:cNvSpPr/>
            <p:nvPr/>
          </p:nvSpPr>
          <p:spPr>
            <a:xfrm>
              <a:off x="532008" y="673121"/>
              <a:ext cx="193866" cy="124296"/>
            </a:xfrm>
            <a:custGeom>
              <a:avLst/>
              <a:gdLst/>
              <a:ahLst/>
              <a:cxnLst/>
              <a:rect l="l" t="t" r="r" b="b"/>
              <a:pathLst>
                <a:path w="15920" h="10207" extrusionOk="0">
                  <a:moveTo>
                    <a:pt x="14176" y="1"/>
                  </a:moveTo>
                  <a:cubicBezTo>
                    <a:pt x="14060" y="1"/>
                    <a:pt x="13954" y="28"/>
                    <a:pt x="13864" y="82"/>
                  </a:cubicBezTo>
                  <a:cubicBezTo>
                    <a:pt x="13853" y="82"/>
                    <a:pt x="13853" y="93"/>
                    <a:pt x="13842" y="104"/>
                  </a:cubicBezTo>
                  <a:cubicBezTo>
                    <a:pt x="13147" y="553"/>
                    <a:pt x="12515" y="960"/>
                    <a:pt x="12172" y="1185"/>
                  </a:cubicBezTo>
                  <a:cubicBezTo>
                    <a:pt x="11284" y="1752"/>
                    <a:pt x="10385" y="2330"/>
                    <a:pt x="9485" y="2898"/>
                  </a:cubicBezTo>
                  <a:cubicBezTo>
                    <a:pt x="8137" y="3765"/>
                    <a:pt x="6970" y="4503"/>
                    <a:pt x="5707" y="5338"/>
                  </a:cubicBezTo>
                  <a:cubicBezTo>
                    <a:pt x="4979" y="5820"/>
                    <a:pt x="3865" y="6570"/>
                    <a:pt x="3148" y="7083"/>
                  </a:cubicBezTo>
                  <a:cubicBezTo>
                    <a:pt x="2773" y="7340"/>
                    <a:pt x="2217" y="7736"/>
                    <a:pt x="1735" y="8122"/>
                  </a:cubicBezTo>
                  <a:cubicBezTo>
                    <a:pt x="1564" y="8250"/>
                    <a:pt x="1339" y="8432"/>
                    <a:pt x="1178" y="8571"/>
                  </a:cubicBezTo>
                  <a:cubicBezTo>
                    <a:pt x="1007" y="8711"/>
                    <a:pt x="793" y="8903"/>
                    <a:pt x="632" y="9053"/>
                  </a:cubicBezTo>
                  <a:cubicBezTo>
                    <a:pt x="632" y="9053"/>
                    <a:pt x="333" y="9342"/>
                    <a:pt x="193" y="9546"/>
                  </a:cubicBezTo>
                  <a:cubicBezTo>
                    <a:pt x="140" y="9610"/>
                    <a:pt x="97" y="9685"/>
                    <a:pt x="44" y="9792"/>
                  </a:cubicBezTo>
                  <a:cubicBezTo>
                    <a:pt x="33" y="9813"/>
                    <a:pt x="22" y="9835"/>
                    <a:pt x="22" y="9856"/>
                  </a:cubicBezTo>
                  <a:cubicBezTo>
                    <a:pt x="11" y="9888"/>
                    <a:pt x="1" y="9931"/>
                    <a:pt x="1" y="9963"/>
                  </a:cubicBezTo>
                  <a:cubicBezTo>
                    <a:pt x="1" y="10027"/>
                    <a:pt x="22" y="10145"/>
                    <a:pt x="193" y="10188"/>
                  </a:cubicBezTo>
                  <a:cubicBezTo>
                    <a:pt x="252" y="10202"/>
                    <a:pt x="318" y="10207"/>
                    <a:pt x="386" y="10207"/>
                  </a:cubicBezTo>
                  <a:cubicBezTo>
                    <a:pt x="579" y="10207"/>
                    <a:pt x="780" y="10164"/>
                    <a:pt x="804" y="10156"/>
                  </a:cubicBezTo>
                  <a:cubicBezTo>
                    <a:pt x="986" y="10113"/>
                    <a:pt x="1210" y="10049"/>
                    <a:pt x="1382" y="9995"/>
                  </a:cubicBezTo>
                  <a:cubicBezTo>
                    <a:pt x="1542" y="9952"/>
                    <a:pt x="1756" y="9877"/>
                    <a:pt x="1917" y="9813"/>
                  </a:cubicBezTo>
                  <a:cubicBezTo>
                    <a:pt x="2206" y="9706"/>
                    <a:pt x="2763" y="9481"/>
                    <a:pt x="3384" y="9203"/>
                  </a:cubicBezTo>
                  <a:cubicBezTo>
                    <a:pt x="3897" y="8978"/>
                    <a:pt x="4572" y="8657"/>
                    <a:pt x="5086" y="8411"/>
                  </a:cubicBezTo>
                  <a:cubicBezTo>
                    <a:pt x="5525" y="8197"/>
                    <a:pt x="6317" y="7811"/>
                    <a:pt x="6980" y="7469"/>
                  </a:cubicBezTo>
                  <a:cubicBezTo>
                    <a:pt x="7890" y="6998"/>
                    <a:pt x="8212" y="6837"/>
                    <a:pt x="8961" y="6441"/>
                  </a:cubicBezTo>
                  <a:cubicBezTo>
                    <a:pt x="9271" y="6291"/>
                    <a:pt x="9667" y="6077"/>
                    <a:pt x="9967" y="5917"/>
                  </a:cubicBezTo>
                  <a:cubicBezTo>
                    <a:pt x="10267" y="5767"/>
                    <a:pt x="10674" y="5563"/>
                    <a:pt x="10963" y="5403"/>
                  </a:cubicBezTo>
                  <a:cubicBezTo>
                    <a:pt x="11530" y="5071"/>
                    <a:pt x="12312" y="4685"/>
                    <a:pt x="12879" y="4386"/>
                  </a:cubicBezTo>
                  <a:cubicBezTo>
                    <a:pt x="13157" y="4247"/>
                    <a:pt x="13521" y="4054"/>
                    <a:pt x="13789" y="3915"/>
                  </a:cubicBezTo>
                  <a:cubicBezTo>
                    <a:pt x="14506" y="3540"/>
                    <a:pt x="14506" y="3540"/>
                    <a:pt x="15534" y="3015"/>
                  </a:cubicBezTo>
                  <a:cubicBezTo>
                    <a:pt x="15545" y="3005"/>
                    <a:pt x="15555" y="3005"/>
                    <a:pt x="15566" y="2994"/>
                  </a:cubicBezTo>
                  <a:cubicBezTo>
                    <a:pt x="15780" y="2866"/>
                    <a:pt x="15919" y="2598"/>
                    <a:pt x="15908" y="2202"/>
                  </a:cubicBezTo>
                  <a:cubicBezTo>
                    <a:pt x="15898" y="1442"/>
                    <a:pt x="15363" y="521"/>
                    <a:pt x="14699" y="157"/>
                  </a:cubicBezTo>
                  <a:cubicBezTo>
                    <a:pt x="14513" y="52"/>
                    <a:pt x="14335" y="1"/>
                    <a:pt x="14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78;p45">
              <a:extLst>
                <a:ext uri="{FF2B5EF4-FFF2-40B4-BE49-F238E27FC236}">
                  <a16:creationId xmlns:a16="http://schemas.microsoft.com/office/drawing/2014/main" id="{8ADE1A39-3071-4F4F-9062-0A9CCC86E4A6}"/>
                </a:ext>
              </a:extLst>
            </p:cNvPr>
            <p:cNvSpPr/>
            <p:nvPr/>
          </p:nvSpPr>
          <p:spPr>
            <a:xfrm>
              <a:off x="637867" y="657826"/>
              <a:ext cx="317955" cy="189652"/>
            </a:xfrm>
            <a:custGeom>
              <a:avLst/>
              <a:gdLst/>
              <a:ahLst/>
              <a:cxnLst/>
              <a:rect l="l" t="t" r="r" b="b"/>
              <a:pathLst>
                <a:path w="26110" h="15574" extrusionOk="0">
                  <a:moveTo>
                    <a:pt x="26110" y="3501"/>
                  </a:moveTo>
                  <a:lnTo>
                    <a:pt x="26110" y="3504"/>
                  </a:lnTo>
                  <a:lnTo>
                    <a:pt x="26110" y="3504"/>
                  </a:lnTo>
                  <a:cubicBezTo>
                    <a:pt x="26110" y="3506"/>
                    <a:pt x="26110" y="3509"/>
                    <a:pt x="26110" y="3511"/>
                  </a:cubicBezTo>
                  <a:cubicBezTo>
                    <a:pt x="26110" y="3511"/>
                    <a:pt x="26110" y="3501"/>
                    <a:pt x="26110" y="3501"/>
                  </a:cubicBezTo>
                  <a:close/>
                  <a:moveTo>
                    <a:pt x="19514" y="1"/>
                  </a:moveTo>
                  <a:cubicBezTo>
                    <a:pt x="18536" y="1"/>
                    <a:pt x="17550" y="120"/>
                    <a:pt x="16625" y="364"/>
                  </a:cubicBezTo>
                  <a:lnTo>
                    <a:pt x="4946" y="3479"/>
                  </a:lnTo>
                  <a:lnTo>
                    <a:pt x="536" y="9089"/>
                  </a:lnTo>
                  <a:cubicBezTo>
                    <a:pt x="182" y="9538"/>
                    <a:pt x="11" y="10020"/>
                    <a:pt x="11" y="10491"/>
                  </a:cubicBezTo>
                  <a:lnTo>
                    <a:pt x="11" y="12397"/>
                  </a:lnTo>
                  <a:cubicBezTo>
                    <a:pt x="0" y="13274"/>
                    <a:pt x="600" y="14131"/>
                    <a:pt x="1713" y="14784"/>
                  </a:cubicBezTo>
                  <a:cubicBezTo>
                    <a:pt x="2640" y="15316"/>
                    <a:pt x="3833" y="15573"/>
                    <a:pt x="5015" y="15573"/>
                  </a:cubicBezTo>
                  <a:cubicBezTo>
                    <a:pt x="6589" y="15573"/>
                    <a:pt x="8144" y="15117"/>
                    <a:pt x="9025" y="14249"/>
                  </a:cubicBezTo>
                  <a:cubicBezTo>
                    <a:pt x="9999" y="13285"/>
                    <a:pt x="10470" y="12225"/>
                    <a:pt x="10470" y="11166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81" y="9239"/>
                    <a:pt x="10481" y="9244"/>
                    <a:pt x="10481" y="9249"/>
                  </a:cubicBezTo>
                  <a:cubicBezTo>
                    <a:pt x="10481" y="9239"/>
                    <a:pt x="10481" y="9239"/>
                    <a:pt x="10481" y="9228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79" y="8886"/>
                    <a:pt x="10436" y="8548"/>
                    <a:pt x="10331" y="8211"/>
                  </a:cubicBezTo>
                  <a:lnTo>
                    <a:pt x="10331" y="8211"/>
                  </a:lnTo>
                  <a:cubicBezTo>
                    <a:pt x="12329" y="8899"/>
                    <a:pt x="14592" y="9252"/>
                    <a:pt x="16870" y="9252"/>
                  </a:cubicBezTo>
                  <a:cubicBezTo>
                    <a:pt x="19095" y="9252"/>
                    <a:pt x="21332" y="8915"/>
                    <a:pt x="23348" y="8222"/>
                  </a:cubicBezTo>
                  <a:cubicBezTo>
                    <a:pt x="25146" y="7611"/>
                    <a:pt x="26099" y="6530"/>
                    <a:pt x="26099" y="5428"/>
                  </a:cubicBezTo>
                  <a:lnTo>
                    <a:pt x="26110" y="3504"/>
                  </a:lnTo>
                  <a:lnTo>
                    <a:pt x="26110" y="3504"/>
                  </a:lnTo>
                  <a:cubicBezTo>
                    <a:pt x="26107" y="2671"/>
                    <a:pt x="25571" y="1829"/>
                    <a:pt x="24440" y="1178"/>
                  </a:cubicBezTo>
                  <a:cubicBezTo>
                    <a:pt x="23106" y="407"/>
                    <a:pt x="21322" y="1"/>
                    <a:pt x="19514" y="1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9;p45">
              <a:extLst>
                <a:ext uri="{FF2B5EF4-FFF2-40B4-BE49-F238E27FC236}">
                  <a16:creationId xmlns:a16="http://schemas.microsoft.com/office/drawing/2014/main" id="{5DD66850-5C01-4A2D-8E31-850CD6DB13A3}"/>
                </a:ext>
              </a:extLst>
            </p:cNvPr>
            <p:cNvSpPr/>
            <p:nvPr/>
          </p:nvSpPr>
          <p:spPr>
            <a:xfrm>
              <a:off x="697962" y="700191"/>
              <a:ext cx="29604" cy="40417"/>
            </a:xfrm>
            <a:custGeom>
              <a:avLst/>
              <a:gdLst/>
              <a:ahLst/>
              <a:cxnLst/>
              <a:rect l="l" t="t" r="r" b="b"/>
              <a:pathLst>
                <a:path w="2431" h="3319" extrusionOk="0">
                  <a:moveTo>
                    <a:pt x="11" y="0"/>
                  </a:moveTo>
                  <a:lnTo>
                    <a:pt x="0" y="1927"/>
                  </a:lnTo>
                  <a:lnTo>
                    <a:pt x="2420" y="3319"/>
                  </a:lnTo>
                  <a:lnTo>
                    <a:pt x="2430" y="139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80;p45">
              <a:extLst>
                <a:ext uri="{FF2B5EF4-FFF2-40B4-BE49-F238E27FC236}">
                  <a16:creationId xmlns:a16="http://schemas.microsoft.com/office/drawing/2014/main" id="{C52A4692-C872-49DB-952D-0A50A10EF6ED}"/>
                </a:ext>
              </a:extLst>
            </p:cNvPr>
            <p:cNvSpPr/>
            <p:nvPr/>
          </p:nvSpPr>
          <p:spPr>
            <a:xfrm>
              <a:off x="727420" y="717130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1"/>
                  </a:moveTo>
                  <a:lnTo>
                    <a:pt x="1" y="1928"/>
                  </a:lnTo>
                  <a:lnTo>
                    <a:pt x="493" y="2217"/>
                  </a:lnTo>
                  <a:lnTo>
                    <a:pt x="504" y="29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81;p45">
              <a:extLst>
                <a:ext uri="{FF2B5EF4-FFF2-40B4-BE49-F238E27FC236}">
                  <a16:creationId xmlns:a16="http://schemas.microsoft.com/office/drawing/2014/main" id="{EC1275B4-1AFA-4F5D-855A-90B52EE491BB}"/>
                </a:ext>
              </a:extLst>
            </p:cNvPr>
            <p:cNvSpPr/>
            <p:nvPr/>
          </p:nvSpPr>
          <p:spPr>
            <a:xfrm>
              <a:off x="733423" y="700447"/>
              <a:ext cx="222398" cy="70021"/>
            </a:xfrm>
            <a:custGeom>
              <a:avLst/>
              <a:gdLst/>
              <a:ahLst/>
              <a:cxnLst/>
              <a:rect l="l" t="t" r="r" b="b"/>
              <a:pathLst>
                <a:path w="18263" h="5750" extrusionOk="0">
                  <a:moveTo>
                    <a:pt x="18263" y="1"/>
                  </a:moveTo>
                  <a:cubicBezTo>
                    <a:pt x="18252" y="1093"/>
                    <a:pt x="17310" y="2174"/>
                    <a:pt x="15512" y="2795"/>
                  </a:cubicBezTo>
                  <a:cubicBezTo>
                    <a:pt x="13500" y="3484"/>
                    <a:pt x="11264" y="3820"/>
                    <a:pt x="9042" y="3820"/>
                  </a:cubicBezTo>
                  <a:cubicBezTo>
                    <a:pt x="5743" y="3820"/>
                    <a:pt x="2473" y="3080"/>
                    <a:pt x="11" y="1660"/>
                  </a:cubicBezTo>
                  <a:lnTo>
                    <a:pt x="0" y="3587"/>
                  </a:lnTo>
                  <a:cubicBezTo>
                    <a:pt x="2466" y="5011"/>
                    <a:pt x="5732" y="5750"/>
                    <a:pt x="9025" y="5750"/>
                  </a:cubicBezTo>
                  <a:cubicBezTo>
                    <a:pt x="11251" y="5750"/>
                    <a:pt x="13489" y="5412"/>
                    <a:pt x="15501" y="4722"/>
                  </a:cubicBezTo>
                  <a:cubicBezTo>
                    <a:pt x="17299" y="4111"/>
                    <a:pt x="18252" y="3030"/>
                    <a:pt x="18252" y="1928"/>
                  </a:cubicBezTo>
                  <a:lnTo>
                    <a:pt x="18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82;p45">
              <a:extLst>
                <a:ext uri="{FF2B5EF4-FFF2-40B4-BE49-F238E27FC236}">
                  <a16:creationId xmlns:a16="http://schemas.microsoft.com/office/drawing/2014/main" id="{1EF8CCAE-AC20-4690-A643-AC3657490964}"/>
                </a:ext>
              </a:extLst>
            </p:cNvPr>
            <p:cNvSpPr/>
            <p:nvPr/>
          </p:nvSpPr>
          <p:spPr>
            <a:xfrm>
              <a:off x="698096" y="657826"/>
              <a:ext cx="269196" cy="89139"/>
            </a:xfrm>
            <a:custGeom>
              <a:avLst/>
              <a:gdLst/>
              <a:ahLst/>
              <a:cxnLst/>
              <a:rect l="l" t="t" r="r" b="b"/>
              <a:pathLst>
                <a:path w="22106" h="7320" extrusionOk="0">
                  <a:moveTo>
                    <a:pt x="14568" y="1"/>
                  </a:moveTo>
                  <a:cubicBezTo>
                    <a:pt x="13590" y="1"/>
                    <a:pt x="12604" y="120"/>
                    <a:pt x="11679" y="364"/>
                  </a:cubicBezTo>
                  <a:lnTo>
                    <a:pt x="0" y="3479"/>
                  </a:lnTo>
                  <a:lnTo>
                    <a:pt x="2419" y="4871"/>
                  </a:lnTo>
                  <a:lnTo>
                    <a:pt x="2912" y="5160"/>
                  </a:lnTo>
                  <a:cubicBezTo>
                    <a:pt x="5374" y="6580"/>
                    <a:pt x="8644" y="7320"/>
                    <a:pt x="11943" y="7320"/>
                  </a:cubicBezTo>
                  <a:cubicBezTo>
                    <a:pt x="14165" y="7320"/>
                    <a:pt x="16401" y="6984"/>
                    <a:pt x="18413" y="6295"/>
                  </a:cubicBezTo>
                  <a:cubicBezTo>
                    <a:pt x="21571" y="5214"/>
                    <a:pt x="22106" y="2687"/>
                    <a:pt x="19494" y="1178"/>
                  </a:cubicBezTo>
                  <a:cubicBezTo>
                    <a:pt x="18160" y="407"/>
                    <a:pt x="16376" y="1"/>
                    <a:pt x="14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83;p45">
              <a:extLst>
                <a:ext uri="{FF2B5EF4-FFF2-40B4-BE49-F238E27FC236}">
                  <a16:creationId xmlns:a16="http://schemas.microsoft.com/office/drawing/2014/main" id="{AAE0A92A-96E1-4FB2-ABCE-334D9C37E167}"/>
                </a:ext>
              </a:extLst>
            </p:cNvPr>
            <p:cNvSpPr/>
            <p:nvPr/>
          </p:nvSpPr>
          <p:spPr>
            <a:xfrm>
              <a:off x="747756" y="770188"/>
              <a:ext cx="17743" cy="61155"/>
            </a:xfrm>
            <a:custGeom>
              <a:avLst/>
              <a:gdLst/>
              <a:ahLst/>
              <a:cxnLst/>
              <a:rect l="l" t="t" r="r" b="b"/>
              <a:pathLst>
                <a:path w="1457" h="5022" extrusionOk="0">
                  <a:moveTo>
                    <a:pt x="1457" y="1"/>
                  </a:moveTo>
                  <a:lnTo>
                    <a:pt x="1456" y="40"/>
                  </a:lnTo>
                  <a:lnTo>
                    <a:pt x="1456" y="40"/>
                  </a:lnTo>
                  <a:cubicBezTo>
                    <a:pt x="1456" y="27"/>
                    <a:pt x="1457" y="14"/>
                    <a:pt x="1457" y="1"/>
                  </a:cubicBezTo>
                  <a:close/>
                  <a:moveTo>
                    <a:pt x="1456" y="40"/>
                  </a:moveTo>
                  <a:lnTo>
                    <a:pt x="1456" y="40"/>
                  </a:lnTo>
                  <a:cubicBezTo>
                    <a:pt x="1445" y="1086"/>
                    <a:pt x="963" y="2132"/>
                    <a:pt x="1" y="3084"/>
                  </a:cubicBezTo>
                  <a:lnTo>
                    <a:pt x="1" y="5022"/>
                  </a:lnTo>
                  <a:cubicBezTo>
                    <a:pt x="975" y="4058"/>
                    <a:pt x="1446" y="2998"/>
                    <a:pt x="1446" y="1939"/>
                  </a:cubicBezTo>
                  <a:lnTo>
                    <a:pt x="1456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84;p45">
              <a:extLst>
                <a:ext uri="{FF2B5EF4-FFF2-40B4-BE49-F238E27FC236}">
                  <a16:creationId xmlns:a16="http://schemas.microsoft.com/office/drawing/2014/main" id="{C271D617-82E6-4A0A-A0FF-695B127A0BE1}"/>
                </a:ext>
              </a:extLst>
            </p:cNvPr>
            <p:cNvSpPr/>
            <p:nvPr/>
          </p:nvSpPr>
          <p:spPr>
            <a:xfrm>
              <a:off x="664328" y="768434"/>
              <a:ext cx="72882" cy="38505"/>
            </a:xfrm>
            <a:custGeom>
              <a:avLst/>
              <a:gdLst/>
              <a:ahLst/>
              <a:cxnLst/>
              <a:rect l="l" t="t" r="r" b="b"/>
              <a:pathLst>
                <a:path w="5985" h="3162" extrusionOk="0">
                  <a:moveTo>
                    <a:pt x="2983" y="0"/>
                  </a:moveTo>
                  <a:cubicBezTo>
                    <a:pt x="2286" y="0"/>
                    <a:pt x="1590" y="156"/>
                    <a:pt x="1060" y="466"/>
                  </a:cubicBezTo>
                  <a:cubicBezTo>
                    <a:pt x="0" y="1087"/>
                    <a:pt x="0" y="2083"/>
                    <a:pt x="1071" y="2703"/>
                  </a:cubicBezTo>
                  <a:cubicBezTo>
                    <a:pt x="1606" y="3009"/>
                    <a:pt x="2305" y="3161"/>
                    <a:pt x="3002" y="3161"/>
                  </a:cubicBezTo>
                  <a:cubicBezTo>
                    <a:pt x="3699" y="3161"/>
                    <a:pt x="4395" y="3009"/>
                    <a:pt x="4925" y="2703"/>
                  </a:cubicBezTo>
                  <a:cubicBezTo>
                    <a:pt x="5985" y="2083"/>
                    <a:pt x="5985" y="1087"/>
                    <a:pt x="4914" y="466"/>
                  </a:cubicBezTo>
                  <a:cubicBezTo>
                    <a:pt x="4379" y="156"/>
                    <a:pt x="3680" y="0"/>
                    <a:pt x="29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85;p45">
              <a:extLst>
                <a:ext uri="{FF2B5EF4-FFF2-40B4-BE49-F238E27FC236}">
                  <a16:creationId xmlns:a16="http://schemas.microsoft.com/office/drawing/2014/main" id="{5D3EBCF1-31C2-4AD3-B572-8B4A658E9CC2}"/>
                </a:ext>
              </a:extLst>
            </p:cNvPr>
            <p:cNvSpPr/>
            <p:nvPr/>
          </p:nvSpPr>
          <p:spPr>
            <a:xfrm>
              <a:off x="637867" y="785312"/>
              <a:ext cx="109902" cy="62166"/>
            </a:xfrm>
            <a:custGeom>
              <a:avLst/>
              <a:gdLst/>
              <a:ahLst/>
              <a:cxnLst/>
              <a:rect l="l" t="t" r="r" b="b"/>
              <a:pathLst>
                <a:path w="9025" h="5105" extrusionOk="0">
                  <a:moveTo>
                    <a:pt x="11" y="1"/>
                  </a:moveTo>
                  <a:lnTo>
                    <a:pt x="11" y="1928"/>
                  </a:lnTo>
                  <a:cubicBezTo>
                    <a:pt x="0" y="2805"/>
                    <a:pt x="600" y="3662"/>
                    <a:pt x="1713" y="4315"/>
                  </a:cubicBezTo>
                  <a:cubicBezTo>
                    <a:pt x="2640" y="4847"/>
                    <a:pt x="3833" y="5104"/>
                    <a:pt x="5015" y="5104"/>
                  </a:cubicBezTo>
                  <a:cubicBezTo>
                    <a:pt x="6589" y="5104"/>
                    <a:pt x="8144" y="4648"/>
                    <a:pt x="9025" y="3780"/>
                  </a:cubicBezTo>
                  <a:lnTo>
                    <a:pt x="9025" y="1842"/>
                  </a:lnTo>
                  <a:cubicBezTo>
                    <a:pt x="8143" y="2711"/>
                    <a:pt x="6586" y="3171"/>
                    <a:pt x="5009" y="3171"/>
                  </a:cubicBezTo>
                  <a:cubicBezTo>
                    <a:pt x="3829" y="3171"/>
                    <a:pt x="2639" y="2913"/>
                    <a:pt x="1713" y="2377"/>
                  </a:cubicBezTo>
                  <a:cubicBezTo>
                    <a:pt x="600" y="1735"/>
                    <a:pt x="11" y="868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86;p45">
              <a:extLst>
                <a:ext uri="{FF2B5EF4-FFF2-40B4-BE49-F238E27FC236}">
                  <a16:creationId xmlns:a16="http://schemas.microsoft.com/office/drawing/2014/main" id="{A69C6C6C-0555-4A16-AEBA-83F69C34C2B7}"/>
                </a:ext>
              </a:extLst>
            </p:cNvPr>
            <p:cNvSpPr/>
            <p:nvPr/>
          </p:nvSpPr>
          <p:spPr>
            <a:xfrm>
              <a:off x="632131" y="700191"/>
              <a:ext cx="145363" cy="123736"/>
            </a:xfrm>
            <a:custGeom>
              <a:avLst/>
              <a:gdLst/>
              <a:ahLst/>
              <a:cxnLst/>
              <a:rect l="l" t="t" r="r" b="b"/>
              <a:pathLst>
                <a:path w="11937" h="10161" extrusionOk="0">
                  <a:moveTo>
                    <a:pt x="5627" y="5604"/>
                  </a:moveTo>
                  <a:cubicBezTo>
                    <a:pt x="6324" y="5604"/>
                    <a:pt x="7023" y="5760"/>
                    <a:pt x="7558" y="6070"/>
                  </a:cubicBezTo>
                  <a:cubicBezTo>
                    <a:pt x="8629" y="6691"/>
                    <a:pt x="8629" y="7687"/>
                    <a:pt x="7569" y="8307"/>
                  </a:cubicBezTo>
                  <a:cubicBezTo>
                    <a:pt x="7039" y="8613"/>
                    <a:pt x="6343" y="8765"/>
                    <a:pt x="5646" y="8765"/>
                  </a:cubicBezTo>
                  <a:cubicBezTo>
                    <a:pt x="4949" y="8765"/>
                    <a:pt x="4250" y="8613"/>
                    <a:pt x="3715" y="8307"/>
                  </a:cubicBezTo>
                  <a:cubicBezTo>
                    <a:pt x="2644" y="7687"/>
                    <a:pt x="2644" y="6691"/>
                    <a:pt x="3704" y="6070"/>
                  </a:cubicBezTo>
                  <a:cubicBezTo>
                    <a:pt x="4234" y="5760"/>
                    <a:pt x="4930" y="5604"/>
                    <a:pt x="5627" y="5604"/>
                  </a:cubicBezTo>
                  <a:close/>
                  <a:moveTo>
                    <a:pt x="5417" y="0"/>
                  </a:moveTo>
                  <a:lnTo>
                    <a:pt x="1007" y="5610"/>
                  </a:lnTo>
                  <a:cubicBezTo>
                    <a:pt x="0" y="6884"/>
                    <a:pt x="482" y="8382"/>
                    <a:pt x="2184" y="9367"/>
                  </a:cubicBezTo>
                  <a:cubicBezTo>
                    <a:pt x="3110" y="9903"/>
                    <a:pt x="4300" y="10161"/>
                    <a:pt x="5480" y="10161"/>
                  </a:cubicBezTo>
                  <a:cubicBezTo>
                    <a:pt x="7057" y="10161"/>
                    <a:pt x="8614" y="9701"/>
                    <a:pt x="9496" y="8832"/>
                  </a:cubicBezTo>
                  <a:cubicBezTo>
                    <a:pt x="11936" y="6423"/>
                    <a:pt x="11251" y="3362"/>
                    <a:pt x="7836" y="1392"/>
                  </a:cubicBezTo>
                  <a:lnTo>
                    <a:pt x="5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87;p45">
              <a:extLst>
                <a:ext uri="{FF2B5EF4-FFF2-40B4-BE49-F238E27FC236}">
                  <a16:creationId xmlns:a16="http://schemas.microsoft.com/office/drawing/2014/main" id="{1B89F3A3-CD42-48E0-8EDA-45924F5357E8}"/>
                </a:ext>
              </a:extLst>
            </p:cNvPr>
            <p:cNvSpPr/>
            <p:nvPr/>
          </p:nvSpPr>
          <p:spPr>
            <a:xfrm>
              <a:off x="752713" y="556631"/>
              <a:ext cx="183819" cy="105664"/>
            </a:xfrm>
            <a:custGeom>
              <a:avLst/>
              <a:gdLst/>
              <a:ahLst/>
              <a:cxnLst/>
              <a:rect l="l" t="t" r="r" b="b"/>
              <a:pathLst>
                <a:path w="15095" h="8677" extrusionOk="0">
                  <a:moveTo>
                    <a:pt x="359" y="0"/>
                  </a:moveTo>
                  <a:cubicBezTo>
                    <a:pt x="276" y="0"/>
                    <a:pt x="193" y="19"/>
                    <a:pt x="129" y="57"/>
                  </a:cubicBezTo>
                  <a:cubicBezTo>
                    <a:pt x="0" y="132"/>
                    <a:pt x="0" y="249"/>
                    <a:pt x="129" y="324"/>
                  </a:cubicBezTo>
                  <a:cubicBezTo>
                    <a:pt x="196" y="358"/>
                    <a:pt x="284" y="374"/>
                    <a:pt x="371" y="374"/>
                  </a:cubicBezTo>
                  <a:cubicBezTo>
                    <a:pt x="424" y="374"/>
                    <a:pt x="477" y="368"/>
                    <a:pt x="525" y="356"/>
                  </a:cubicBezTo>
                  <a:lnTo>
                    <a:pt x="525" y="356"/>
                  </a:lnTo>
                  <a:cubicBezTo>
                    <a:pt x="3940" y="2465"/>
                    <a:pt x="3886" y="5795"/>
                    <a:pt x="343" y="7850"/>
                  </a:cubicBezTo>
                  <a:lnTo>
                    <a:pt x="461" y="7914"/>
                  </a:lnTo>
                  <a:cubicBezTo>
                    <a:pt x="4068" y="5816"/>
                    <a:pt x="4122" y="2433"/>
                    <a:pt x="632" y="292"/>
                  </a:cubicBezTo>
                  <a:cubicBezTo>
                    <a:pt x="718" y="217"/>
                    <a:pt x="696" y="121"/>
                    <a:pt x="589" y="57"/>
                  </a:cubicBezTo>
                  <a:cubicBezTo>
                    <a:pt x="525" y="19"/>
                    <a:pt x="442" y="0"/>
                    <a:pt x="359" y="0"/>
                  </a:cubicBezTo>
                  <a:close/>
                  <a:moveTo>
                    <a:pt x="8084" y="6854"/>
                  </a:moveTo>
                  <a:cubicBezTo>
                    <a:pt x="5658" y="6854"/>
                    <a:pt x="3233" y="7389"/>
                    <a:pt x="1392" y="8460"/>
                  </a:cubicBezTo>
                  <a:lnTo>
                    <a:pt x="1510" y="8524"/>
                  </a:lnTo>
                  <a:cubicBezTo>
                    <a:pt x="3319" y="7469"/>
                    <a:pt x="5703" y="6942"/>
                    <a:pt x="8089" y="6942"/>
                  </a:cubicBezTo>
                  <a:cubicBezTo>
                    <a:pt x="10377" y="6942"/>
                    <a:pt x="12666" y="7427"/>
                    <a:pt x="14452" y="8396"/>
                  </a:cubicBezTo>
                  <a:cubicBezTo>
                    <a:pt x="14388" y="8471"/>
                    <a:pt x="14399" y="8567"/>
                    <a:pt x="14506" y="8621"/>
                  </a:cubicBezTo>
                  <a:cubicBezTo>
                    <a:pt x="14570" y="8658"/>
                    <a:pt x="14653" y="8677"/>
                    <a:pt x="14736" y="8677"/>
                  </a:cubicBezTo>
                  <a:cubicBezTo>
                    <a:pt x="14819" y="8677"/>
                    <a:pt x="14902" y="8658"/>
                    <a:pt x="14966" y="8621"/>
                  </a:cubicBezTo>
                  <a:cubicBezTo>
                    <a:pt x="15095" y="8546"/>
                    <a:pt x="15095" y="8428"/>
                    <a:pt x="14966" y="8353"/>
                  </a:cubicBezTo>
                  <a:cubicBezTo>
                    <a:pt x="14907" y="8318"/>
                    <a:pt x="14829" y="8302"/>
                    <a:pt x="14749" y="8302"/>
                  </a:cubicBezTo>
                  <a:cubicBezTo>
                    <a:pt x="14683" y="8302"/>
                    <a:pt x="14617" y="8312"/>
                    <a:pt x="14559" y="8332"/>
                  </a:cubicBezTo>
                  <a:cubicBezTo>
                    <a:pt x="12741" y="7346"/>
                    <a:pt x="10411" y="6854"/>
                    <a:pt x="8084" y="6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7996;p76">
            <a:extLst>
              <a:ext uri="{FF2B5EF4-FFF2-40B4-BE49-F238E27FC236}">
                <a16:creationId xmlns:a16="http://schemas.microsoft.com/office/drawing/2014/main" id="{DA01FAB1-BE19-4FFC-B386-6034835BC227}"/>
              </a:ext>
            </a:extLst>
          </p:cNvPr>
          <p:cNvGrpSpPr/>
          <p:nvPr/>
        </p:nvGrpSpPr>
        <p:grpSpPr>
          <a:xfrm>
            <a:off x="3805312" y="176279"/>
            <a:ext cx="221441" cy="363139"/>
            <a:chOff x="4805985" y="2307461"/>
            <a:chExt cx="221441" cy="363139"/>
          </a:xfrm>
        </p:grpSpPr>
        <p:sp>
          <p:nvSpPr>
            <p:cNvPr id="37" name="Google Shape;7997;p76">
              <a:extLst>
                <a:ext uri="{FF2B5EF4-FFF2-40B4-BE49-F238E27FC236}">
                  <a16:creationId xmlns:a16="http://schemas.microsoft.com/office/drawing/2014/main" id="{79CF3E25-8049-46E3-B749-5333DC17B4F8}"/>
                </a:ext>
              </a:extLst>
            </p:cNvPr>
            <p:cNvSpPr/>
            <p:nvPr/>
          </p:nvSpPr>
          <p:spPr>
            <a:xfrm>
              <a:off x="4805985" y="2307461"/>
              <a:ext cx="221441" cy="363139"/>
            </a:xfrm>
            <a:custGeom>
              <a:avLst/>
              <a:gdLst/>
              <a:ahLst/>
              <a:cxnLst/>
              <a:rect l="l" t="t" r="r" b="b"/>
              <a:pathLst>
                <a:path w="7145" h="11717" extrusionOk="0">
                  <a:moveTo>
                    <a:pt x="2596" y="0"/>
                  </a:moveTo>
                  <a:lnTo>
                    <a:pt x="382" y="1286"/>
                  </a:lnTo>
                  <a:cubicBezTo>
                    <a:pt x="358" y="1310"/>
                    <a:pt x="358" y="1334"/>
                    <a:pt x="358" y="1358"/>
                  </a:cubicBezTo>
                  <a:lnTo>
                    <a:pt x="24" y="5335"/>
                  </a:lnTo>
                  <a:cubicBezTo>
                    <a:pt x="1" y="5430"/>
                    <a:pt x="48" y="5549"/>
                    <a:pt x="143" y="5621"/>
                  </a:cubicBezTo>
                  <a:lnTo>
                    <a:pt x="2120" y="7597"/>
                  </a:lnTo>
                  <a:cubicBezTo>
                    <a:pt x="2191" y="7669"/>
                    <a:pt x="2239" y="7764"/>
                    <a:pt x="2215" y="7835"/>
                  </a:cubicBezTo>
                  <a:lnTo>
                    <a:pt x="1572" y="11717"/>
                  </a:lnTo>
                  <a:lnTo>
                    <a:pt x="3787" y="10431"/>
                  </a:lnTo>
                  <a:lnTo>
                    <a:pt x="7073" y="6264"/>
                  </a:lnTo>
                  <a:cubicBezTo>
                    <a:pt x="7145" y="6192"/>
                    <a:pt x="7073" y="5978"/>
                    <a:pt x="6954" y="5882"/>
                  </a:cubicBezTo>
                  <a:lnTo>
                    <a:pt x="5311" y="4382"/>
                  </a:lnTo>
                  <a:cubicBezTo>
                    <a:pt x="5287" y="4358"/>
                    <a:pt x="5264" y="4311"/>
                    <a:pt x="5287" y="4263"/>
                  </a:cubicBezTo>
                  <a:lnTo>
                    <a:pt x="5978" y="2025"/>
                  </a:lnTo>
                  <a:cubicBezTo>
                    <a:pt x="5978" y="1977"/>
                    <a:pt x="5954" y="1905"/>
                    <a:pt x="5883" y="1858"/>
                  </a:cubicBezTo>
                  <a:lnTo>
                    <a:pt x="2692" y="24"/>
                  </a:lnTo>
                  <a:cubicBezTo>
                    <a:pt x="2668" y="0"/>
                    <a:pt x="2620" y="0"/>
                    <a:pt x="2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998;p76">
              <a:extLst>
                <a:ext uri="{FF2B5EF4-FFF2-40B4-BE49-F238E27FC236}">
                  <a16:creationId xmlns:a16="http://schemas.microsoft.com/office/drawing/2014/main" id="{DCA672BD-4284-4E8D-B49C-1F8763B47296}"/>
                </a:ext>
              </a:extLst>
            </p:cNvPr>
            <p:cNvSpPr/>
            <p:nvPr/>
          </p:nvSpPr>
          <p:spPr>
            <a:xfrm>
              <a:off x="4805985" y="2347285"/>
              <a:ext cx="152824" cy="323314"/>
            </a:xfrm>
            <a:custGeom>
              <a:avLst/>
              <a:gdLst/>
              <a:ahLst/>
              <a:cxnLst/>
              <a:rect l="l" t="t" r="r" b="b"/>
              <a:pathLst>
                <a:path w="4931" h="10432" extrusionOk="0">
                  <a:moveTo>
                    <a:pt x="411" y="0"/>
                  </a:moveTo>
                  <a:cubicBezTo>
                    <a:pt x="378" y="0"/>
                    <a:pt x="358" y="27"/>
                    <a:pt x="358" y="73"/>
                  </a:cubicBezTo>
                  <a:lnTo>
                    <a:pt x="24" y="4050"/>
                  </a:lnTo>
                  <a:cubicBezTo>
                    <a:pt x="1" y="4145"/>
                    <a:pt x="48" y="4264"/>
                    <a:pt x="143" y="4336"/>
                  </a:cubicBezTo>
                  <a:lnTo>
                    <a:pt x="2120" y="6312"/>
                  </a:lnTo>
                  <a:cubicBezTo>
                    <a:pt x="2191" y="6384"/>
                    <a:pt x="2239" y="6479"/>
                    <a:pt x="2215" y="6550"/>
                  </a:cubicBezTo>
                  <a:lnTo>
                    <a:pt x="1572" y="10432"/>
                  </a:lnTo>
                  <a:lnTo>
                    <a:pt x="4859" y="6264"/>
                  </a:lnTo>
                  <a:cubicBezTo>
                    <a:pt x="4930" y="6193"/>
                    <a:pt x="4859" y="5979"/>
                    <a:pt x="4740" y="5883"/>
                  </a:cubicBezTo>
                  <a:lnTo>
                    <a:pt x="3096" y="4383"/>
                  </a:lnTo>
                  <a:cubicBezTo>
                    <a:pt x="3073" y="4359"/>
                    <a:pt x="3049" y="4312"/>
                    <a:pt x="3073" y="4264"/>
                  </a:cubicBezTo>
                  <a:lnTo>
                    <a:pt x="3763" y="2026"/>
                  </a:lnTo>
                  <a:cubicBezTo>
                    <a:pt x="3763" y="1978"/>
                    <a:pt x="3739" y="1906"/>
                    <a:pt x="3692" y="1859"/>
                  </a:cubicBezTo>
                  <a:lnTo>
                    <a:pt x="477" y="25"/>
                  </a:lnTo>
                  <a:cubicBezTo>
                    <a:pt x="452" y="8"/>
                    <a:pt x="429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8756;p76">
            <a:extLst>
              <a:ext uri="{FF2B5EF4-FFF2-40B4-BE49-F238E27FC236}">
                <a16:creationId xmlns:a16="http://schemas.microsoft.com/office/drawing/2014/main" id="{0E13D6C0-6887-4725-8D70-93D3C334CA2C}"/>
              </a:ext>
            </a:extLst>
          </p:cNvPr>
          <p:cNvGrpSpPr/>
          <p:nvPr/>
        </p:nvGrpSpPr>
        <p:grpSpPr>
          <a:xfrm>
            <a:off x="6242070" y="539417"/>
            <a:ext cx="350618" cy="363511"/>
            <a:chOff x="6590560" y="3460649"/>
            <a:chExt cx="350618" cy="363511"/>
          </a:xfrm>
        </p:grpSpPr>
        <p:sp>
          <p:nvSpPr>
            <p:cNvPr id="40" name="Google Shape;8757;p76">
              <a:extLst>
                <a:ext uri="{FF2B5EF4-FFF2-40B4-BE49-F238E27FC236}">
                  <a16:creationId xmlns:a16="http://schemas.microsoft.com/office/drawing/2014/main" id="{F860EB0F-7D08-4BE0-9F19-F7929C382417}"/>
                </a:ext>
              </a:extLst>
            </p:cNvPr>
            <p:cNvSpPr/>
            <p:nvPr/>
          </p:nvSpPr>
          <p:spPr>
            <a:xfrm>
              <a:off x="6590560" y="3460649"/>
              <a:ext cx="350618" cy="363511"/>
            </a:xfrm>
            <a:custGeom>
              <a:avLst/>
              <a:gdLst/>
              <a:ahLst/>
              <a:cxnLst/>
              <a:rect l="l" t="t" r="r" b="b"/>
              <a:pathLst>
                <a:path w="11313" h="11729" extrusionOk="0">
                  <a:moveTo>
                    <a:pt x="6931" y="10752"/>
                  </a:moveTo>
                  <a:lnTo>
                    <a:pt x="6931" y="10752"/>
                  </a:lnTo>
                  <a:cubicBezTo>
                    <a:pt x="6918" y="10760"/>
                    <a:pt x="6904" y="10768"/>
                    <a:pt x="6890" y="10776"/>
                  </a:cubicBezTo>
                  <a:lnTo>
                    <a:pt x="6890" y="10776"/>
                  </a:lnTo>
                  <a:cubicBezTo>
                    <a:pt x="6907" y="10776"/>
                    <a:pt x="6910" y="10774"/>
                    <a:pt x="6931" y="10752"/>
                  </a:cubicBezTo>
                  <a:close/>
                  <a:moveTo>
                    <a:pt x="3960" y="1"/>
                  </a:moveTo>
                  <a:cubicBezTo>
                    <a:pt x="3727" y="1"/>
                    <a:pt x="3516" y="55"/>
                    <a:pt x="3335" y="155"/>
                  </a:cubicBezTo>
                  <a:lnTo>
                    <a:pt x="692" y="1703"/>
                  </a:lnTo>
                  <a:lnTo>
                    <a:pt x="715" y="1703"/>
                  </a:lnTo>
                  <a:cubicBezTo>
                    <a:pt x="287" y="1941"/>
                    <a:pt x="25" y="2465"/>
                    <a:pt x="25" y="3203"/>
                  </a:cubicBezTo>
                  <a:cubicBezTo>
                    <a:pt x="1" y="5918"/>
                    <a:pt x="4097" y="11419"/>
                    <a:pt x="4311" y="11729"/>
                  </a:cubicBezTo>
                  <a:cubicBezTo>
                    <a:pt x="4429" y="11705"/>
                    <a:pt x="5733" y="11449"/>
                    <a:pt x="6890" y="10776"/>
                  </a:cubicBezTo>
                  <a:lnTo>
                    <a:pt x="6890" y="10776"/>
                  </a:lnTo>
                  <a:cubicBezTo>
                    <a:pt x="6888" y="10776"/>
                    <a:pt x="6886" y="10776"/>
                    <a:pt x="6883" y="10776"/>
                  </a:cubicBezTo>
                  <a:lnTo>
                    <a:pt x="9527" y="9252"/>
                  </a:lnTo>
                  <a:cubicBezTo>
                    <a:pt x="10456" y="8704"/>
                    <a:pt x="11289" y="7871"/>
                    <a:pt x="11289" y="6656"/>
                  </a:cubicBezTo>
                  <a:cubicBezTo>
                    <a:pt x="11313" y="5156"/>
                    <a:pt x="10241" y="3346"/>
                    <a:pt x="8955" y="2584"/>
                  </a:cubicBezTo>
                  <a:cubicBezTo>
                    <a:pt x="8570" y="2364"/>
                    <a:pt x="8208" y="2263"/>
                    <a:pt x="7889" y="2263"/>
                  </a:cubicBezTo>
                  <a:cubicBezTo>
                    <a:pt x="7656" y="2263"/>
                    <a:pt x="7445" y="2317"/>
                    <a:pt x="7264" y="2417"/>
                  </a:cubicBezTo>
                  <a:lnTo>
                    <a:pt x="6955" y="2608"/>
                  </a:lnTo>
                  <a:cubicBezTo>
                    <a:pt x="6526" y="1655"/>
                    <a:pt x="5836" y="798"/>
                    <a:pt x="5026" y="322"/>
                  </a:cubicBezTo>
                  <a:cubicBezTo>
                    <a:pt x="4641" y="102"/>
                    <a:pt x="4279" y="1"/>
                    <a:pt x="3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758;p76">
              <a:extLst>
                <a:ext uri="{FF2B5EF4-FFF2-40B4-BE49-F238E27FC236}">
                  <a16:creationId xmlns:a16="http://schemas.microsoft.com/office/drawing/2014/main" id="{394B551F-4448-4BAA-91D1-1BB5698F4550}"/>
                </a:ext>
              </a:extLst>
            </p:cNvPr>
            <p:cNvSpPr/>
            <p:nvPr/>
          </p:nvSpPr>
          <p:spPr>
            <a:xfrm>
              <a:off x="6590560" y="3508314"/>
              <a:ext cx="268705" cy="315845"/>
            </a:xfrm>
            <a:custGeom>
              <a:avLst/>
              <a:gdLst/>
              <a:ahLst/>
              <a:cxnLst/>
              <a:rect l="l" t="t" r="r" b="b"/>
              <a:pathLst>
                <a:path w="8670" h="10191" extrusionOk="0">
                  <a:moveTo>
                    <a:pt x="1311" y="0"/>
                  </a:moveTo>
                  <a:cubicBezTo>
                    <a:pt x="545" y="0"/>
                    <a:pt x="25" y="608"/>
                    <a:pt x="25" y="1665"/>
                  </a:cubicBezTo>
                  <a:cubicBezTo>
                    <a:pt x="1" y="4380"/>
                    <a:pt x="4097" y="9881"/>
                    <a:pt x="4311" y="10191"/>
                  </a:cubicBezTo>
                  <a:cubicBezTo>
                    <a:pt x="4526" y="10143"/>
                    <a:pt x="8646" y="9381"/>
                    <a:pt x="8646" y="6666"/>
                  </a:cubicBezTo>
                  <a:cubicBezTo>
                    <a:pt x="8669" y="5166"/>
                    <a:pt x="7598" y="3332"/>
                    <a:pt x="6312" y="2594"/>
                  </a:cubicBezTo>
                  <a:cubicBezTo>
                    <a:pt x="5926" y="2374"/>
                    <a:pt x="5566" y="2271"/>
                    <a:pt x="5248" y="2271"/>
                  </a:cubicBezTo>
                  <a:cubicBezTo>
                    <a:pt x="4878" y="2271"/>
                    <a:pt x="4566" y="2410"/>
                    <a:pt x="4335" y="2666"/>
                  </a:cubicBezTo>
                  <a:cubicBezTo>
                    <a:pt x="3930" y="1689"/>
                    <a:pt x="3192" y="784"/>
                    <a:pt x="2382" y="332"/>
                  </a:cubicBezTo>
                  <a:cubicBezTo>
                    <a:pt x="1996" y="107"/>
                    <a:pt x="1632" y="0"/>
                    <a:pt x="13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25241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1" name="Google Shape;2731;p41"/>
          <p:cNvSpPr txBox="1">
            <a:spLocks noGrp="1"/>
          </p:cNvSpPr>
          <p:nvPr>
            <p:ph type="body" idx="1"/>
          </p:nvPr>
        </p:nvSpPr>
        <p:spPr>
          <a:xfrm>
            <a:off x="237183" y="1595640"/>
            <a:ext cx="4634417" cy="227906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600" dirty="0" err="1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Sokoban</a:t>
            </a:r>
            <a:r>
              <a:rPr lang="ru-RU" sz="16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ru-RU" sz="1600" dirty="0" err="1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Soko-Ban</a:t>
            </a:r>
            <a:r>
              <a:rPr lang="ru-RU" sz="16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яп. </a:t>
            </a:r>
            <a:r>
              <a:rPr lang="en-US" sz="1600" dirty="0" err="1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MS Gothic" panose="020B0609070205080204" pitchFamily="49" charset="-128"/>
              </a:rPr>
              <a:t>倉庫番</a:t>
            </a:r>
            <a:r>
              <a:rPr lang="ru-RU" sz="16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sz="1600" dirty="0" err="1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сокобан</a:t>
            </a:r>
            <a:r>
              <a:rPr lang="ru-RU" sz="1600" dirty="0">
                <a:effectLst/>
                <a:latin typeface="Bookman Old Style" panose="0205060405050502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— кладовщик) — двухмерная компьютерная игра-головоломка, в которой игроку необходимо расставить ящики по обозначенным местам лабиринта.</a:t>
            </a:r>
          </a:p>
        </p:txBody>
      </p:sp>
      <p:grpSp>
        <p:nvGrpSpPr>
          <p:cNvPr id="2732" name="Google Shape;2732;p41"/>
          <p:cNvGrpSpPr/>
          <p:nvPr/>
        </p:nvGrpSpPr>
        <p:grpSpPr>
          <a:xfrm>
            <a:off x="980692" y="643627"/>
            <a:ext cx="243987" cy="339453"/>
            <a:chOff x="4661686" y="366694"/>
            <a:chExt cx="243987" cy="339453"/>
          </a:xfrm>
        </p:grpSpPr>
        <p:sp>
          <p:nvSpPr>
            <p:cNvPr id="2733" name="Google Shape;2733;p41"/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1"/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1"/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1"/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1"/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1"/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9" name="Google Shape;2739;p41"/>
          <p:cNvSpPr/>
          <p:nvPr/>
        </p:nvSpPr>
        <p:spPr>
          <a:xfrm>
            <a:off x="6989175" y="1012288"/>
            <a:ext cx="110150" cy="110150"/>
          </a:xfrm>
          <a:custGeom>
            <a:avLst/>
            <a:gdLst/>
            <a:ahLst/>
            <a:cxnLst/>
            <a:rect l="l" t="t" r="r" b="b"/>
            <a:pathLst>
              <a:path w="4406" h="4406" extrusionOk="0">
                <a:moveTo>
                  <a:pt x="1762" y="0"/>
                </a:moveTo>
                <a:lnTo>
                  <a:pt x="1762" y="881"/>
                </a:lnTo>
                <a:lnTo>
                  <a:pt x="1762" y="1762"/>
                </a:lnTo>
                <a:lnTo>
                  <a:pt x="2643" y="1762"/>
                </a:lnTo>
                <a:lnTo>
                  <a:pt x="2643" y="881"/>
                </a:lnTo>
                <a:lnTo>
                  <a:pt x="2643" y="0"/>
                </a:lnTo>
                <a:close/>
                <a:moveTo>
                  <a:pt x="0" y="1762"/>
                </a:moveTo>
                <a:lnTo>
                  <a:pt x="0" y="2643"/>
                </a:lnTo>
                <a:lnTo>
                  <a:pt x="1762" y="2643"/>
                </a:lnTo>
                <a:lnTo>
                  <a:pt x="1762" y="1762"/>
                </a:lnTo>
                <a:close/>
                <a:moveTo>
                  <a:pt x="2643" y="1762"/>
                </a:moveTo>
                <a:lnTo>
                  <a:pt x="2643" y="2643"/>
                </a:lnTo>
                <a:lnTo>
                  <a:pt x="4406" y="2643"/>
                </a:lnTo>
                <a:lnTo>
                  <a:pt x="4406" y="1762"/>
                </a:lnTo>
                <a:close/>
                <a:moveTo>
                  <a:pt x="1762" y="2643"/>
                </a:moveTo>
                <a:lnTo>
                  <a:pt x="1762" y="3524"/>
                </a:lnTo>
                <a:lnTo>
                  <a:pt x="1762" y="4406"/>
                </a:lnTo>
                <a:lnTo>
                  <a:pt x="2643" y="4406"/>
                </a:lnTo>
                <a:lnTo>
                  <a:pt x="2643" y="3524"/>
                </a:lnTo>
                <a:lnTo>
                  <a:pt x="2643" y="264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41"/>
          <p:cNvSpPr/>
          <p:nvPr/>
        </p:nvSpPr>
        <p:spPr>
          <a:xfrm>
            <a:off x="7996200" y="2586713"/>
            <a:ext cx="110150" cy="110150"/>
          </a:xfrm>
          <a:custGeom>
            <a:avLst/>
            <a:gdLst/>
            <a:ahLst/>
            <a:cxnLst/>
            <a:rect l="l" t="t" r="r" b="b"/>
            <a:pathLst>
              <a:path w="4406" h="4406" extrusionOk="0">
                <a:moveTo>
                  <a:pt x="1762" y="0"/>
                </a:moveTo>
                <a:lnTo>
                  <a:pt x="1762" y="881"/>
                </a:lnTo>
                <a:lnTo>
                  <a:pt x="1762" y="1762"/>
                </a:lnTo>
                <a:lnTo>
                  <a:pt x="2643" y="1762"/>
                </a:lnTo>
                <a:lnTo>
                  <a:pt x="2643" y="881"/>
                </a:lnTo>
                <a:lnTo>
                  <a:pt x="2643" y="0"/>
                </a:lnTo>
                <a:close/>
                <a:moveTo>
                  <a:pt x="0" y="1762"/>
                </a:moveTo>
                <a:lnTo>
                  <a:pt x="0" y="2643"/>
                </a:lnTo>
                <a:lnTo>
                  <a:pt x="1762" y="2643"/>
                </a:lnTo>
                <a:lnTo>
                  <a:pt x="1762" y="1762"/>
                </a:lnTo>
                <a:close/>
                <a:moveTo>
                  <a:pt x="2643" y="1762"/>
                </a:moveTo>
                <a:lnTo>
                  <a:pt x="2643" y="2643"/>
                </a:lnTo>
                <a:lnTo>
                  <a:pt x="4406" y="2643"/>
                </a:lnTo>
                <a:lnTo>
                  <a:pt x="4406" y="1762"/>
                </a:lnTo>
                <a:close/>
                <a:moveTo>
                  <a:pt x="1762" y="2643"/>
                </a:moveTo>
                <a:lnTo>
                  <a:pt x="1762" y="3524"/>
                </a:lnTo>
                <a:lnTo>
                  <a:pt x="1762" y="4406"/>
                </a:lnTo>
                <a:lnTo>
                  <a:pt x="2643" y="4406"/>
                </a:lnTo>
                <a:lnTo>
                  <a:pt x="2643" y="3524"/>
                </a:lnTo>
                <a:lnTo>
                  <a:pt x="2643" y="264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1" name="Google Shape;2741;p41"/>
          <p:cNvGrpSpPr/>
          <p:nvPr/>
        </p:nvGrpSpPr>
        <p:grpSpPr>
          <a:xfrm flipH="1">
            <a:off x="2299606" y="910133"/>
            <a:ext cx="509569" cy="306732"/>
            <a:chOff x="5028350" y="1751100"/>
            <a:chExt cx="1007650" cy="606550"/>
          </a:xfrm>
        </p:grpSpPr>
        <p:sp>
          <p:nvSpPr>
            <p:cNvPr id="2742" name="Google Shape;2742;p41"/>
            <p:cNvSpPr/>
            <p:nvPr/>
          </p:nvSpPr>
          <p:spPr>
            <a:xfrm>
              <a:off x="5038525" y="1751100"/>
              <a:ext cx="480950" cy="318825"/>
            </a:xfrm>
            <a:custGeom>
              <a:avLst/>
              <a:gdLst/>
              <a:ahLst/>
              <a:cxnLst/>
              <a:rect l="l" t="t" r="r" b="b"/>
              <a:pathLst>
                <a:path w="19238" h="12753" extrusionOk="0">
                  <a:moveTo>
                    <a:pt x="7435" y="0"/>
                  </a:moveTo>
                  <a:cubicBezTo>
                    <a:pt x="7305" y="0"/>
                    <a:pt x="7192" y="18"/>
                    <a:pt x="7098" y="55"/>
                  </a:cubicBezTo>
                  <a:cubicBezTo>
                    <a:pt x="6755" y="183"/>
                    <a:pt x="6595" y="440"/>
                    <a:pt x="6595" y="794"/>
                  </a:cubicBezTo>
                  <a:lnTo>
                    <a:pt x="6595" y="2132"/>
                  </a:lnTo>
                  <a:cubicBezTo>
                    <a:pt x="6595" y="2860"/>
                    <a:pt x="7312" y="3984"/>
                    <a:pt x="8618" y="5119"/>
                  </a:cubicBezTo>
                  <a:cubicBezTo>
                    <a:pt x="9196" y="5632"/>
                    <a:pt x="9871" y="6178"/>
                    <a:pt x="10577" y="6735"/>
                  </a:cubicBezTo>
                  <a:cubicBezTo>
                    <a:pt x="10406" y="6649"/>
                    <a:pt x="10224" y="6574"/>
                    <a:pt x="10042" y="6489"/>
                  </a:cubicBezTo>
                  <a:cubicBezTo>
                    <a:pt x="6163" y="4741"/>
                    <a:pt x="2462" y="3595"/>
                    <a:pt x="889" y="3595"/>
                  </a:cubicBezTo>
                  <a:cubicBezTo>
                    <a:pt x="573" y="3595"/>
                    <a:pt x="343" y="3641"/>
                    <a:pt x="215" y="3738"/>
                  </a:cubicBezTo>
                  <a:cubicBezTo>
                    <a:pt x="65" y="3855"/>
                    <a:pt x="1" y="4005"/>
                    <a:pt x="11" y="4176"/>
                  </a:cubicBezTo>
                  <a:lnTo>
                    <a:pt x="11" y="5472"/>
                  </a:lnTo>
                  <a:cubicBezTo>
                    <a:pt x="1" y="5996"/>
                    <a:pt x="814" y="6778"/>
                    <a:pt x="2195" y="7570"/>
                  </a:cubicBezTo>
                  <a:cubicBezTo>
                    <a:pt x="2634" y="7827"/>
                    <a:pt x="3137" y="8084"/>
                    <a:pt x="3694" y="8341"/>
                  </a:cubicBezTo>
                  <a:cubicBezTo>
                    <a:pt x="7921" y="10250"/>
                    <a:pt x="14879" y="12753"/>
                    <a:pt x="16678" y="12753"/>
                  </a:cubicBezTo>
                  <a:cubicBezTo>
                    <a:pt x="16857" y="12753"/>
                    <a:pt x="16984" y="12728"/>
                    <a:pt x="17054" y="12676"/>
                  </a:cubicBezTo>
                  <a:cubicBezTo>
                    <a:pt x="17139" y="12623"/>
                    <a:pt x="17171" y="12548"/>
                    <a:pt x="17171" y="12451"/>
                  </a:cubicBezTo>
                  <a:lnTo>
                    <a:pt x="17182" y="11167"/>
                  </a:lnTo>
                  <a:cubicBezTo>
                    <a:pt x="17861" y="11519"/>
                    <a:pt x="18402" y="11720"/>
                    <a:pt x="18727" y="11720"/>
                  </a:cubicBezTo>
                  <a:cubicBezTo>
                    <a:pt x="18797" y="11720"/>
                    <a:pt x="18856" y="11710"/>
                    <a:pt x="18906" y="11691"/>
                  </a:cubicBezTo>
                  <a:cubicBezTo>
                    <a:pt x="19109" y="11616"/>
                    <a:pt x="19216" y="11456"/>
                    <a:pt x="19216" y="11220"/>
                  </a:cubicBezTo>
                  <a:lnTo>
                    <a:pt x="19216" y="9893"/>
                  </a:lnTo>
                  <a:cubicBezTo>
                    <a:pt x="19238" y="8940"/>
                    <a:pt x="17557" y="6767"/>
                    <a:pt x="14913" y="4465"/>
                  </a:cubicBezTo>
                  <a:cubicBezTo>
                    <a:pt x="13339" y="3095"/>
                    <a:pt x="11712" y="1928"/>
                    <a:pt x="10331" y="1126"/>
                  </a:cubicBezTo>
                  <a:cubicBezTo>
                    <a:pt x="9098" y="416"/>
                    <a:pt x="8064" y="0"/>
                    <a:pt x="7435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1"/>
            <p:cNvSpPr/>
            <p:nvPr/>
          </p:nvSpPr>
          <p:spPr>
            <a:xfrm>
              <a:off x="5203375" y="1770650"/>
              <a:ext cx="315575" cy="273500"/>
            </a:xfrm>
            <a:custGeom>
              <a:avLst/>
              <a:gdLst/>
              <a:ahLst/>
              <a:cxnLst/>
              <a:rect l="l" t="t" r="r" b="b"/>
              <a:pathLst>
                <a:path w="12623" h="10940" extrusionOk="0">
                  <a:moveTo>
                    <a:pt x="1" y="1"/>
                  </a:moveTo>
                  <a:lnTo>
                    <a:pt x="1" y="1350"/>
                  </a:lnTo>
                  <a:cubicBezTo>
                    <a:pt x="1" y="2078"/>
                    <a:pt x="718" y="3202"/>
                    <a:pt x="2024" y="4337"/>
                  </a:cubicBezTo>
                  <a:cubicBezTo>
                    <a:pt x="4144" y="6188"/>
                    <a:pt x="7419" y="8586"/>
                    <a:pt x="9732" y="9925"/>
                  </a:cubicBezTo>
                  <a:cubicBezTo>
                    <a:pt x="10804" y="10544"/>
                    <a:pt x="11677" y="10940"/>
                    <a:pt x="12129" y="10940"/>
                  </a:cubicBezTo>
                  <a:cubicBezTo>
                    <a:pt x="12201" y="10940"/>
                    <a:pt x="12262" y="10930"/>
                    <a:pt x="12312" y="10909"/>
                  </a:cubicBezTo>
                  <a:cubicBezTo>
                    <a:pt x="12515" y="10834"/>
                    <a:pt x="12611" y="10674"/>
                    <a:pt x="12622" y="10438"/>
                  </a:cubicBezTo>
                  <a:lnTo>
                    <a:pt x="12622" y="9100"/>
                  </a:lnTo>
                  <a:cubicBezTo>
                    <a:pt x="12622" y="9325"/>
                    <a:pt x="12526" y="9486"/>
                    <a:pt x="12322" y="9571"/>
                  </a:cubicBezTo>
                  <a:cubicBezTo>
                    <a:pt x="12274" y="9589"/>
                    <a:pt x="12216" y="9598"/>
                    <a:pt x="12149" y="9598"/>
                  </a:cubicBezTo>
                  <a:cubicBezTo>
                    <a:pt x="11695" y="9598"/>
                    <a:pt x="10824" y="9201"/>
                    <a:pt x="9742" y="8576"/>
                  </a:cubicBezTo>
                  <a:cubicBezTo>
                    <a:pt x="7419" y="7238"/>
                    <a:pt x="4144" y="4840"/>
                    <a:pt x="2024" y="2988"/>
                  </a:cubicBezTo>
                  <a:cubicBezTo>
                    <a:pt x="718" y="1853"/>
                    <a:pt x="1" y="7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1"/>
            <p:cNvSpPr/>
            <p:nvPr/>
          </p:nvSpPr>
          <p:spPr>
            <a:xfrm>
              <a:off x="5189725" y="1751100"/>
              <a:ext cx="347950" cy="259500"/>
            </a:xfrm>
            <a:custGeom>
              <a:avLst/>
              <a:gdLst/>
              <a:ahLst/>
              <a:cxnLst/>
              <a:rect l="l" t="t" r="r" b="b"/>
              <a:pathLst>
                <a:path w="13918" h="10380" extrusionOk="0">
                  <a:moveTo>
                    <a:pt x="1387" y="0"/>
                  </a:moveTo>
                  <a:cubicBezTo>
                    <a:pt x="1257" y="0"/>
                    <a:pt x="1144" y="18"/>
                    <a:pt x="1050" y="55"/>
                  </a:cubicBezTo>
                  <a:cubicBezTo>
                    <a:pt x="1" y="451"/>
                    <a:pt x="643" y="2089"/>
                    <a:pt x="2570" y="3770"/>
                  </a:cubicBezTo>
                  <a:cubicBezTo>
                    <a:pt x="4690" y="5622"/>
                    <a:pt x="7965" y="8020"/>
                    <a:pt x="10288" y="9358"/>
                  </a:cubicBezTo>
                  <a:cubicBezTo>
                    <a:pt x="11370" y="9983"/>
                    <a:pt x="12241" y="10380"/>
                    <a:pt x="12695" y="10380"/>
                  </a:cubicBezTo>
                  <a:cubicBezTo>
                    <a:pt x="12762" y="10380"/>
                    <a:pt x="12820" y="10371"/>
                    <a:pt x="12868" y="10353"/>
                  </a:cubicBezTo>
                  <a:cubicBezTo>
                    <a:pt x="13917" y="9946"/>
                    <a:pt x="12130" y="7313"/>
                    <a:pt x="8865" y="4465"/>
                  </a:cubicBezTo>
                  <a:cubicBezTo>
                    <a:pt x="7291" y="3095"/>
                    <a:pt x="5664" y="1928"/>
                    <a:pt x="4283" y="1126"/>
                  </a:cubicBezTo>
                  <a:cubicBezTo>
                    <a:pt x="3050" y="416"/>
                    <a:pt x="2016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1"/>
            <p:cNvSpPr/>
            <p:nvPr/>
          </p:nvSpPr>
          <p:spPr>
            <a:xfrm>
              <a:off x="5038525" y="1854150"/>
              <a:ext cx="429575" cy="215775"/>
            </a:xfrm>
            <a:custGeom>
              <a:avLst/>
              <a:gdLst/>
              <a:ahLst/>
              <a:cxnLst/>
              <a:rect l="l" t="t" r="r" b="b"/>
              <a:pathLst>
                <a:path w="17183" h="8631" extrusionOk="0">
                  <a:moveTo>
                    <a:pt x="17182" y="6981"/>
                  </a:moveTo>
                  <a:lnTo>
                    <a:pt x="17182" y="6986"/>
                  </a:lnTo>
                  <a:lnTo>
                    <a:pt x="17182" y="6986"/>
                  </a:lnTo>
                  <a:cubicBezTo>
                    <a:pt x="17182" y="6984"/>
                    <a:pt x="17182" y="6982"/>
                    <a:pt x="17182" y="6981"/>
                  </a:cubicBezTo>
                  <a:close/>
                  <a:moveTo>
                    <a:pt x="11" y="1"/>
                  </a:moveTo>
                  <a:lnTo>
                    <a:pt x="11" y="1350"/>
                  </a:lnTo>
                  <a:cubicBezTo>
                    <a:pt x="1" y="1874"/>
                    <a:pt x="814" y="2656"/>
                    <a:pt x="2195" y="3448"/>
                  </a:cubicBezTo>
                  <a:cubicBezTo>
                    <a:pt x="2634" y="3705"/>
                    <a:pt x="3137" y="3962"/>
                    <a:pt x="3694" y="4219"/>
                  </a:cubicBezTo>
                  <a:cubicBezTo>
                    <a:pt x="7921" y="6128"/>
                    <a:pt x="14879" y="8631"/>
                    <a:pt x="16678" y="8631"/>
                  </a:cubicBezTo>
                  <a:cubicBezTo>
                    <a:pt x="16857" y="8631"/>
                    <a:pt x="16984" y="8606"/>
                    <a:pt x="17054" y="8554"/>
                  </a:cubicBezTo>
                  <a:cubicBezTo>
                    <a:pt x="17139" y="8501"/>
                    <a:pt x="17171" y="8426"/>
                    <a:pt x="17171" y="8329"/>
                  </a:cubicBezTo>
                  <a:lnTo>
                    <a:pt x="17182" y="6986"/>
                  </a:lnTo>
                  <a:lnTo>
                    <a:pt x="17182" y="6986"/>
                  </a:lnTo>
                  <a:cubicBezTo>
                    <a:pt x="17181" y="7080"/>
                    <a:pt x="17138" y="7153"/>
                    <a:pt x="17064" y="7205"/>
                  </a:cubicBezTo>
                  <a:cubicBezTo>
                    <a:pt x="16993" y="7259"/>
                    <a:pt x="16862" y="7284"/>
                    <a:pt x="16680" y="7284"/>
                  </a:cubicBezTo>
                  <a:cubicBezTo>
                    <a:pt x="14862" y="7284"/>
                    <a:pt x="7926" y="4777"/>
                    <a:pt x="3694" y="2870"/>
                  </a:cubicBezTo>
                  <a:cubicBezTo>
                    <a:pt x="3137" y="2624"/>
                    <a:pt x="2645" y="2367"/>
                    <a:pt x="2195" y="2110"/>
                  </a:cubicBezTo>
                  <a:cubicBezTo>
                    <a:pt x="825" y="1318"/>
                    <a:pt x="11" y="52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1"/>
            <p:cNvSpPr/>
            <p:nvPr/>
          </p:nvSpPr>
          <p:spPr>
            <a:xfrm>
              <a:off x="5028350" y="1840950"/>
              <a:ext cx="449650" cy="195325"/>
            </a:xfrm>
            <a:custGeom>
              <a:avLst/>
              <a:gdLst/>
              <a:ahLst/>
              <a:cxnLst/>
              <a:rect l="l" t="t" r="r" b="b"/>
              <a:pathLst>
                <a:path w="17986" h="7813" extrusionOk="0">
                  <a:moveTo>
                    <a:pt x="1296" y="1"/>
                  </a:moveTo>
                  <a:cubicBezTo>
                    <a:pt x="980" y="1"/>
                    <a:pt x="750" y="47"/>
                    <a:pt x="622" y="144"/>
                  </a:cubicBezTo>
                  <a:cubicBezTo>
                    <a:pt x="1" y="604"/>
                    <a:pt x="846" y="1621"/>
                    <a:pt x="2602" y="2638"/>
                  </a:cubicBezTo>
                  <a:cubicBezTo>
                    <a:pt x="3052" y="2895"/>
                    <a:pt x="3544" y="3152"/>
                    <a:pt x="4101" y="3398"/>
                  </a:cubicBezTo>
                  <a:cubicBezTo>
                    <a:pt x="8333" y="5305"/>
                    <a:pt x="15269" y="7812"/>
                    <a:pt x="17087" y="7812"/>
                  </a:cubicBezTo>
                  <a:cubicBezTo>
                    <a:pt x="17269" y="7812"/>
                    <a:pt x="17400" y="7787"/>
                    <a:pt x="17471" y="7733"/>
                  </a:cubicBezTo>
                  <a:cubicBezTo>
                    <a:pt x="17985" y="7348"/>
                    <a:pt x="16743" y="6245"/>
                    <a:pt x="14453" y="4918"/>
                  </a:cubicBezTo>
                  <a:cubicBezTo>
                    <a:pt x="13339" y="4276"/>
                    <a:pt x="11969" y="3580"/>
                    <a:pt x="10449" y="2895"/>
                  </a:cubicBezTo>
                  <a:cubicBezTo>
                    <a:pt x="6570" y="1147"/>
                    <a:pt x="2869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1"/>
            <p:cNvSpPr/>
            <p:nvPr/>
          </p:nvSpPr>
          <p:spPr>
            <a:xfrm>
              <a:off x="5591450" y="1897250"/>
              <a:ext cx="77100" cy="76825"/>
            </a:xfrm>
            <a:custGeom>
              <a:avLst/>
              <a:gdLst/>
              <a:ahLst/>
              <a:cxnLst/>
              <a:rect l="l" t="t" r="r" b="b"/>
              <a:pathLst>
                <a:path w="3084" h="3073" extrusionOk="0">
                  <a:moveTo>
                    <a:pt x="1542" y="0"/>
                  </a:moveTo>
                  <a:cubicBezTo>
                    <a:pt x="696" y="0"/>
                    <a:pt x="0" y="686"/>
                    <a:pt x="0" y="1542"/>
                  </a:cubicBezTo>
                  <a:cubicBezTo>
                    <a:pt x="0" y="2388"/>
                    <a:pt x="696" y="3073"/>
                    <a:pt x="1542" y="3073"/>
                  </a:cubicBezTo>
                  <a:cubicBezTo>
                    <a:pt x="2398" y="3073"/>
                    <a:pt x="3083" y="2388"/>
                    <a:pt x="3083" y="1542"/>
                  </a:cubicBezTo>
                  <a:cubicBezTo>
                    <a:pt x="3083" y="686"/>
                    <a:pt x="2398" y="0"/>
                    <a:pt x="1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1"/>
            <p:cNvSpPr/>
            <p:nvPr/>
          </p:nvSpPr>
          <p:spPr>
            <a:xfrm>
              <a:off x="5180375" y="1927900"/>
              <a:ext cx="531250" cy="336625"/>
            </a:xfrm>
            <a:custGeom>
              <a:avLst/>
              <a:gdLst/>
              <a:ahLst/>
              <a:cxnLst/>
              <a:rect l="l" t="t" r="r" b="b"/>
              <a:pathLst>
                <a:path w="21250" h="13465" extrusionOk="0">
                  <a:moveTo>
                    <a:pt x="18860" y="1"/>
                  </a:moveTo>
                  <a:cubicBezTo>
                    <a:pt x="18804" y="1"/>
                    <a:pt x="18744" y="2"/>
                    <a:pt x="18681" y="6"/>
                  </a:cubicBezTo>
                  <a:cubicBezTo>
                    <a:pt x="18284" y="16"/>
                    <a:pt x="17974" y="113"/>
                    <a:pt x="17856" y="155"/>
                  </a:cubicBezTo>
                  <a:cubicBezTo>
                    <a:pt x="17771" y="177"/>
                    <a:pt x="17653" y="220"/>
                    <a:pt x="17567" y="262"/>
                  </a:cubicBezTo>
                  <a:cubicBezTo>
                    <a:pt x="17439" y="316"/>
                    <a:pt x="17267" y="402"/>
                    <a:pt x="17139" y="466"/>
                  </a:cubicBezTo>
                  <a:cubicBezTo>
                    <a:pt x="15747" y="1279"/>
                    <a:pt x="16454" y="1419"/>
                    <a:pt x="15608" y="2157"/>
                  </a:cubicBezTo>
                  <a:cubicBezTo>
                    <a:pt x="15565" y="2152"/>
                    <a:pt x="15501" y="2149"/>
                    <a:pt x="15426" y="2149"/>
                  </a:cubicBezTo>
                  <a:cubicBezTo>
                    <a:pt x="15351" y="2149"/>
                    <a:pt x="15266" y="2152"/>
                    <a:pt x="15180" y="2157"/>
                  </a:cubicBezTo>
                  <a:cubicBezTo>
                    <a:pt x="15084" y="2168"/>
                    <a:pt x="14923" y="2179"/>
                    <a:pt x="14698" y="2211"/>
                  </a:cubicBezTo>
                  <a:cubicBezTo>
                    <a:pt x="14570" y="2232"/>
                    <a:pt x="14356" y="2275"/>
                    <a:pt x="14195" y="2329"/>
                  </a:cubicBezTo>
                  <a:cubicBezTo>
                    <a:pt x="13938" y="2393"/>
                    <a:pt x="13167" y="2607"/>
                    <a:pt x="12225" y="3228"/>
                  </a:cubicBezTo>
                  <a:cubicBezTo>
                    <a:pt x="12108" y="3303"/>
                    <a:pt x="11936" y="3431"/>
                    <a:pt x="11840" y="3517"/>
                  </a:cubicBezTo>
                  <a:cubicBezTo>
                    <a:pt x="11669" y="3645"/>
                    <a:pt x="11605" y="3709"/>
                    <a:pt x="11412" y="3891"/>
                  </a:cubicBezTo>
                  <a:cubicBezTo>
                    <a:pt x="11380" y="3924"/>
                    <a:pt x="11251" y="4041"/>
                    <a:pt x="11101" y="4223"/>
                  </a:cubicBezTo>
                  <a:cubicBezTo>
                    <a:pt x="11016" y="4320"/>
                    <a:pt x="10919" y="4459"/>
                    <a:pt x="10855" y="4555"/>
                  </a:cubicBezTo>
                  <a:cubicBezTo>
                    <a:pt x="10802" y="4619"/>
                    <a:pt x="10748" y="4716"/>
                    <a:pt x="10705" y="4780"/>
                  </a:cubicBezTo>
                  <a:cubicBezTo>
                    <a:pt x="10673" y="4833"/>
                    <a:pt x="10630" y="4908"/>
                    <a:pt x="10609" y="4962"/>
                  </a:cubicBezTo>
                  <a:cubicBezTo>
                    <a:pt x="10566" y="5048"/>
                    <a:pt x="10513" y="5155"/>
                    <a:pt x="10480" y="5240"/>
                  </a:cubicBezTo>
                  <a:cubicBezTo>
                    <a:pt x="10438" y="5337"/>
                    <a:pt x="10395" y="5465"/>
                    <a:pt x="10363" y="5572"/>
                  </a:cubicBezTo>
                  <a:cubicBezTo>
                    <a:pt x="10363" y="5583"/>
                    <a:pt x="10363" y="5594"/>
                    <a:pt x="10352" y="5604"/>
                  </a:cubicBezTo>
                  <a:cubicBezTo>
                    <a:pt x="9956" y="5861"/>
                    <a:pt x="9303" y="6279"/>
                    <a:pt x="8896" y="6546"/>
                  </a:cubicBezTo>
                  <a:cubicBezTo>
                    <a:pt x="8457" y="6835"/>
                    <a:pt x="7644" y="7371"/>
                    <a:pt x="7076" y="7745"/>
                  </a:cubicBezTo>
                  <a:cubicBezTo>
                    <a:pt x="6327" y="8270"/>
                    <a:pt x="6145" y="8388"/>
                    <a:pt x="5438" y="8891"/>
                  </a:cubicBezTo>
                  <a:cubicBezTo>
                    <a:pt x="5203" y="9062"/>
                    <a:pt x="4732" y="9405"/>
                    <a:pt x="4475" y="9597"/>
                  </a:cubicBezTo>
                  <a:cubicBezTo>
                    <a:pt x="4346" y="9704"/>
                    <a:pt x="1456" y="11503"/>
                    <a:pt x="1167" y="11749"/>
                  </a:cubicBezTo>
                  <a:cubicBezTo>
                    <a:pt x="1007" y="11888"/>
                    <a:pt x="739" y="12124"/>
                    <a:pt x="482" y="12391"/>
                  </a:cubicBezTo>
                  <a:cubicBezTo>
                    <a:pt x="257" y="12627"/>
                    <a:pt x="150" y="12787"/>
                    <a:pt x="129" y="12841"/>
                  </a:cubicBezTo>
                  <a:cubicBezTo>
                    <a:pt x="64" y="12937"/>
                    <a:pt x="43" y="13001"/>
                    <a:pt x="32" y="13034"/>
                  </a:cubicBezTo>
                  <a:cubicBezTo>
                    <a:pt x="22" y="13044"/>
                    <a:pt x="22" y="13076"/>
                    <a:pt x="11" y="13087"/>
                  </a:cubicBezTo>
                  <a:cubicBezTo>
                    <a:pt x="11" y="13119"/>
                    <a:pt x="0" y="13151"/>
                    <a:pt x="0" y="13183"/>
                  </a:cubicBezTo>
                  <a:cubicBezTo>
                    <a:pt x="0" y="13237"/>
                    <a:pt x="22" y="13280"/>
                    <a:pt x="43" y="13323"/>
                  </a:cubicBezTo>
                  <a:cubicBezTo>
                    <a:pt x="86" y="13387"/>
                    <a:pt x="139" y="13408"/>
                    <a:pt x="161" y="13419"/>
                  </a:cubicBezTo>
                  <a:cubicBezTo>
                    <a:pt x="236" y="13451"/>
                    <a:pt x="289" y="13451"/>
                    <a:pt x="407" y="13462"/>
                  </a:cubicBezTo>
                  <a:cubicBezTo>
                    <a:pt x="426" y="13464"/>
                    <a:pt x="446" y="13465"/>
                    <a:pt x="465" y="13465"/>
                  </a:cubicBezTo>
                  <a:cubicBezTo>
                    <a:pt x="541" y="13465"/>
                    <a:pt x="617" y="13451"/>
                    <a:pt x="685" y="13451"/>
                  </a:cubicBezTo>
                  <a:cubicBezTo>
                    <a:pt x="846" y="13430"/>
                    <a:pt x="1049" y="13376"/>
                    <a:pt x="1210" y="13333"/>
                  </a:cubicBezTo>
                  <a:cubicBezTo>
                    <a:pt x="1328" y="13301"/>
                    <a:pt x="1488" y="13248"/>
                    <a:pt x="1606" y="13215"/>
                  </a:cubicBezTo>
                  <a:cubicBezTo>
                    <a:pt x="1842" y="13141"/>
                    <a:pt x="2216" y="13001"/>
                    <a:pt x="2484" y="12894"/>
                  </a:cubicBezTo>
                  <a:cubicBezTo>
                    <a:pt x="2655" y="12830"/>
                    <a:pt x="6049" y="10978"/>
                    <a:pt x="7719" y="10165"/>
                  </a:cubicBezTo>
                  <a:cubicBezTo>
                    <a:pt x="9078" y="9501"/>
                    <a:pt x="10331" y="8859"/>
                    <a:pt x="11808" y="8088"/>
                  </a:cubicBezTo>
                  <a:cubicBezTo>
                    <a:pt x="12022" y="8141"/>
                    <a:pt x="12033" y="8141"/>
                    <a:pt x="12268" y="8173"/>
                  </a:cubicBezTo>
                  <a:cubicBezTo>
                    <a:pt x="12370" y="8188"/>
                    <a:pt x="12495" y="8194"/>
                    <a:pt x="12617" y="8194"/>
                  </a:cubicBezTo>
                  <a:cubicBezTo>
                    <a:pt x="12765" y="8194"/>
                    <a:pt x="12908" y="8185"/>
                    <a:pt x="12996" y="8173"/>
                  </a:cubicBezTo>
                  <a:cubicBezTo>
                    <a:pt x="13114" y="8163"/>
                    <a:pt x="13285" y="8141"/>
                    <a:pt x="13403" y="8120"/>
                  </a:cubicBezTo>
                  <a:cubicBezTo>
                    <a:pt x="13638" y="8077"/>
                    <a:pt x="13820" y="8024"/>
                    <a:pt x="13831" y="8013"/>
                  </a:cubicBezTo>
                  <a:cubicBezTo>
                    <a:pt x="14077" y="7949"/>
                    <a:pt x="14152" y="7917"/>
                    <a:pt x="14356" y="7831"/>
                  </a:cubicBezTo>
                  <a:cubicBezTo>
                    <a:pt x="14473" y="7788"/>
                    <a:pt x="14666" y="7702"/>
                    <a:pt x="14795" y="7638"/>
                  </a:cubicBezTo>
                  <a:cubicBezTo>
                    <a:pt x="15169" y="7445"/>
                    <a:pt x="15512" y="7231"/>
                    <a:pt x="15694" y="7092"/>
                  </a:cubicBezTo>
                  <a:cubicBezTo>
                    <a:pt x="15801" y="7028"/>
                    <a:pt x="15961" y="6910"/>
                    <a:pt x="16154" y="6750"/>
                  </a:cubicBezTo>
                  <a:cubicBezTo>
                    <a:pt x="16347" y="6578"/>
                    <a:pt x="16465" y="6461"/>
                    <a:pt x="16561" y="6364"/>
                  </a:cubicBezTo>
                  <a:cubicBezTo>
                    <a:pt x="16604" y="6332"/>
                    <a:pt x="16743" y="6182"/>
                    <a:pt x="16914" y="5979"/>
                  </a:cubicBezTo>
                  <a:cubicBezTo>
                    <a:pt x="17043" y="5818"/>
                    <a:pt x="17128" y="5690"/>
                    <a:pt x="17193" y="5583"/>
                  </a:cubicBezTo>
                  <a:cubicBezTo>
                    <a:pt x="17225" y="5540"/>
                    <a:pt x="17257" y="5486"/>
                    <a:pt x="17289" y="5444"/>
                  </a:cubicBezTo>
                  <a:cubicBezTo>
                    <a:pt x="17321" y="5379"/>
                    <a:pt x="17364" y="5304"/>
                    <a:pt x="17396" y="5240"/>
                  </a:cubicBezTo>
                  <a:cubicBezTo>
                    <a:pt x="17667" y="5144"/>
                    <a:pt x="17854" y="5118"/>
                    <a:pt x="18005" y="5118"/>
                  </a:cubicBezTo>
                  <a:cubicBezTo>
                    <a:pt x="18193" y="5118"/>
                    <a:pt x="18327" y="5159"/>
                    <a:pt x="18498" y="5159"/>
                  </a:cubicBezTo>
                  <a:cubicBezTo>
                    <a:pt x="18729" y="5159"/>
                    <a:pt x="19028" y="5085"/>
                    <a:pt x="19623" y="4737"/>
                  </a:cubicBezTo>
                  <a:cubicBezTo>
                    <a:pt x="19826" y="4609"/>
                    <a:pt x="19954" y="4523"/>
                    <a:pt x="20136" y="4373"/>
                  </a:cubicBezTo>
                  <a:cubicBezTo>
                    <a:pt x="20329" y="4213"/>
                    <a:pt x="20511" y="4009"/>
                    <a:pt x="20533" y="3988"/>
                  </a:cubicBezTo>
                  <a:cubicBezTo>
                    <a:pt x="20607" y="3881"/>
                    <a:pt x="20715" y="3742"/>
                    <a:pt x="20789" y="3635"/>
                  </a:cubicBezTo>
                  <a:cubicBezTo>
                    <a:pt x="20843" y="3560"/>
                    <a:pt x="20907" y="3442"/>
                    <a:pt x="20950" y="3356"/>
                  </a:cubicBezTo>
                  <a:cubicBezTo>
                    <a:pt x="20950" y="3356"/>
                    <a:pt x="21068" y="3131"/>
                    <a:pt x="21153" y="2832"/>
                  </a:cubicBezTo>
                  <a:cubicBezTo>
                    <a:pt x="21250" y="2457"/>
                    <a:pt x="21239" y="2157"/>
                    <a:pt x="21239" y="2125"/>
                  </a:cubicBezTo>
                  <a:cubicBezTo>
                    <a:pt x="21239" y="2082"/>
                    <a:pt x="21239" y="2029"/>
                    <a:pt x="21228" y="1986"/>
                  </a:cubicBezTo>
                  <a:cubicBezTo>
                    <a:pt x="21218" y="1815"/>
                    <a:pt x="21218" y="1815"/>
                    <a:pt x="21196" y="1740"/>
                  </a:cubicBezTo>
                  <a:cubicBezTo>
                    <a:pt x="21153" y="1547"/>
                    <a:pt x="21121" y="1451"/>
                    <a:pt x="21078" y="1344"/>
                  </a:cubicBezTo>
                  <a:cubicBezTo>
                    <a:pt x="21078" y="1344"/>
                    <a:pt x="21046" y="1269"/>
                    <a:pt x="20993" y="1172"/>
                  </a:cubicBezTo>
                  <a:cubicBezTo>
                    <a:pt x="20961" y="1119"/>
                    <a:pt x="20961" y="1119"/>
                    <a:pt x="20897" y="1012"/>
                  </a:cubicBezTo>
                  <a:cubicBezTo>
                    <a:pt x="20854" y="937"/>
                    <a:pt x="20768" y="830"/>
                    <a:pt x="20725" y="787"/>
                  </a:cubicBezTo>
                  <a:cubicBezTo>
                    <a:pt x="20682" y="744"/>
                    <a:pt x="20629" y="680"/>
                    <a:pt x="20586" y="637"/>
                  </a:cubicBezTo>
                  <a:cubicBezTo>
                    <a:pt x="20554" y="616"/>
                    <a:pt x="20522" y="584"/>
                    <a:pt x="20490" y="551"/>
                  </a:cubicBezTo>
                  <a:cubicBezTo>
                    <a:pt x="20458" y="530"/>
                    <a:pt x="20415" y="487"/>
                    <a:pt x="20383" y="466"/>
                  </a:cubicBezTo>
                  <a:cubicBezTo>
                    <a:pt x="20308" y="423"/>
                    <a:pt x="20222" y="359"/>
                    <a:pt x="20147" y="316"/>
                  </a:cubicBezTo>
                  <a:cubicBezTo>
                    <a:pt x="20072" y="273"/>
                    <a:pt x="19954" y="230"/>
                    <a:pt x="19880" y="188"/>
                  </a:cubicBezTo>
                  <a:cubicBezTo>
                    <a:pt x="19826" y="166"/>
                    <a:pt x="19772" y="155"/>
                    <a:pt x="19719" y="134"/>
                  </a:cubicBezTo>
                  <a:cubicBezTo>
                    <a:pt x="19623" y="102"/>
                    <a:pt x="19483" y="70"/>
                    <a:pt x="19387" y="48"/>
                  </a:cubicBezTo>
                  <a:cubicBezTo>
                    <a:pt x="19342" y="39"/>
                    <a:pt x="19148" y="1"/>
                    <a:pt x="18860" y="1"/>
                  </a:cubicBez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1"/>
            <p:cNvSpPr/>
            <p:nvPr/>
          </p:nvSpPr>
          <p:spPr>
            <a:xfrm>
              <a:off x="5608850" y="1927900"/>
              <a:ext cx="102775" cy="118450"/>
            </a:xfrm>
            <a:custGeom>
              <a:avLst/>
              <a:gdLst/>
              <a:ahLst/>
              <a:cxnLst/>
              <a:rect l="l" t="t" r="r" b="b"/>
              <a:pathLst>
                <a:path w="4111" h="4738" extrusionOk="0">
                  <a:moveTo>
                    <a:pt x="62" y="435"/>
                  </a:moveTo>
                  <a:cubicBezTo>
                    <a:pt x="41" y="445"/>
                    <a:pt x="20" y="455"/>
                    <a:pt x="0" y="466"/>
                  </a:cubicBezTo>
                  <a:cubicBezTo>
                    <a:pt x="20" y="456"/>
                    <a:pt x="40" y="446"/>
                    <a:pt x="62" y="435"/>
                  </a:cubicBezTo>
                  <a:close/>
                  <a:moveTo>
                    <a:pt x="1721" y="1"/>
                  </a:moveTo>
                  <a:cubicBezTo>
                    <a:pt x="1665" y="1"/>
                    <a:pt x="1605" y="2"/>
                    <a:pt x="1542" y="6"/>
                  </a:cubicBezTo>
                  <a:cubicBezTo>
                    <a:pt x="1145" y="16"/>
                    <a:pt x="835" y="113"/>
                    <a:pt x="717" y="155"/>
                  </a:cubicBezTo>
                  <a:cubicBezTo>
                    <a:pt x="632" y="177"/>
                    <a:pt x="514" y="220"/>
                    <a:pt x="428" y="262"/>
                  </a:cubicBezTo>
                  <a:cubicBezTo>
                    <a:pt x="319" y="308"/>
                    <a:pt x="180" y="376"/>
                    <a:pt x="62" y="435"/>
                  </a:cubicBezTo>
                  <a:lnTo>
                    <a:pt x="62" y="435"/>
                  </a:lnTo>
                  <a:cubicBezTo>
                    <a:pt x="179" y="382"/>
                    <a:pt x="311" y="355"/>
                    <a:pt x="454" y="355"/>
                  </a:cubicBezTo>
                  <a:cubicBezTo>
                    <a:pt x="684" y="355"/>
                    <a:pt x="943" y="425"/>
                    <a:pt x="1220" y="573"/>
                  </a:cubicBezTo>
                  <a:cubicBezTo>
                    <a:pt x="2184" y="1119"/>
                    <a:pt x="2976" y="2457"/>
                    <a:pt x="2987" y="3581"/>
                  </a:cubicBezTo>
                  <a:cubicBezTo>
                    <a:pt x="2997" y="4127"/>
                    <a:pt x="2819" y="4515"/>
                    <a:pt x="2519" y="4715"/>
                  </a:cubicBezTo>
                  <a:lnTo>
                    <a:pt x="2519" y="4715"/>
                  </a:lnTo>
                  <a:cubicBezTo>
                    <a:pt x="2702" y="4598"/>
                    <a:pt x="2826" y="4514"/>
                    <a:pt x="2997" y="4373"/>
                  </a:cubicBezTo>
                  <a:cubicBezTo>
                    <a:pt x="3190" y="4213"/>
                    <a:pt x="3372" y="4009"/>
                    <a:pt x="3394" y="3988"/>
                  </a:cubicBezTo>
                  <a:cubicBezTo>
                    <a:pt x="3468" y="3881"/>
                    <a:pt x="3576" y="3742"/>
                    <a:pt x="3650" y="3635"/>
                  </a:cubicBezTo>
                  <a:cubicBezTo>
                    <a:pt x="3704" y="3560"/>
                    <a:pt x="3768" y="3442"/>
                    <a:pt x="3811" y="3356"/>
                  </a:cubicBezTo>
                  <a:cubicBezTo>
                    <a:pt x="3811" y="3356"/>
                    <a:pt x="3929" y="3131"/>
                    <a:pt x="4014" y="2832"/>
                  </a:cubicBezTo>
                  <a:cubicBezTo>
                    <a:pt x="4111" y="2457"/>
                    <a:pt x="4100" y="2157"/>
                    <a:pt x="4100" y="2125"/>
                  </a:cubicBezTo>
                  <a:cubicBezTo>
                    <a:pt x="4100" y="2082"/>
                    <a:pt x="4100" y="2029"/>
                    <a:pt x="4089" y="1986"/>
                  </a:cubicBezTo>
                  <a:cubicBezTo>
                    <a:pt x="4079" y="1815"/>
                    <a:pt x="4079" y="1815"/>
                    <a:pt x="4057" y="1740"/>
                  </a:cubicBezTo>
                  <a:cubicBezTo>
                    <a:pt x="4014" y="1547"/>
                    <a:pt x="3982" y="1451"/>
                    <a:pt x="3939" y="1344"/>
                  </a:cubicBezTo>
                  <a:cubicBezTo>
                    <a:pt x="3939" y="1344"/>
                    <a:pt x="3907" y="1269"/>
                    <a:pt x="3854" y="1172"/>
                  </a:cubicBezTo>
                  <a:cubicBezTo>
                    <a:pt x="3822" y="1119"/>
                    <a:pt x="3822" y="1119"/>
                    <a:pt x="3768" y="1012"/>
                  </a:cubicBezTo>
                  <a:cubicBezTo>
                    <a:pt x="3715" y="937"/>
                    <a:pt x="3629" y="830"/>
                    <a:pt x="3586" y="787"/>
                  </a:cubicBezTo>
                  <a:cubicBezTo>
                    <a:pt x="3543" y="744"/>
                    <a:pt x="3490" y="680"/>
                    <a:pt x="3447" y="637"/>
                  </a:cubicBezTo>
                  <a:cubicBezTo>
                    <a:pt x="3415" y="616"/>
                    <a:pt x="3383" y="584"/>
                    <a:pt x="3351" y="551"/>
                  </a:cubicBezTo>
                  <a:cubicBezTo>
                    <a:pt x="3319" y="530"/>
                    <a:pt x="3276" y="487"/>
                    <a:pt x="3244" y="466"/>
                  </a:cubicBezTo>
                  <a:cubicBezTo>
                    <a:pt x="3169" y="423"/>
                    <a:pt x="3083" y="359"/>
                    <a:pt x="3008" y="316"/>
                  </a:cubicBezTo>
                  <a:cubicBezTo>
                    <a:pt x="2933" y="273"/>
                    <a:pt x="2815" y="230"/>
                    <a:pt x="2741" y="188"/>
                  </a:cubicBezTo>
                  <a:cubicBezTo>
                    <a:pt x="2698" y="166"/>
                    <a:pt x="2633" y="155"/>
                    <a:pt x="2580" y="134"/>
                  </a:cubicBezTo>
                  <a:cubicBezTo>
                    <a:pt x="2484" y="102"/>
                    <a:pt x="2344" y="70"/>
                    <a:pt x="2248" y="48"/>
                  </a:cubicBezTo>
                  <a:cubicBezTo>
                    <a:pt x="2203" y="39"/>
                    <a:pt x="2009" y="1"/>
                    <a:pt x="1721" y="1"/>
                  </a:cubicBezTo>
                  <a:close/>
                  <a:moveTo>
                    <a:pt x="2519" y="4715"/>
                  </a:moveTo>
                  <a:cubicBezTo>
                    <a:pt x="2507" y="4722"/>
                    <a:pt x="2496" y="4730"/>
                    <a:pt x="2484" y="4737"/>
                  </a:cubicBezTo>
                  <a:cubicBezTo>
                    <a:pt x="2496" y="4730"/>
                    <a:pt x="2507" y="4722"/>
                    <a:pt x="2519" y="4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1"/>
            <p:cNvSpPr/>
            <p:nvPr/>
          </p:nvSpPr>
          <p:spPr>
            <a:xfrm>
              <a:off x="5567100" y="1936775"/>
              <a:ext cx="116700" cy="123475"/>
            </a:xfrm>
            <a:custGeom>
              <a:avLst/>
              <a:gdLst/>
              <a:ahLst/>
              <a:cxnLst/>
              <a:rect l="l" t="t" r="r" b="b"/>
              <a:pathLst>
                <a:path w="4668" h="4939" extrusionOk="0">
                  <a:moveTo>
                    <a:pt x="2124" y="0"/>
                  </a:moveTo>
                  <a:cubicBezTo>
                    <a:pt x="1955" y="0"/>
                    <a:pt x="1802" y="38"/>
                    <a:pt x="1670" y="111"/>
                  </a:cubicBezTo>
                  <a:cubicBezTo>
                    <a:pt x="214" y="967"/>
                    <a:pt x="1060" y="1074"/>
                    <a:pt x="0" y="1909"/>
                  </a:cubicBezTo>
                  <a:cubicBezTo>
                    <a:pt x="97" y="1854"/>
                    <a:pt x="209" y="1824"/>
                    <a:pt x="331" y="1824"/>
                  </a:cubicBezTo>
                  <a:cubicBezTo>
                    <a:pt x="492" y="1824"/>
                    <a:pt x="673" y="1875"/>
                    <a:pt x="867" y="1984"/>
                  </a:cubicBezTo>
                  <a:cubicBezTo>
                    <a:pt x="1552" y="2370"/>
                    <a:pt x="2120" y="3322"/>
                    <a:pt x="2130" y="4125"/>
                  </a:cubicBezTo>
                  <a:cubicBezTo>
                    <a:pt x="2130" y="4521"/>
                    <a:pt x="1991" y="4810"/>
                    <a:pt x="1766" y="4939"/>
                  </a:cubicBezTo>
                  <a:cubicBezTo>
                    <a:pt x="2124" y="4794"/>
                    <a:pt x="2353" y="4756"/>
                    <a:pt x="2531" y="4756"/>
                  </a:cubicBezTo>
                  <a:cubicBezTo>
                    <a:pt x="2721" y="4756"/>
                    <a:pt x="2854" y="4799"/>
                    <a:pt x="3029" y="4799"/>
                  </a:cubicBezTo>
                  <a:cubicBezTo>
                    <a:pt x="3259" y="4799"/>
                    <a:pt x="3559" y="4725"/>
                    <a:pt x="4154" y="4382"/>
                  </a:cubicBezTo>
                  <a:cubicBezTo>
                    <a:pt x="4475" y="4189"/>
                    <a:pt x="4667" y="3793"/>
                    <a:pt x="4657" y="3226"/>
                  </a:cubicBezTo>
                  <a:cubicBezTo>
                    <a:pt x="4646" y="2102"/>
                    <a:pt x="3854" y="764"/>
                    <a:pt x="2890" y="218"/>
                  </a:cubicBezTo>
                  <a:cubicBezTo>
                    <a:pt x="2613" y="70"/>
                    <a:pt x="2354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1"/>
            <p:cNvSpPr/>
            <p:nvPr/>
          </p:nvSpPr>
          <p:spPr>
            <a:xfrm>
              <a:off x="5437300" y="1981700"/>
              <a:ext cx="183075" cy="151050"/>
            </a:xfrm>
            <a:custGeom>
              <a:avLst/>
              <a:gdLst/>
              <a:ahLst/>
              <a:cxnLst/>
              <a:rect l="l" t="t" r="r" b="b"/>
              <a:pathLst>
                <a:path w="7323" h="6042" extrusionOk="0">
                  <a:moveTo>
                    <a:pt x="13" y="3720"/>
                  </a:moveTo>
                  <a:cubicBezTo>
                    <a:pt x="8" y="3741"/>
                    <a:pt x="4" y="3762"/>
                    <a:pt x="0" y="3784"/>
                  </a:cubicBezTo>
                  <a:cubicBezTo>
                    <a:pt x="4" y="3764"/>
                    <a:pt x="8" y="3743"/>
                    <a:pt x="13" y="3720"/>
                  </a:cubicBezTo>
                  <a:close/>
                  <a:moveTo>
                    <a:pt x="1188" y="5839"/>
                  </a:moveTo>
                  <a:lnTo>
                    <a:pt x="1188" y="5839"/>
                  </a:lnTo>
                  <a:cubicBezTo>
                    <a:pt x="1210" y="5848"/>
                    <a:pt x="1232" y="5855"/>
                    <a:pt x="1253" y="5861"/>
                  </a:cubicBezTo>
                  <a:lnTo>
                    <a:pt x="1253" y="5861"/>
                  </a:lnTo>
                  <a:cubicBezTo>
                    <a:pt x="1231" y="5854"/>
                    <a:pt x="1209" y="5846"/>
                    <a:pt x="1188" y="5839"/>
                  </a:cubicBezTo>
                  <a:close/>
                  <a:moveTo>
                    <a:pt x="5089" y="0"/>
                  </a:moveTo>
                  <a:cubicBezTo>
                    <a:pt x="5030" y="0"/>
                    <a:pt x="4967" y="2"/>
                    <a:pt x="4903" y="5"/>
                  </a:cubicBezTo>
                  <a:cubicBezTo>
                    <a:pt x="4807" y="16"/>
                    <a:pt x="4646" y="27"/>
                    <a:pt x="4421" y="59"/>
                  </a:cubicBezTo>
                  <a:cubicBezTo>
                    <a:pt x="4293" y="80"/>
                    <a:pt x="4079" y="123"/>
                    <a:pt x="3918" y="177"/>
                  </a:cubicBezTo>
                  <a:cubicBezTo>
                    <a:pt x="3661" y="241"/>
                    <a:pt x="2890" y="455"/>
                    <a:pt x="1959" y="1076"/>
                  </a:cubicBezTo>
                  <a:cubicBezTo>
                    <a:pt x="1831" y="1151"/>
                    <a:pt x="1659" y="1279"/>
                    <a:pt x="1563" y="1365"/>
                  </a:cubicBezTo>
                  <a:cubicBezTo>
                    <a:pt x="1392" y="1493"/>
                    <a:pt x="1328" y="1557"/>
                    <a:pt x="1135" y="1739"/>
                  </a:cubicBezTo>
                  <a:cubicBezTo>
                    <a:pt x="1103" y="1772"/>
                    <a:pt x="974" y="1889"/>
                    <a:pt x="824" y="2071"/>
                  </a:cubicBezTo>
                  <a:cubicBezTo>
                    <a:pt x="749" y="2168"/>
                    <a:pt x="642" y="2307"/>
                    <a:pt x="578" y="2403"/>
                  </a:cubicBezTo>
                  <a:cubicBezTo>
                    <a:pt x="525" y="2467"/>
                    <a:pt x="471" y="2564"/>
                    <a:pt x="428" y="2628"/>
                  </a:cubicBezTo>
                  <a:cubicBezTo>
                    <a:pt x="396" y="2681"/>
                    <a:pt x="364" y="2756"/>
                    <a:pt x="332" y="2810"/>
                  </a:cubicBezTo>
                  <a:cubicBezTo>
                    <a:pt x="289" y="2896"/>
                    <a:pt x="236" y="3003"/>
                    <a:pt x="203" y="3088"/>
                  </a:cubicBezTo>
                  <a:cubicBezTo>
                    <a:pt x="161" y="3185"/>
                    <a:pt x="118" y="3313"/>
                    <a:pt x="86" y="3420"/>
                  </a:cubicBezTo>
                  <a:cubicBezTo>
                    <a:pt x="60" y="3507"/>
                    <a:pt x="34" y="3623"/>
                    <a:pt x="13" y="3720"/>
                  </a:cubicBezTo>
                  <a:lnTo>
                    <a:pt x="13" y="3720"/>
                  </a:lnTo>
                  <a:cubicBezTo>
                    <a:pt x="86" y="3416"/>
                    <a:pt x="290" y="3242"/>
                    <a:pt x="560" y="3242"/>
                  </a:cubicBezTo>
                  <a:cubicBezTo>
                    <a:pt x="695" y="3242"/>
                    <a:pt x="846" y="3285"/>
                    <a:pt x="1006" y="3377"/>
                  </a:cubicBezTo>
                  <a:cubicBezTo>
                    <a:pt x="1574" y="3688"/>
                    <a:pt x="2045" y="4480"/>
                    <a:pt x="2055" y="5144"/>
                  </a:cubicBezTo>
                  <a:cubicBezTo>
                    <a:pt x="2055" y="5621"/>
                    <a:pt x="1818" y="5895"/>
                    <a:pt x="1473" y="5895"/>
                  </a:cubicBezTo>
                  <a:cubicBezTo>
                    <a:pt x="1404" y="5895"/>
                    <a:pt x="1330" y="5884"/>
                    <a:pt x="1253" y="5861"/>
                  </a:cubicBezTo>
                  <a:lnTo>
                    <a:pt x="1253" y="5861"/>
                  </a:lnTo>
                  <a:cubicBezTo>
                    <a:pt x="1338" y="5889"/>
                    <a:pt x="1434" y="5919"/>
                    <a:pt x="1509" y="5936"/>
                  </a:cubicBezTo>
                  <a:cubicBezTo>
                    <a:pt x="1745" y="5989"/>
                    <a:pt x="1745" y="5989"/>
                    <a:pt x="1991" y="6021"/>
                  </a:cubicBezTo>
                  <a:cubicBezTo>
                    <a:pt x="2093" y="6036"/>
                    <a:pt x="2218" y="6042"/>
                    <a:pt x="2340" y="6042"/>
                  </a:cubicBezTo>
                  <a:cubicBezTo>
                    <a:pt x="2488" y="6042"/>
                    <a:pt x="2631" y="6033"/>
                    <a:pt x="2719" y="6021"/>
                  </a:cubicBezTo>
                  <a:cubicBezTo>
                    <a:pt x="2837" y="6011"/>
                    <a:pt x="3008" y="5989"/>
                    <a:pt x="3126" y="5968"/>
                  </a:cubicBezTo>
                  <a:cubicBezTo>
                    <a:pt x="3361" y="5925"/>
                    <a:pt x="3543" y="5872"/>
                    <a:pt x="3554" y="5861"/>
                  </a:cubicBezTo>
                  <a:cubicBezTo>
                    <a:pt x="3800" y="5797"/>
                    <a:pt x="3875" y="5765"/>
                    <a:pt x="4079" y="5679"/>
                  </a:cubicBezTo>
                  <a:cubicBezTo>
                    <a:pt x="4196" y="5636"/>
                    <a:pt x="4389" y="5550"/>
                    <a:pt x="4518" y="5486"/>
                  </a:cubicBezTo>
                  <a:cubicBezTo>
                    <a:pt x="4892" y="5293"/>
                    <a:pt x="5235" y="5079"/>
                    <a:pt x="5417" y="4940"/>
                  </a:cubicBezTo>
                  <a:cubicBezTo>
                    <a:pt x="5524" y="4876"/>
                    <a:pt x="5684" y="4758"/>
                    <a:pt x="5877" y="4598"/>
                  </a:cubicBezTo>
                  <a:cubicBezTo>
                    <a:pt x="6070" y="4426"/>
                    <a:pt x="6188" y="4309"/>
                    <a:pt x="6284" y="4212"/>
                  </a:cubicBezTo>
                  <a:cubicBezTo>
                    <a:pt x="6327" y="4180"/>
                    <a:pt x="6466" y="4030"/>
                    <a:pt x="6637" y="3827"/>
                  </a:cubicBezTo>
                  <a:cubicBezTo>
                    <a:pt x="6766" y="3666"/>
                    <a:pt x="6851" y="3538"/>
                    <a:pt x="6916" y="3431"/>
                  </a:cubicBezTo>
                  <a:cubicBezTo>
                    <a:pt x="6948" y="3388"/>
                    <a:pt x="6980" y="3334"/>
                    <a:pt x="7012" y="3292"/>
                  </a:cubicBezTo>
                  <a:cubicBezTo>
                    <a:pt x="7055" y="3217"/>
                    <a:pt x="7108" y="3120"/>
                    <a:pt x="7140" y="3045"/>
                  </a:cubicBezTo>
                  <a:cubicBezTo>
                    <a:pt x="7183" y="2960"/>
                    <a:pt x="7205" y="2896"/>
                    <a:pt x="7258" y="2767"/>
                  </a:cubicBezTo>
                  <a:cubicBezTo>
                    <a:pt x="7301" y="2639"/>
                    <a:pt x="7322" y="2489"/>
                    <a:pt x="7322" y="2328"/>
                  </a:cubicBezTo>
                  <a:cubicBezTo>
                    <a:pt x="7312" y="1525"/>
                    <a:pt x="6744" y="573"/>
                    <a:pt x="6059" y="187"/>
                  </a:cubicBezTo>
                  <a:cubicBezTo>
                    <a:pt x="5920" y="112"/>
                    <a:pt x="5792" y="69"/>
                    <a:pt x="5674" y="48"/>
                  </a:cubicBezTo>
                  <a:cubicBezTo>
                    <a:pt x="5513" y="16"/>
                    <a:pt x="5395" y="5"/>
                    <a:pt x="5353" y="5"/>
                  </a:cubicBezTo>
                  <a:cubicBezTo>
                    <a:pt x="5303" y="5"/>
                    <a:pt x="5205" y="0"/>
                    <a:pt x="5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1"/>
            <p:cNvSpPr/>
            <p:nvPr/>
          </p:nvSpPr>
          <p:spPr>
            <a:xfrm>
              <a:off x="5180375" y="2062800"/>
              <a:ext cx="308325" cy="201725"/>
            </a:xfrm>
            <a:custGeom>
              <a:avLst/>
              <a:gdLst/>
              <a:ahLst/>
              <a:cxnLst/>
              <a:rect l="l" t="t" r="r" b="b"/>
              <a:pathLst>
                <a:path w="12333" h="8069" extrusionOk="0">
                  <a:moveTo>
                    <a:pt x="10831" y="1"/>
                  </a:moveTo>
                  <a:cubicBezTo>
                    <a:pt x="10722" y="1"/>
                    <a:pt x="10625" y="28"/>
                    <a:pt x="10545" y="80"/>
                  </a:cubicBezTo>
                  <a:cubicBezTo>
                    <a:pt x="10202" y="305"/>
                    <a:pt x="9378" y="829"/>
                    <a:pt x="8896" y="1150"/>
                  </a:cubicBezTo>
                  <a:cubicBezTo>
                    <a:pt x="8457" y="1439"/>
                    <a:pt x="7644" y="1975"/>
                    <a:pt x="7076" y="2349"/>
                  </a:cubicBezTo>
                  <a:cubicBezTo>
                    <a:pt x="6327" y="2874"/>
                    <a:pt x="6145" y="2992"/>
                    <a:pt x="5438" y="3495"/>
                  </a:cubicBezTo>
                  <a:cubicBezTo>
                    <a:pt x="5203" y="3666"/>
                    <a:pt x="1456" y="6107"/>
                    <a:pt x="1167" y="6353"/>
                  </a:cubicBezTo>
                  <a:cubicBezTo>
                    <a:pt x="1007" y="6492"/>
                    <a:pt x="739" y="6728"/>
                    <a:pt x="482" y="6995"/>
                  </a:cubicBezTo>
                  <a:cubicBezTo>
                    <a:pt x="257" y="7231"/>
                    <a:pt x="150" y="7391"/>
                    <a:pt x="129" y="7445"/>
                  </a:cubicBezTo>
                  <a:cubicBezTo>
                    <a:pt x="64" y="7541"/>
                    <a:pt x="43" y="7605"/>
                    <a:pt x="32" y="7638"/>
                  </a:cubicBezTo>
                  <a:cubicBezTo>
                    <a:pt x="22" y="7648"/>
                    <a:pt x="22" y="7680"/>
                    <a:pt x="11" y="7691"/>
                  </a:cubicBezTo>
                  <a:cubicBezTo>
                    <a:pt x="11" y="7723"/>
                    <a:pt x="0" y="7755"/>
                    <a:pt x="0" y="7787"/>
                  </a:cubicBezTo>
                  <a:cubicBezTo>
                    <a:pt x="0" y="7841"/>
                    <a:pt x="22" y="7884"/>
                    <a:pt x="43" y="7927"/>
                  </a:cubicBezTo>
                  <a:cubicBezTo>
                    <a:pt x="86" y="7991"/>
                    <a:pt x="139" y="8012"/>
                    <a:pt x="161" y="8023"/>
                  </a:cubicBezTo>
                  <a:cubicBezTo>
                    <a:pt x="236" y="8044"/>
                    <a:pt x="289" y="8055"/>
                    <a:pt x="407" y="8066"/>
                  </a:cubicBezTo>
                  <a:cubicBezTo>
                    <a:pt x="426" y="8068"/>
                    <a:pt x="446" y="8069"/>
                    <a:pt x="465" y="8069"/>
                  </a:cubicBezTo>
                  <a:cubicBezTo>
                    <a:pt x="541" y="8069"/>
                    <a:pt x="617" y="8055"/>
                    <a:pt x="685" y="8055"/>
                  </a:cubicBezTo>
                  <a:cubicBezTo>
                    <a:pt x="846" y="8034"/>
                    <a:pt x="1049" y="7980"/>
                    <a:pt x="1210" y="7937"/>
                  </a:cubicBezTo>
                  <a:cubicBezTo>
                    <a:pt x="1328" y="7905"/>
                    <a:pt x="1488" y="7852"/>
                    <a:pt x="1606" y="7819"/>
                  </a:cubicBezTo>
                  <a:cubicBezTo>
                    <a:pt x="1842" y="7745"/>
                    <a:pt x="2216" y="7605"/>
                    <a:pt x="2484" y="7498"/>
                  </a:cubicBezTo>
                  <a:cubicBezTo>
                    <a:pt x="2655" y="7434"/>
                    <a:pt x="6049" y="5582"/>
                    <a:pt x="7719" y="4769"/>
                  </a:cubicBezTo>
                  <a:cubicBezTo>
                    <a:pt x="9142" y="4073"/>
                    <a:pt x="10448" y="3398"/>
                    <a:pt x="12011" y="2595"/>
                  </a:cubicBezTo>
                  <a:cubicBezTo>
                    <a:pt x="12204" y="2488"/>
                    <a:pt x="12332" y="2242"/>
                    <a:pt x="12322" y="1900"/>
                  </a:cubicBezTo>
                  <a:cubicBezTo>
                    <a:pt x="12322" y="1236"/>
                    <a:pt x="11851" y="444"/>
                    <a:pt x="11283" y="133"/>
                  </a:cubicBezTo>
                  <a:cubicBezTo>
                    <a:pt x="11122" y="44"/>
                    <a:pt x="10967" y="1"/>
                    <a:pt x="10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1"/>
            <p:cNvSpPr/>
            <p:nvPr/>
          </p:nvSpPr>
          <p:spPr>
            <a:xfrm>
              <a:off x="5624900" y="1922400"/>
              <a:ext cx="77100" cy="77100"/>
            </a:xfrm>
            <a:custGeom>
              <a:avLst/>
              <a:gdLst/>
              <a:ahLst/>
              <a:cxnLst/>
              <a:rect l="l" t="t" r="r" b="b"/>
              <a:pathLst>
                <a:path w="3084" h="3084" extrusionOk="0">
                  <a:moveTo>
                    <a:pt x="1542" y="1"/>
                  </a:moveTo>
                  <a:cubicBezTo>
                    <a:pt x="696" y="1"/>
                    <a:pt x="0" y="686"/>
                    <a:pt x="0" y="1542"/>
                  </a:cubicBezTo>
                  <a:cubicBezTo>
                    <a:pt x="0" y="2388"/>
                    <a:pt x="696" y="3084"/>
                    <a:pt x="1542" y="3084"/>
                  </a:cubicBezTo>
                  <a:cubicBezTo>
                    <a:pt x="2398" y="3084"/>
                    <a:pt x="3083" y="2388"/>
                    <a:pt x="3083" y="1542"/>
                  </a:cubicBezTo>
                  <a:cubicBezTo>
                    <a:pt x="3083" y="686"/>
                    <a:pt x="2398" y="1"/>
                    <a:pt x="1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1"/>
            <p:cNvSpPr/>
            <p:nvPr/>
          </p:nvSpPr>
          <p:spPr>
            <a:xfrm>
              <a:off x="5535775" y="2046200"/>
              <a:ext cx="493800" cy="311425"/>
            </a:xfrm>
            <a:custGeom>
              <a:avLst/>
              <a:gdLst/>
              <a:ahLst/>
              <a:cxnLst/>
              <a:rect l="l" t="t" r="r" b="b"/>
              <a:pathLst>
                <a:path w="19752" h="12457" extrusionOk="0">
                  <a:moveTo>
                    <a:pt x="2654" y="0"/>
                  </a:moveTo>
                  <a:cubicBezTo>
                    <a:pt x="2250" y="0"/>
                    <a:pt x="1967" y="57"/>
                    <a:pt x="1831" y="176"/>
                  </a:cubicBezTo>
                  <a:cubicBezTo>
                    <a:pt x="1790" y="207"/>
                    <a:pt x="1779" y="248"/>
                    <a:pt x="1787" y="298"/>
                  </a:cubicBezTo>
                  <a:lnTo>
                    <a:pt x="1787" y="298"/>
                  </a:lnTo>
                  <a:cubicBezTo>
                    <a:pt x="1784" y="290"/>
                    <a:pt x="1778" y="283"/>
                    <a:pt x="1778" y="283"/>
                  </a:cubicBezTo>
                  <a:lnTo>
                    <a:pt x="1778" y="1450"/>
                  </a:lnTo>
                  <a:cubicBezTo>
                    <a:pt x="1278" y="1279"/>
                    <a:pt x="855" y="1189"/>
                    <a:pt x="536" y="1189"/>
                  </a:cubicBezTo>
                  <a:cubicBezTo>
                    <a:pt x="376" y="1189"/>
                    <a:pt x="243" y="1211"/>
                    <a:pt x="140" y="1258"/>
                  </a:cubicBezTo>
                  <a:cubicBezTo>
                    <a:pt x="44" y="1300"/>
                    <a:pt x="1" y="1375"/>
                    <a:pt x="11" y="1482"/>
                  </a:cubicBezTo>
                  <a:lnTo>
                    <a:pt x="11" y="1482"/>
                  </a:lnTo>
                  <a:lnTo>
                    <a:pt x="1" y="2821"/>
                  </a:lnTo>
                  <a:cubicBezTo>
                    <a:pt x="1" y="3859"/>
                    <a:pt x="4368" y="7884"/>
                    <a:pt x="7676" y="10335"/>
                  </a:cubicBezTo>
                  <a:cubicBezTo>
                    <a:pt x="8104" y="10646"/>
                    <a:pt x="8554" y="10946"/>
                    <a:pt x="8993" y="11192"/>
                  </a:cubicBezTo>
                  <a:cubicBezTo>
                    <a:pt x="10367" y="11983"/>
                    <a:pt x="11728" y="12457"/>
                    <a:pt x="12638" y="12457"/>
                  </a:cubicBezTo>
                  <a:cubicBezTo>
                    <a:pt x="12897" y="12457"/>
                    <a:pt x="13120" y="12418"/>
                    <a:pt x="13296" y="12337"/>
                  </a:cubicBezTo>
                  <a:cubicBezTo>
                    <a:pt x="13457" y="12262"/>
                    <a:pt x="13542" y="12134"/>
                    <a:pt x="13542" y="11952"/>
                  </a:cubicBezTo>
                  <a:lnTo>
                    <a:pt x="13542" y="10614"/>
                  </a:lnTo>
                  <a:cubicBezTo>
                    <a:pt x="13564" y="9779"/>
                    <a:pt x="11840" y="7863"/>
                    <a:pt x="9164" y="5797"/>
                  </a:cubicBezTo>
                  <a:lnTo>
                    <a:pt x="9164" y="5797"/>
                  </a:lnTo>
                  <a:cubicBezTo>
                    <a:pt x="10545" y="6407"/>
                    <a:pt x="11958" y="6985"/>
                    <a:pt x="13211" y="7467"/>
                  </a:cubicBezTo>
                  <a:cubicBezTo>
                    <a:pt x="15168" y="8218"/>
                    <a:pt x="17095" y="8628"/>
                    <a:pt x="18356" y="8628"/>
                  </a:cubicBezTo>
                  <a:cubicBezTo>
                    <a:pt x="18965" y="8628"/>
                    <a:pt x="19418" y="8532"/>
                    <a:pt x="19644" y="8334"/>
                  </a:cubicBezTo>
                  <a:cubicBezTo>
                    <a:pt x="19698" y="8280"/>
                    <a:pt x="19730" y="8216"/>
                    <a:pt x="19730" y="8152"/>
                  </a:cubicBezTo>
                  <a:lnTo>
                    <a:pt x="19730" y="6814"/>
                  </a:lnTo>
                  <a:cubicBezTo>
                    <a:pt x="19751" y="6450"/>
                    <a:pt x="19023" y="5839"/>
                    <a:pt x="17782" y="5122"/>
                  </a:cubicBezTo>
                  <a:cubicBezTo>
                    <a:pt x="16390" y="4319"/>
                    <a:pt x="14367" y="3388"/>
                    <a:pt x="12001" y="2478"/>
                  </a:cubicBezTo>
                  <a:cubicBezTo>
                    <a:pt x="8039" y="962"/>
                    <a:pt x="4319" y="0"/>
                    <a:pt x="2654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1"/>
            <p:cNvSpPr/>
            <p:nvPr/>
          </p:nvSpPr>
          <p:spPr>
            <a:xfrm>
              <a:off x="5580200" y="2053275"/>
              <a:ext cx="448825" cy="208625"/>
            </a:xfrm>
            <a:custGeom>
              <a:avLst/>
              <a:gdLst/>
              <a:ahLst/>
              <a:cxnLst/>
              <a:rect l="l" t="t" r="r" b="b"/>
              <a:pathLst>
                <a:path w="17953" h="8345" extrusionOk="0">
                  <a:moveTo>
                    <a:pt x="1" y="0"/>
                  </a:moveTo>
                  <a:lnTo>
                    <a:pt x="1" y="1349"/>
                  </a:lnTo>
                  <a:cubicBezTo>
                    <a:pt x="1" y="1606"/>
                    <a:pt x="686" y="2109"/>
                    <a:pt x="1767" y="2741"/>
                  </a:cubicBezTo>
                  <a:cubicBezTo>
                    <a:pt x="4079" y="4079"/>
                    <a:pt x="8233" y="5963"/>
                    <a:pt x="11434" y="7184"/>
                  </a:cubicBezTo>
                  <a:cubicBezTo>
                    <a:pt x="13398" y="7935"/>
                    <a:pt x="15323" y="8345"/>
                    <a:pt x="16582" y="8345"/>
                  </a:cubicBezTo>
                  <a:cubicBezTo>
                    <a:pt x="17189" y="8345"/>
                    <a:pt x="17641" y="8249"/>
                    <a:pt x="17867" y="8051"/>
                  </a:cubicBezTo>
                  <a:cubicBezTo>
                    <a:pt x="17921" y="7997"/>
                    <a:pt x="17953" y="7933"/>
                    <a:pt x="17953" y="7869"/>
                  </a:cubicBezTo>
                  <a:lnTo>
                    <a:pt x="17953" y="6520"/>
                  </a:lnTo>
                  <a:cubicBezTo>
                    <a:pt x="17953" y="6595"/>
                    <a:pt x="17932" y="6648"/>
                    <a:pt x="17867" y="6702"/>
                  </a:cubicBezTo>
                  <a:cubicBezTo>
                    <a:pt x="17641" y="6904"/>
                    <a:pt x="17189" y="7001"/>
                    <a:pt x="16582" y="7001"/>
                  </a:cubicBezTo>
                  <a:cubicBezTo>
                    <a:pt x="15324" y="7001"/>
                    <a:pt x="13401" y="6586"/>
                    <a:pt x="11444" y="5835"/>
                  </a:cubicBezTo>
                  <a:cubicBezTo>
                    <a:pt x="8243" y="4614"/>
                    <a:pt x="4090" y="2730"/>
                    <a:pt x="1767" y="1392"/>
                  </a:cubicBezTo>
                  <a:cubicBezTo>
                    <a:pt x="686" y="761"/>
                    <a:pt x="1" y="25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1"/>
            <p:cNvSpPr/>
            <p:nvPr/>
          </p:nvSpPr>
          <p:spPr>
            <a:xfrm>
              <a:off x="5575375" y="2046200"/>
              <a:ext cx="460625" cy="182100"/>
            </a:xfrm>
            <a:custGeom>
              <a:avLst/>
              <a:gdLst/>
              <a:ahLst/>
              <a:cxnLst/>
              <a:rect l="l" t="t" r="r" b="b"/>
              <a:pathLst>
                <a:path w="18425" h="7284" extrusionOk="0">
                  <a:moveTo>
                    <a:pt x="1070" y="0"/>
                  </a:moveTo>
                  <a:cubicBezTo>
                    <a:pt x="666" y="0"/>
                    <a:pt x="383" y="57"/>
                    <a:pt x="247" y="176"/>
                  </a:cubicBezTo>
                  <a:cubicBezTo>
                    <a:pt x="1" y="391"/>
                    <a:pt x="718" y="958"/>
                    <a:pt x="1960" y="1675"/>
                  </a:cubicBezTo>
                  <a:cubicBezTo>
                    <a:pt x="4283" y="3013"/>
                    <a:pt x="8436" y="4897"/>
                    <a:pt x="11637" y="6118"/>
                  </a:cubicBezTo>
                  <a:cubicBezTo>
                    <a:pt x="13594" y="6869"/>
                    <a:pt x="15517" y="7284"/>
                    <a:pt x="16775" y="7284"/>
                  </a:cubicBezTo>
                  <a:cubicBezTo>
                    <a:pt x="17382" y="7284"/>
                    <a:pt x="17834" y="7187"/>
                    <a:pt x="18060" y="6985"/>
                  </a:cubicBezTo>
                  <a:cubicBezTo>
                    <a:pt x="18424" y="6674"/>
                    <a:pt x="17675" y="5979"/>
                    <a:pt x="16198" y="5122"/>
                  </a:cubicBezTo>
                  <a:cubicBezTo>
                    <a:pt x="14806" y="4319"/>
                    <a:pt x="12783" y="3388"/>
                    <a:pt x="10417" y="2478"/>
                  </a:cubicBezTo>
                  <a:cubicBezTo>
                    <a:pt x="6455" y="962"/>
                    <a:pt x="2735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1"/>
            <p:cNvSpPr/>
            <p:nvPr/>
          </p:nvSpPr>
          <p:spPr>
            <a:xfrm>
              <a:off x="5535775" y="2082975"/>
              <a:ext cx="338575" cy="274675"/>
            </a:xfrm>
            <a:custGeom>
              <a:avLst/>
              <a:gdLst/>
              <a:ahLst/>
              <a:cxnLst/>
              <a:rect l="l" t="t" r="r" b="b"/>
              <a:pathLst>
                <a:path w="13543" h="10987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"/>
                    <a:pt x="11" y="2"/>
                    <a:pt x="11" y="2"/>
                  </a:cubicBezTo>
                  <a:lnTo>
                    <a:pt x="11" y="2"/>
                  </a:lnTo>
                  <a:lnTo>
                    <a:pt x="11" y="1"/>
                  </a:lnTo>
                  <a:close/>
                  <a:moveTo>
                    <a:pt x="11" y="2"/>
                  </a:moveTo>
                  <a:lnTo>
                    <a:pt x="1" y="1350"/>
                  </a:lnTo>
                  <a:cubicBezTo>
                    <a:pt x="1" y="2388"/>
                    <a:pt x="4368" y="6413"/>
                    <a:pt x="7676" y="8864"/>
                  </a:cubicBezTo>
                  <a:cubicBezTo>
                    <a:pt x="8104" y="9175"/>
                    <a:pt x="8554" y="9475"/>
                    <a:pt x="8993" y="9721"/>
                  </a:cubicBezTo>
                  <a:cubicBezTo>
                    <a:pt x="10363" y="10518"/>
                    <a:pt x="11721" y="10987"/>
                    <a:pt x="12631" y="10987"/>
                  </a:cubicBezTo>
                  <a:cubicBezTo>
                    <a:pt x="12893" y="10987"/>
                    <a:pt x="13119" y="10948"/>
                    <a:pt x="13296" y="10866"/>
                  </a:cubicBezTo>
                  <a:cubicBezTo>
                    <a:pt x="13457" y="10791"/>
                    <a:pt x="13542" y="10663"/>
                    <a:pt x="13542" y="10481"/>
                  </a:cubicBezTo>
                  <a:lnTo>
                    <a:pt x="13542" y="9132"/>
                  </a:lnTo>
                  <a:cubicBezTo>
                    <a:pt x="13542" y="9314"/>
                    <a:pt x="13468" y="9443"/>
                    <a:pt x="13296" y="9517"/>
                  </a:cubicBezTo>
                  <a:cubicBezTo>
                    <a:pt x="13118" y="9599"/>
                    <a:pt x="12893" y="9638"/>
                    <a:pt x="12630" y="9638"/>
                  </a:cubicBezTo>
                  <a:cubicBezTo>
                    <a:pt x="11720" y="9638"/>
                    <a:pt x="10365" y="9171"/>
                    <a:pt x="9003" y="8383"/>
                  </a:cubicBezTo>
                  <a:cubicBezTo>
                    <a:pt x="8554" y="8126"/>
                    <a:pt x="8115" y="7837"/>
                    <a:pt x="7676" y="7516"/>
                  </a:cubicBezTo>
                  <a:cubicBezTo>
                    <a:pt x="4370" y="5066"/>
                    <a:pt x="5" y="1044"/>
                    <a:pt x="1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1"/>
            <p:cNvSpPr/>
            <p:nvPr/>
          </p:nvSpPr>
          <p:spPr>
            <a:xfrm>
              <a:off x="5514375" y="2075925"/>
              <a:ext cx="378700" cy="248025"/>
            </a:xfrm>
            <a:custGeom>
              <a:avLst/>
              <a:gdLst/>
              <a:ahLst/>
              <a:cxnLst/>
              <a:rect l="l" t="t" r="r" b="b"/>
              <a:pathLst>
                <a:path w="15148" h="9921" extrusionOk="0">
                  <a:moveTo>
                    <a:pt x="1382" y="1"/>
                  </a:moveTo>
                  <a:cubicBezTo>
                    <a:pt x="1227" y="1"/>
                    <a:pt x="1097" y="23"/>
                    <a:pt x="996" y="69"/>
                  </a:cubicBezTo>
                  <a:cubicBezTo>
                    <a:pt x="0" y="518"/>
                    <a:pt x="4903" y="5111"/>
                    <a:pt x="8532" y="7798"/>
                  </a:cubicBezTo>
                  <a:cubicBezTo>
                    <a:pt x="8971" y="8119"/>
                    <a:pt x="9410" y="8408"/>
                    <a:pt x="9859" y="8665"/>
                  </a:cubicBezTo>
                  <a:cubicBezTo>
                    <a:pt x="11221" y="9453"/>
                    <a:pt x="12576" y="9920"/>
                    <a:pt x="13486" y="9920"/>
                  </a:cubicBezTo>
                  <a:cubicBezTo>
                    <a:pt x="13749" y="9920"/>
                    <a:pt x="13974" y="9881"/>
                    <a:pt x="14152" y="9799"/>
                  </a:cubicBezTo>
                  <a:cubicBezTo>
                    <a:pt x="15148" y="9350"/>
                    <a:pt x="13017" y="6802"/>
                    <a:pt x="9378" y="4115"/>
                  </a:cubicBezTo>
                  <a:cubicBezTo>
                    <a:pt x="8190" y="3237"/>
                    <a:pt x="6980" y="2445"/>
                    <a:pt x="5867" y="1803"/>
                  </a:cubicBezTo>
                  <a:cubicBezTo>
                    <a:pt x="3924" y="686"/>
                    <a:pt x="2251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9" name="Google Shape;2759;p41"/>
          <p:cNvSpPr/>
          <p:nvPr/>
        </p:nvSpPr>
        <p:spPr>
          <a:xfrm>
            <a:off x="1185473" y="4495155"/>
            <a:ext cx="6774000" cy="535500"/>
          </a:xfrm>
          <a:prstGeom prst="roundRect">
            <a:avLst>
              <a:gd name="adj" fmla="val 1978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0" name="Google Shape;2760;p41">
            <a:hlinkClick r:id="" action="ppaction://hlinkshowjump?jump=firstslide"/>
          </p:cNvPr>
          <p:cNvSpPr/>
          <p:nvPr/>
        </p:nvSpPr>
        <p:spPr>
          <a:xfrm>
            <a:off x="18921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1" name="Google Shape;2761;p41">
            <a:hlinkClick r:id="" action="ppaction://hlinkshowjump?jump=firstslide"/>
          </p:cNvPr>
          <p:cNvSpPr txBox="1"/>
          <p:nvPr/>
        </p:nvSpPr>
        <p:spPr>
          <a:xfrm>
            <a:off x="2263155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Home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2" name="Google Shape;2762;p41">
            <a:hlinkClick r:id="rId3" action="ppaction://hlinksldjump"/>
          </p:cNvPr>
          <p:cNvSpPr/>
          <p:nvPr/>
        </p:nvSpPr>
        <p:spPr>
          <a:xfrm>
            <a:off x="29808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3" name="Google Shape;2763;p41">
            <a:hlinkClick r:id="rId3" action="ppaction://hlinksldjump"/>
          </p:cNvPr>
          <p:cNvSpPr txBox="1"/>
          <p:nvPr/>
        </p:nvSpPr>
        <p:spPr>
          <a:xfrm>
            <a:off x="3351854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Game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4" name="Google Shape;2764;p41">
            <a:hlinkClick r:id="rId4" action="ppaction://hlinksldjump"/>
          </p:cNvPr>
          <p:cNvSpPr/>
          <p:nvPr/>
        </p:nvSpPr>
        <p:spPr>
          <a:xfrm>
            <a:off x="40695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5" name="Google Shape;2765;p41">
            <a:hlinkClick r:id="rId4" action="ppaction://hlinksldjump"/>
          </p:cNvPr>
          <p:cNvSpPr txBox="1"/>
          <p:nvPr/>
        </p:nvSpPr>
        <p:spPr>
          <a:xfrm>
            <a:off x="4440552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Levels</a:t>
            </a:r>
            <a:endParaRPr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6" name="Google Shape;2766;p41">
            <a:hlinkClick r:id="" action="ppaction://noaction"/>
          </p:cNvPr>
          <p:cNvSpPr/>
          <p:nvPr/>
        </p:nvSpPr>
        <p:spPr>
          <a:xfrm>
            <a:off x="51582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7" name="Google Shape;2767;p41">
            <a:hlinkClick r:id="" action="ppaction://noaction"/>
          </p:cNvPr>
          <p:cNvSpPr txBox="1"/>
          <p:nvPr/>
        </p:nvSpPr>
        <p:spPr>
          <a:xfrm>
            <a:off x="5529251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Facts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8" name="Google Shape;2768;p41">
            <a:hlinkClick r:id="" action="ppaction://noaction"/>
          </p:cNvPr>
          <p:cNvSpPr/>
          <p:nvPr/>
        </p:nvSpPr>
        <p:spPr>
          <a:xfrm>
            <a:off x="62469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9" name="Google Shape;2769;p41">
            <a:hlinkClick r:id="" action="ppaction://noaction"/>
          </p:cNvPr>
          <p:cNvSpPr txBox="1"/>
          <p:nvPr/>
        </p:nvSpPr>
        <p:spPr>
          <a:xfrm>
            <a:off x="6617950" y="4666375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Team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70" name="Google Shape;2770;p41">
            <a:hlinkClick r:id="" action="ppaction://hlinkshowjump?jump=previousslide"/>
          </p:cNvPr>
          <p:cNvSpPr/>
          <p:nvPr/>
        </p:nvSpPr>
        <p:spPr>
          <a:xfrm>
            <a:off x="1375194" y="4589280"/>
            <a:ext cx="4176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41">
            <a:hlinkClick r:id="" action="ppaction://hlinkshowjump?jump=previousslide"/>
          </p:cNvPr>
          <p:cNvSpPr/>
          <p:nvPr/>
        </p:nvSpPr>
        <p:spPr>
          <a:xfrm>
            <a:off x="1454268" y="4701855"/>
            <a:ext cx="243900" cy="122100"/>
          </a:xfrm>
          <a:prstGeom prst="leftArrow">
            <a:avLst>
              <a:gd name="adj1" fmla="val 50000"/>
              <a:gd name="adj2" fmla="val 7870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41">
            <a:hlinkClick r:id="" action="ppaction://hlinkshowjump?jump=nextslide"/>
          </p:cNvPr>
          <p:cNvSpPr/>
          <p:nvPr/>
        </p:nvSpPr>
        <p:spPr>
          <a:xfrm>
            <a:off x="7335669" y="4589280"/>
            <a:ext cx="4176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41">
            <a:hlinkClick r:id="" action="ppaction://hlinkshowjump?jump=nextslide"/>
          </p:cNvPr>
          <p:cNvSpPr/>
          <p:nvPr/>
        </p:nvSpPr>
        <p:spPr>
          <a:xfrm>
            <a:off x="7416418" y="4701843"/>
            <a:ext cx="243900" cy="122100"/>
          </a:xfrm>
          <a:prstGeom prst="rightArrow">
            <a:avLst>
              <a:gd name="adj1" fmla="val 50000"/>
              <a:gd name="adj2" fmla="val 7741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4" name="Google Shape;2774;p41"/>
          <p:cNvGrpSpPr/>
          <p:nvPr/>
        </p:nvGrpSpPr>
        <p:grpSpPr>
          <a:xfrm>
            <a:off x="1992121" y="4623314"/>
            <a:ext cx="159899" cy="279351"/>
            <a:chOff x="2000128" y="4623314"/>
            <a:chExt cx="159899" cy="279351"/>
          </a:xfrm>
        </p:grpSpPr>
        <p:sp>
          <p:nvSpPr>
            <p:cNvPr id="2775" name="Google Shape;2775;p41"/>
            <p:cNvSpPr/>
            <p:nvPr/>
          </p:nvSpPr>
          <p:spPr>
            <a:xfrm>
              <a:off x="2000128" y="4623314"/>
              <a:ext cx="159899" cy="279351"/>
            </a:xfrm>
            <a:custGeom>
              <a:avLst/>
              <a:gdLst/>
              <a:ahLst/>
              <a:cxnLst/>
              <a:rect l="l" t="t" r="r" b="b"/>
              <a:pathLst>
                <a:path w="24154" h="42214" extrusionOk="0">
                  <a:moveTo>
                    <a:pt x="4353" y="1"/>
                  </a:moveTo>
                  <a:lnTo>
                    <a:pt x="0" y="2527"/>
                  </a:lnTo>
                  <a:lnTo>
                    <a:pt x="0" y="29358"/>
                  </a:lnTo>
                  <a:lnTo>
                    <a:pt x="8001" y="42213"/>
                  </a:lnTo>
                  <a:lnTo>
                    <a:pt x="20909" y="41429"/>
                  </a:lnTo>
                  <a:lnTo>
                    <a:pt x="24154" y="38269"/>
                  </a:lnTo>
                  <a:lnTo>
                    <a:pt x="24154" y="11431"/>
                  </a:lnTo>
                  <a:lnTo>
                    <a:pt x="11932" y="7065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1"/>
            <p:cNvSpPr/>
            <p:nvPr/>
          </p:nvSpPr>
          <p:spPr>
            <a:xfrm>
              <a:off x="2053088" y="4689396"/>
              <a:ext cx="85458" cy="213269"/>
            </a:xfrm>
            <a:custGeom>
              <a:avLst/>
              <a:gdLst/>
              <a:ahLst/>
              <a:cxnLst/>
              <a:rect l="l" t="t" r="r" b="b"/>
              <a:pathLst>
                <a:path w="12909" h="32228" extrusionOk="0">
                  <a:moveTo>
                    <a:pt x="1" y="1"/>
                  </a:moveTo>
                  <a:lnTo>
                    <a:pt x="1" y="32227"/>
                  </a:lnTo>
                  <a:lnTo>
                    <a:pt x="12909" y="31443"/>
                  </a:lnTo>
                  <a:lnTo>
                    <a:pt x="12909" y="46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1"/>
            <p:cNvSpPr/>
            <p:nvPr/>
          </p:nvSpPr>
          <p:spPr>
            <a:xfrm>
              <a:off x="2000128" y="4623314"/>
              <a:ext cx="159899" cy="96602"/>
            </a:xfrm>
            <a:custGeom>
              <a:avLst/>
              <a:gdLst/>
              <a:ahLst/>
              <a:cxnLst/>
              <a:rect l="l" t="t" r="r" b="b"/>
              <a:pathLst>
                <a:path w="24154" h="14598" extrusionOk="0">
                  <a:moveTo>
                    <a:pt x="4353" y="1"/>
                  </a:moveTo>
                  <a:lnTo>
                    <a:pt x="0" y="2527"/>
                  </a:lnTo>
                  <a:lnTo>
                    <a:pt x="8001" y="9987"/>
                  </a:lnTo>
                  <a:lnTo>
                    <a:pt x="20909" y="14597"/>
                  </a:lnTo>
                  <a:lnTo>
                    <a:pt x="24154" y="11431"/>
                  </a:lnTo>
                  <a:lnTo>
                    <a:pt x="11932" y="7065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1"/>
            <p:cNvSpPr/>
            <p:nvPr/>
          </p:nvSpPr>
          <p:spPr>
            <a:xfrm>
              <a:off x="2008205" y="4658975"/>
              <a:ext cx="121914" cy="229680"/>
            </a:xfrm>
            <a:custGeom>
              <a:avLst/>
              <a:gdLst/>
              <a:ahLst/>
              <a:cxnLst/>
              <a:rect l="l" t="t" r="r" b="b"/>
              <a:pathLst>
                <a:path w="18416" h="34708" extrusionOk="0">
                  <a:moveTo>
                    <a:pt x="0" y="0"/>
                  </a:moveTo>
                  <a:lnTo>
                    <a:pt x="0" y="23448"/>
                  </a:lnTo>
                  <a:lnTo>
                    <a:pt x="6754" y="34707"/>
                  </a:lnTo>
                  <a:lnTo>
                    <a:pt x="18416" y="33856"/>
                  </a:lnTo>
                  <a:lnTo>
                    <a:pt x="18416" y="10567"/>
                  </a:lnTo>
                  <a:lnTo>
                    <a:pt x="6754" y="6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1"/>
            <p:cNvSpPr/>
            <p:nvPr/>
          </p:nvSpPr>
          <p:spPr>
            <a:xfrm>
              <a:off x="2008205" y="4658975"/>
              <a:ext cx="44718" cy="229680"/>
            </a:xfrm>
            <a:custGeom>
              <a:avLst/>
              <a:gdLst/>
              <a:ahLst/>
              <a:cxnLst/>
              <a:rect l="l" t="t" r="r" b="b"/>
              <a:pathLst>
                <a:path w="6755" h="34708" extrusionOk="0">
                  <a:moveTo>
                    <a:pt x="0" y="0"/>
                  </a:moveTo>
                  <a:lnTo>
                    <a:pt x="0" y="23448"/>
                  </a:lnTo>
                  <a:lnTo>
                    <a:pt x="6754" y="34707"/>
                  </a:lnTo>
                  <a:lnTo>
                    <a:pt x="6754" y="6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0" name="Google Shape;2780;p41"/>
          <p:cNvGrpSpPr/>
          <p:nvPr/>
        </p:nvGrpSpPr>
        <p:grpSpPr>
          <a:xfrm>
            <a:off x="5246843" y="4644827"/>
            <a:ext cx="206281" cy="241552"/>
            <a:chOff x="5254850" y="4644827"/>
            <a:chExt cx="206281" cy="241552"/>
          </a:xfrm>
        </p:grpSpPr>
        <p:sp>
          <p:nvSpPr>
            <p:cNvPr id="2781" name="Google Shape;2781;p41"/>
            <p:cNvSpPr/>
            <p:nvPr/>
          </p:nvSpPr>
          <p:spPr>
            <a:xfrm>
              <a:off x="5254850" y="4644827"/>
              <a:ext cx="206281" cy="241552"/>
            </a:xfrm>
            <a:custGeom>
              <a:avLst/>
              <a:gdLst/>
              <a:ahLst/>
              <a:cxnLst/>
              <a:rect l="l" t="t" r="r" b="b"/>
              <a:pathLst>
                <a:path w="13384" h="15675" extrusionOk="0">
                  <a:moveTo>
                    <a:pt x="5281" y="0"/>
                  </a:moveTo>
                  <a:cubicBezTo>
                    <a:pt x="5199" y="0"/>
                    <a:pt x="5119" y="3"/>
                    <a:pt x="5040" y="9"/>
                  </a:cubicBezTo>
                  <a:cubicBezTo>
                    <a:pt x="4928" y="16"/>
                    <a:pt x="4809" y="29"/>
                    <a:pt x="4703" y="49"/>
                  </a:cubicBezTo>
                  <a:cubicBezTo>
                    <a:pt x="4697" y="49"/>
                    <a:pt x="4690" y="55"/>
                    <a:pt x="4684" y="55"/>
                  </a:cubicBezTo>
                  <a:cubicBezTo>
                    <a:pt x="4360" y="115"/>
                    <a:pt x="4064" y="220"/>
                    <a:pt x="3793" y="379"/>
                  </a:cubicBezTo>
                  <a:lnTo>
                    <a:pt x="1696" y="1599"/>
                  </a:lnTo>
                  <a:cubicBezTo>
                    <a:pt x="1689" y="1605"/>
                    <a:pt x="1682" y="1605"/>
                    <a:pt x="1676" y="1612"/>
                  </a:cubicBezTo>
                  <a:cubicBezTo>
                    <a:pt x="1663" y="1619"/>
                    <a:pt x="1649" y="1625"/>
                    <a:pt x="1643" y="1632"/>
                  </a:cubicBezTo>
                  <a:cubicBezTo>
                    <a:pt x="1610" y="1645"/>
                    <a:pt x="1584" y="1665"/>
                    <a:pt x="1557" y="1685"/>
                  </a:cubicBezTo>
                  <a:cubicBezTo>
                    <a:pt x="1531" y="1698"/>
                    <a:pt x="1504" y="1718"/>
                    <a:pt x="1471" y="1737"/>
                  </a:cubicBezTo>
                  <a:cubicBezTo>
                    <a:pt x="1445" y="1757"/>
                    <a:pt x="1419" y="1777"/>
                    <a:pt x="1399" y="1790"/>
                  </a:cubicBezTo>
                  <a:cubicBezTo>
                    <a:pt x="1366" y="1816"/>
                    <a:pt x="1333" y="1843"/>
                    <a:pt x="1300" y="1869"/>
                  </a:cubicBezTo>
                  <a:cubicBezTo>
                    <a:pt x="1267" y="1889"/>
                    <a:pt x="1241" y="1915"/>
                    <a:pt x="1214" y="1942"/>
                  </a:cubicBezTo>
                  <a:cubicBezTo>
                    <a:pt x="1188" y="1962"/>
                    <a:pt x="1161" y="1988"/>
                    <a:pt x="1135" y="2014"/>
                  </a:cubicBezTo>
                  <a:cubicBezTo>
                    <a:pt x="1109" y="2041"/>
                    <a:pt x="1082" y="2067"/>
                    <a:pt x="1049" y="2093"/>
                  </a:cubicBezTo>
                  <a:cubicBezTo>
                    <a:pt x="970" y="2179"/>
                    <a:pt x="891" y="2272"/>
                    <a:pt x="818" y="2370"/>
                  </a:cubicBezTo>
                  <a:cubicBezTo>
                    <a:pt x="779" y="2430"/>
                    <a:pt x="733" y="2489"/>
                    <a:pt x="693" y="2549"/>
                  </a:cubicBezTo>
                  <a:cubicBezTo>
                    <a:pt x="673" y="2582"/>
                    <a:pt x="654" y="2615"/>
                    <a:pt x="634" y="2648"/>
                  </a:cubicBezTo>
                  <a:cubicBezTo>
                    <a:pt x="614" y="2687"/>
                    <a:pt x="588" y="2720"/>
                    <a:pt x="568" y="2753"/>
                  </a:cubicBezTo>
                  <a:cubicBezTo>
                    <a:pt x="561" y="2773"/>
                    <a:pt x="555" y="2786"/>
                    <a:pt x="548" y="2799"/>
                  </a:cubicBezTo>
                  <a:cubicBezTo>
                    <a:pt x="535" y="2819"/>
                    <a:pt x="522" y="2845"/>
                    <a:pt x="508" y="2872"/>
                  </a:cubicBezTo>
                  <a:cubicBezTo>
                    <a:pt x="495" y="2892"/>
                    <a:pt x="489" y="2918"/>
                    <a:pt x="475" y="2938"/>
                  </a:cubicBezTo>
                  <a:cubicBezTo>
                    <a:pt x="462" y="2964"/>
                    <a:pt x="449" y="2990"/>
                    <a:pt x="442" y="3017"/>
                  </a:cubicBezTo>
                  <a:cubicBezTo>
                    <a:pt x="429" y="3043"/>
                    <a:pt x="416" y="3070"/>
                    <a:pt x="403" y="3103"/>
                  </a:cubicBezTo>
                  <a:cubicBezTo>
                    <a:pt x="390" y="3136"/>
                    <a:pt x="370" y="3169"/>
                    <a:pt x="357" y="3208"/>
                  </a:cubicBezTo>
                  <a:cubicBezTo>
                    <a:pt x="344" y="3241"/>
                    <a:pt x="337" y="3274"/>
                    <a:pt x="324" y="3307"/>
                  </a:cubicBezTo>
                  <a:cubicBezTo>
                    <a:pt x="317" y="3320"/>
                    <a:pt x="311" y="3340"/>
                    <a:pt x="304" y="3360"/>
                  </a:cubicBezTo>
                  <a:cubicBezTo>
                    <a:pt x="278" y="3426"/>
                    <a:pt x="258" y="3492"/>
                    <a:pt x="238" y="3564"/>
                  </a:cubicBezTo>
                  <a:cubicBezTo>
                    <a:pt x="231" y="3584"/>
                    <a:pt x="225" y="3610"/>
                    <a:pt x="218" y="3630"/>
                  </a:cubicBezTo>
                  <a:cubicBezTo>
                    <a:pt x="212" y="3657"/>
                    <a:pt x="205" y="3676"/>
                    <a:pt x="198" y="3703"/>
                  </a:cubicBezTo>
                  <a:cubicBezTo>
                    <a:pt x="192" y="3716"/>
                    <a:pt x="192" y="3729"/>
                    <a:pt x="185" y="3749"/>
                  </a:cubicBezTo>
                  <a:cubicBezTo>
                    <a:pt x="179" y="3782"/>
                    <a:pt x="165" y="3822"/>
                    <a:pt x="159" y="3861"/>
                  </a:cubicBezTo>
                  <a:cubicBezTo>
                    <a:pt x="152" y="3907"/>
                    <a:pt x="139" y="3947"/>
                    <a:pt x="132" y="3993"/>
                  </a:cubicBezTo>
                  <a:cubicBezTo>
                    <a:pt x="126" y="4033"/>
                    <a:pt x="113" y="4079"/>
                    <a:pt x="106" y="4118"/>
                  </a:cubicBezTo>
                  <a:cubicBezTo>
                    <a:pt x="99" y="4158"/>
                    <a:pt x="93" y="4191"/>
                    <a:pt x="93" y="4224"/>
                  </a:cubicBezTo>
                  <a:cubicBezTo>
                    <a:pt x="86" y="4244"/>
                    <a:pt x="86" y="4263"/>
                    <a:pt x="80" y="4283"/>
                  </a:cubicBezTo>
                  <a:lnTo>
                    <a:pt x="73" y="4356"/>
                  </a:lnTo>
                  <a:cubicBezTo>
                    <a:pt x="66" y="4395"/>
                    <a:pt x="60" y="4435"/>
                    <a:pt x="53" y="4475"/>
                  </a:cubicBezTo>
                  <a:cubicBezTo>
                    <a:pt x="53" y="4521"/>
                    <a:pt x="47" y="4567"/>
                    <a:pt x="40" y="4613"/>
                  </a:cubicBezTo>
                  <a:cubicBezTo>
                    <a:pt x="40" y="4646"/>
                    <a:pt x="34" y="4686"/>
                    <a:pt x="34" y="4719"/>
                  </a:cubicBezTo>
                  <a:cubicBezTo>
                    <a:pt x="34" y="4752"/>
                    <a:pt x="27" y="4778"/>
                    <a:pt x="27" y="4804"/>
                  </a:cubicBezTo>
                  <a:cubicBezTo>
                    <a:pt x="27" y="4850"/>
                    <a:pt x="20" y="4890"/>
                    <a:pt x="20" y="4936"/>
                  </a:cubicBezTo>
                  <a:cubicBezTo>
                    <a:pt x="20" y="4976"/>
                    <a:pt x="20" y="5015"/>
                    <a:pt x="20" y="5055"/>
                  </a:cubicBezTo>
                  <a:cubicBezTo>
                    <a:pt x="14" y="5114"/>
                    <a:pt x="14" y="5167"/>
                    <a:pt x="14" y="5220"/>
                  </a:cubicBezTo>
                  <a:cubicBezTo>
                    <a:pt x="1" y="8782"/>
                    <a:pt x="2507" y="13115"/>
                    <a:pt x="5607" y="14902"/>
                  </a:cubicBezTo>
                  <a:cubicBezTo>
                    <a:pt x="5660" y="14935"/>
                    <a:pt x="5712" y="14968"/>
                    <a:pt x="5765" y="14995"/>
                  </a:cubicBezTo>
                  <a:cubicBezTo>
                    <a:pt x="5818" y="15021"/>
                    <a:pt x="5871" y="15047"/>
                    <a:pt x="5924" y="15074"/>
                  </a:cubicBezTo>
                  <a:cubicBezTo>
                    <a:pt x="5943" y="15087"/>
                    <a:pt x="5963" y="15100"/>
                    <a:pt x="5983" y="15107"/>
                  </a:cubicBezTo>
                  <a:cubicBezTo>
                    <a:pt x="6082" y="15160"/>
                    <a:pt x="6181" y="15206"/>
                    <a:pt x="6280" y="15245"/>
                  </a:cubicBezTo>
                  <a:cubicBezTo>
                    <a:pt x="6332" y="15272"/>
                    <a:pt x="6385" y="15292"/>
                    <a:pt x="6438" y="15311"/>
                  </a:cubicBezTo>
                  <a:cubicBezTo>
                    <a:pt x="6438" y="15318"/>
                    <a:pt x="6445" y="15318"/>
                    <a:pt x="6451" y="15318"/>
                  </a:cubicBezTo>
                  <a:cubicBezTo>
                    <a:pt x="6497" y="15338"/>
                    <a:pt x="6544" y="15357"/>
                    <a:pt x="6590" y="15377"/>
                  </a:cubicBezTo>
                  <a:lnTo>
                    <a:pt x="6596" y="15377"/>
                  </a:lnTo>
                  <a:cubicBezTo>
                    <a:pt x="6656" y="15397"/>
                    <a:pt x="6708" y="15417"/>
                    <a:pt x="6761" y="15437"/>
                  </a:cubicBezTo>
                  <a:cubicBezTo>
                    <a:pt x="6860" y="15470"/>
                    <a:pt x="6959" y="15496"/>
                    <a:pt x="7051" y="15522"/>
                  </a:cubicBezTo>
                  <a:cubicBezTo>
                    <a:pt x="7071" y="15529"/>
                    <a:pt x="7091" y="15536"/>
                    <a:pt x="7111" y="15536"/>
                  </a:cubicBezTo>
                  <a:cubicBezTo>
                    <a:pt x="7197" y="15562"/>
                    <a:pt x="7289" y="15582"/>
                    <a:pt x="7375" y="15595"/>
                  </a:cubicBezTo>
                  <a:cubicBezTo>
                    <a:pt x="7394" y="15602"/>
                    <a:pt x="7421" y="15608"/>
                    <a:pt x="7441" y="15608"/>
                  </a:cubicBezTo>
                  <a:cubicBezTo>
                    <a:pt x="7474" y="15615"/>
                    <a:pt x="7507" y="15621"/>
                    <a:pt x="7533" y="15628"/>
                  </a:cubicBezTo>
                  <a:cubicBezTo>
                    <a:pt x="7573" y="15635"/>
                    <a:pt x="7612" y="15641"/>
                    <a:pt x="7645" y="15641"/>
                  </a:cubicBezTo>
                  <a:lnTo>
                    <a:pt x="7658" y="15641"/>
                  </a:lnTo>
                  <a:cubicBezTo>
                    <a:pt x="7678" y="15648"/>
                    <a:pt x="7704" y="15648"/>
                    <a:pt x="7731" y="15654"/>
                  </a:cubicBezTo>
                  <a:cubicBezTo>
                    <a:pt x="7751" y="15654"/>
                    <a:pt x="7770" y="15654"/>
                    <a:pt x="7790" y="15661"/>
                  </a:cubicBezTo>
                  <a:lnTo>
                    <a:pt x="7797" y="15661"/>
                  </a:lnTo>
                  <a:cubicBezTo>
                    <a:pt x="7823" y="15661"/>
                    <a:pt x="7850" y="15661"/>
                    <a:pt x="7876" y="15667"/>
                  </a:cubicBezTo>
                  <a:lnTo>
                    <a:pt x="7889" y="15667"/>
                  </a:lnTo>
                  <a:cubicBezTo>
                    <a:pt x="7948" y="15667"/>
                    <a:pt x="8001" y="15674"/>
                    <a:pt x="8061" y="15674"/>
                  </a:cubicBezTo>
                  <a:lnTo>
                    <a:pt x="8245" y="15674"/>
                  </a:lnTo>
                  <a:cubicBezTo>
                    <a:pt x="8278" y="15667"/>
                    <a:pt x="8318" y="15667"/>
                    <a:pt x="8351" y="15667"/>
                  </a:cubicBezTo>
                  <a:cubicBezTo>
                    <a:pt x="8377" y="15667"/>
                    <a:pt x="8404" y="15661"/>
                    <a:pt x="8430" y="15661"/>
                  </a:cubicBezTo>
                  <a:cubicBezTo>
                    <a:pt x="8456" y="15661"/>
                    <a:pt x="8483" y="15654"/>
                    <a:pt x="8509" y="15654"/>
                  </a:cubicBezTo>
                  <a:cubicBezTo>
                    <a:pt x="8555" y="15648"/>
                    <a:pt x="8608" y="15641"/>
                    <a:pt x="8661" y="15628"/>
                  </a:cubicBezTo>
                  <a:cubicBezTo>
                    <a:pt x="8681" y="15628"/>
                    <a:pt x="8707" y="15621"/>
                    <a:pt x="8733" y="15615"/>
                  </a:cubicBezTo>
                  <a:cubicBezTo>
                    <a:pt x="8766" y="15608"/>
                    <a:pt x="8799" y="15602"/>
                    <a:pt x="8832" y="15595"/>
                  </a:cubicBezTo>
                  <a:cubicBezTo>
                    <a:pt x="8892" y="15582"/>
                    <a:pt x="8951" y="15562"/>
                    <a:pt x="9017" y="15549"/>
                  </a:cubicBezTo>
                  <a:cubicBezTo>
                    <a:pt x="9083" y="15529"/>
                    <a:pt x="9149" y="15503"/>
                    <a:pt x="9215" y="15476"/>
                  </a:cubicBezTo>
                  <a:lnTo>
                    <a:pt x="9294" y="15443"/>
                  </a:lnTo>
                  <a:cubicBezTo>
                    <a:pt x="9353" y="15423"/>
                    <a:pt x="9406" y="15397"/>
                    <a:pt x="9466" y="15364"/>
                  </a:cubicBezTo>
                  <a:cubicBezTo>
                    <a:pt x="9492" y="15351"/>
                    <a:pt x="9525" y="15338"/>
                    <a:pt x="9551" y="15318"/>
                  </a:cubicBezTo>
                  <a:cubicBezTo>
                    <a:pt x="9571" y="15311"/>
                    <a:pt x="9591" y="15298"/>
                    <a:pt x="9611" y="15285"/>
                  </a:cubicBezTo>
                  <a:cubicBezTo>
                    <a:pt x="9624" y="15278"/>
                    <a:pt x="9644" y="15272"/>
                    <a:pt x="9657" y="15259"/>
                  </a:cubicBezTo>
                  <a:lnTo>
                    <a:pt x="11741" y="14052"/>
                  </a:lnTo>
                  <a:cubicBezTo>
                    <a:pt x="12744" y="13465"/>
                    <a:pt x="13370" y="12225"/>
                    <a:pt x="13377" y="10450"/>
                  </a:cubicBezTo>
                  <a:cubicBezTo>
                    <a:pt x="13383" y="7337"/>
                    <a:pt x="11464" y="3624"/>
                    <a:pt x="8905" y="1546"/>
                  </a:cubicBezTo>
                  <a:cubicBezTo>
                    <a:pt x="8786" y="1447"/>
                    <a:pt x="8661" y="1355"/>
                    <a:pt x="8542" y="1262"/>
                  </a:cubicBezTo>
                  <a:cubicBezTo>
                    <a:pt x="8410" y="1170"/>
                    <a:pt x="8278" y="1078"/>
                    <a:pt x="8146" y="992"/>
                  </a:cubicBezTo>
                  <a:cubicBezTo>
                    <a:pt x="8127" y="979"/>
                    <a:pt x="8113" y="972"/>
                    <a:pt x="8100" y="966"/>
                  </a:cubicBezTo>
                  <a:cubicBezTo>
                    <a:pt x="7995" y="893"/>
                    <a:pt x="7889" y="834"/>
                    <a:pt x="7784" y="768"/>
                  </a:cubicBezTo>
                  <a:cubicBezTo>
                    <a:pt x="7315" y="504"/>
                    <a:pt x="6860" y="306"/>
                    <a:pt x="6425" y="181"/>
                  </a:cubicBezTo>
                  <a:cubicBezTo>
                    <a:pt x="6385" y="168"/>
                    <a:pt x="6346" y="154"/>
                    <a:pt x="6306" y="141"/>
                  </a:cubicBezTo>
                  <a:lnTo>
                    <a:pt x="6135" y="207"/>
                  </a:lnTo>
                  <a:lnTo>
                    <a:pt x="6022" y="148"/>
                  </a:lnTo>
                  <a:lnTo>
                    <a:pt x="6022" y="141"/>
                  </a:lnTo>
                  <a:lnTo>
                    <a:pt x="5864" y="49"/>
                  </a:lnTo>
                  <a:cubicBezTo>
                    <a:pt x="5666" y="16"/>
                    <a:pt x="5470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1"/>
            <p:cNvSpPr/>
            <p:nvPr/>
          </p:nvSpPr>
          <p:spPr>
            <a:xfrm>
              <a:off x="5254958" y="4664012"/>
              <a:ext cx="173129" cy="222320"/>
            </a:xfrm>
            <a:custGeom>
              <a:avLst/>
              <a:gdLst/>
              <a:ahLst/>
              <a:cxnLst/>
              <a:rect l="l" t="t" r="r" b="b"/>
              <a:pathLst>
                <a:path w="11233" h="14427" extrusionOk="0">
                  <a:moveTo>
                    <a:pt x="3120" y="1"/>
                  </a:moveTo>
                  <a:cubicBezTo>
                    <a:pt x="1283" y="1"/>
                    <a:pt x="16" y="1457"/>
                    <a:pt x="7" y="3975"/>
                  </a:cubicBezTo>
                  <a:cubicBezTo>
                    <a:pt x="0" y="7537"/>
                    <a:pt x="2500" y="11870"/>
                    <a:pt x="5600" y="13657"/>
                  </a:cubicBezTo>
                  <a:cubicBezTo>
                    <a:pt x="6504" y="14179"/>
                    <a:pt x="7358" y="14427"/>
                    <a:pt x="8116" y="14427"/>
                  </a:cubicBezTo>
                  <a:cubicBezTo>
                    <a:pt x="9951" y="14427"/>
                    <a:pt x="11217" y="12973"/>
                    <a:pt x="11226" y="10452"/>
                  </a:cubicBezTo>
                  <a:cubicBezTo>
                    <a:pt x="11233" y="6897"/>
                    <a:pt x="8733" y="2557"/>
                    <a:pt x="5633" y="769"/>
                  </a:cubicBezTo>
                  <a:cubicBezTo>
                    <a:pt x="4731" y="248"/>
                    <a:pt x="3877" y="1"/>
                    <a:pt x="31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1"/>
            <p:cNvSpPr/>
            <p:nvPr/>
          </p:nvSpPr>
          <p:spPr>
            <a:xfrm>
              <a:off x="5270508" y="4703305"/>
              <a:ext cx="124040" cy="150741"/>
            </a:xfrm>
            <a:custGeom>
              <a:avLst/>
              <a:gdLst/>
              <a:ahLst/>
              <a:cxnLst/>
              <a:rect l="l" t="t" r="r" b="b"/>
              <a:pathLst>
                <a:path w="8048" h="9782" extrusionOk="0">
                  <a:moveTo>
                    <a:pt x="4354" y="0"/>
                  </a:moveTo>
                  <a:lnTo>
                    <a:pt x="3714" y="370"/>
                  </a:lnTo>
                  <a:lnTo>
                    <a:pt x="3041" y="2335"/>
                  </a:lnTo>
                  <a:lnTo>
                    <a:pt x="640" y="950"/>
                  </a:lnTo>
                  <a:lnTo>
                    <a:pt x="0" y="1326"/>
                  </a:lnTo>
                  <a:lnTo>
                    <a:pt x="2282" y="4558"/>
                  </a:lnTo>
                  <a:lnTo>
                    <a:pt x="1399" y="7143"/>
                  </a:lnTo>
                  <a:lnTo>
                    <a:pt x="3694" y="6550"/>
                  </a:lnTo>
                  <a:lnTo>
                    <a:pt x="5976" y="9782"/>
                  </a:lnTo>
                  <a:lnTo>
                    <a:pt x="6616" y="9412"/>
                  </a:lnTo>
                  <a:lnTo>
                    <a:pt x="5798" y="6009"/>
                  </a:lnTo>
                  <a:lnTo>
                    <a:pt x="7401" y="5600"/>
                  </a:lnTo>
                  <a:lnTo>
                    <a:pt x="8047" y="5224"/>
                  </a:lnTo>
                  <a:lnTo>
                    <a:pt x="5218" y="3595"/>
                  </a:lnTo>
                  <a:lnTo>
                    <a:pt x="43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4" name="Google Shape;2784;p41"/>
          <p:cNvGrpSpPr/>
          <p:nvPr/>
        </p:nvGrpSpPr>
        <p:grpSpPr>
          <a:xfrm>
            <a:off x="4126327" y="4607105"/>
            <a:ext cx="202168" cy="279358"/>
            <a:chOff x="4134334" y="4607105"/>
            <a:chExt cx="202168" cy="279358"/>
          </a:xfrm>
        </p:grpSpPr>
        <p:sp>
          <p:nvSpPr>
            <p:cNvPr id="2785" name="Google Shape;2785;p41"/>
            <p:cNvSpPr/>
            <p:nvPr/>
          </p:nvSpPr>
          <p:spPr>
            <a:xfrm>
              <a:off x="4134334" y="4684331"/>
              <a:ext cx="202168" cy="202132"/>
            </a:xfrm>
            <a:custGeom>
              <a:avLst/>
              <a:gdLst/>
              <a:ahLst/>
              <a:cxnLst/>
              <a:rect l="l" t="t" r="r" b="b"/>
              <a:pathLst>
                <a:path w="30539" h="30545" extrusionOk="0">
                  <a:moveTo>
                    <a:pt x="15270" y="0"/>
                  </a:moveTo>
                  <a:cubicBezTo>
                    <a:pt x="6840" y="0"/>
                    <a:pt x="0" y="6840"/>
                    <a:pt x="0" y="15269"/>
                  </a:cubicBezTo>
                  <a:cubicBezTo>
                    <a:pt x="0" y="23705"/>
                    <a:pt x="6840" y="30545"/>
                    <a:pt x="15270" y="30545"/>
                  </a:cubicBezTo>
                  <a:cubicBezTo>
                    <a:pt x="23706" y="30545"/>
                    <a:pt x="30539" y="23705"/>
                    <a:pt x="30539" y="15269"/>
                  </a:cubicBezTo>
                  <a:cubicBezTo>
                    <a:pt x="30539" y="6840"/>
                    <a:pt x="23706" y="0"/>
                    <a:pt x="15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1"/>
            <p:cNvSpPr/>
            <p:nvPr/>
          </p:nvSpPr>
          <p:spPr>
            <a:xfrm>
              <a:off x="4148832" y="4723368"/>
              <a:ext cx="173219" cy="148609"/>
            </a:xfrm>
            <a:custGeom>
              <a:avLst/>
              <a:gdLst/>
              <a:ahLst/>
              <a:cxnLst/>
              <a:rect l="l" t="t" r="r" b="b"/>
              <a:pathLst>
                <a:path w="26166" h="22457" extrusionOk="0">
                  <a:moveTo>
                    <a:pt x="13044" y="1"/>
                  </a:moveTo>
                  <a:cubicBezTo>
                    <a:pt x="9749" y="1"/>
                    <a:pt x="6457" y="730"/>
                    <a:pt x="3951" y="2187"/>
                  </a:cubicBezTo>
                  <a:cubicBezTo>
                    <a:pt x="1781" y="3441"/>
                    <a:pt x="561" y="5043"/>
                    <a:pt x="277" y="6686"/>
                  </a:cubicBezTo>
                  <a:cubicBezTo>
                    <a:pt x="92" y="7550"/>
                    <a:pt x="0" y="8453"/>
                    <a:pt x="0" y="9370"/>
                  </a:cubicBezTo>
                  <a:cubicBezTo>
                    <a:pt x="0" y="16599"/>
                    <a:pt x="5857" y="22456"/>
                    <a:pt x="13080" y="22456"/>
                  </a:cubicBezTo>
                  <a:cubicBezTo>
                    <a:pt x="20309" y="22456"/>
                    <a:pt x="26166" y="16599"/>
                    <a:pt x="26166" y="9370"/>
                  </a:cubicBezTo>
                  <a:cubicBezTo>
                    <a:pt x="26166" y="8447"/>
                    <a:pt x="26067" y="7550"/>
                    <a:pt x="25889" y="6679"/>
                  </a:cubicBezTo>
                  <a:cubicBezTo>
                    <a:pt x="25585" y="5037"/>
                    <a:pt x="24339" y="3441"/>
                    <a:pt x="22162" y="2187"/>
                  </a:cubicBezTo>
                  <a:cubicBezTo>
                    <a:pt x="19639" y="730"/>
                    <a:pt x="16340" y="1"/>
                    <a:pt x="130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1"/>
            <p:cNvSpPr/>
            <p:nvPr/>
          </p:nvSpPr>
          <p:spPr>
            <a:xfrm>
              <a:off x="4148176" y="4767566"/>
              <a:ext cx="174702" cy="104411"/>
            </a:xfrm>
            <a:custGeom>
              <a:avLst/>
              <a:gdLst/>
              <a:ahLst/>
              <a:cxnLst/>
              <a:rect l="l" t="t" r="r" b="b"/>
              <a:pathLst>
                <a:path w="26390" h="15778" extrusionOk="0">
                  <a:moveTo>
                    <a:pt x="25988" y="0"/>
                  </a:moveTo>
                  <a:cubicBezTo>
                    <a:pt x="26390" y="2157"/>
                    <a:pt x="25170" y="4400"/>
                    <a:pt x="22320" y="6055"/>
                  </a:cubicBezTo>
                  <a:cubicBezTo>
                    <a:pt x="19814" y="7509"/>
                    <a:pt x="16523" y="8237"/>
                    <a:pt x="13227" y="8237"/>
                  </a:cubicBezTo>
                  <a:cubicBezTo>
                    <a:pt x="9932" y="8237"/>
                    <a:pt x="6632" y="7509"/>
                    <a:pt x="4109" y="6055"/>
                  </a:cubicBezTo>
                  <a:cubicBezTo>
                    <a:pt x="1247" y="4400"/>
                    <a:pt x="0" y="2164"/>
                    <a:pt x="376" y="7"/>
                  </a:cubicBezTo>
                  <a:lnTo>
                    <a:pt x="376" y="7"/>
                  </a:lnTo>
                  <a:cubicBezTo>
                    <a:pt x="191" y="871"/>
                    <a:pt x="99" y="1774"/>
                    <a:pt x="99" y="2691"/>
                  </a:cubicBezTo>
                  <a:cubicBezTo>
                    <a:pt x="99" y="9920"/>
                    <a:pt x="5956" y="15777"/>
                    <a:pt x="13179" y="15777"/>
                  </a:cubicBezTo>
                  <a:cubicBezTo>
                    <a:pt x="20408" y="15777"/>
                    <a:pt x="26265" y="9920"/>
                    <a:pt x="26265" y="2691"/>
                  </a:cubicBezTo>
                  <a:cubicBezTo>
                    <a:pt x="26265" y="1768"/>
                    <a:pt x="26166" y="871"/>
                    <a:pt x="259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1"/>
            <p:cNvSpPr/>
            <p:nvPr/>
          </p:nvSpPr>
          <p:spPr>
            <a:xfrm>
              <a:off x="4206333" y="4651158"/>
              <a:ext cx="58124" cy="67267"/>
            </a:xfrm>
            <a:custGeom>
              <a:avLst/>
              <a:gdLst/>
              <a:ahLst/>
              <a:cxnLst/>
              <a:rect l="l" t="t" r="r" b="b"/>
              <a:pathLst>
                <a:path w="8780" h="10165" extrusionOk="0">
                  <a:moveTo>
                    <a:pt x="1" y="0"/>
                  </a:moveTo>
                  <a:lnTo>
                    <a:pt x="1" y="8001"/>
                  </a:lnTo>
                  <a:cubicBezTo>
                    <a:pt x="1" y="8542"/>
                    <a:pt x="324" y="9083"/>
                    <a:pt x="1155" y="9505"/>
                  </a:cubicBezTo>
                  <a:cubicBezTo>
                    <a:pt x="2022" y="9944"/>
                    <a:pt x="3173" y="10165"/>
                    <a:pt x="4322" y="10165"/>
                  </a:cubicBezTo>
                  <a:cubicBezTo>
                    <a:pt x="5419" y="10165"/>
                    <a:pt x="6515" y="9963"/>
                    <a:pt x="7362" y="9558"/>
                  </a:cubicBezTo>
                  <a:cubicBezTo>
                    <a:pt x="8245" y="9142"/>
                    <a:pt x="8780" y="8377"/>
                    <a:pt x="8780" y="8021"/>
                  </a:cubicBezTo>
                  <a:lnTo>
                    <a:pt x="8780" y="20"/>
                  </a:lnTo>
                  <a:cubicBezTo>
                    <a:pt x="8780" y="581"/>
                    <a:pt x="8331" y="1141"/>
                    <a:pt x="7454" y="1557"/>
                  </a:cubicBezTo>
                  <a:cubicBezTo>
                    <a:pt x="6604" y="1963"/>
                    <a:pt x="5507" y="2164"/>
                    <a:pt x="4410" y="2164"/>
                  </a:cubicBezTo>
                  <a:cubicBezTo>
                    <a:pt x="3260" y="2164"/>
                    <a:pt x="2111" y="1943"/>
                    <a:pt x="1247" y="1504"/>
                  </a:cubicBezTo>
                  <a:cubicBezTo>
                    <a:pt x="416" y="1082"/>
                    <a:pt x="1" y="54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1"/>
            <p:cNvSpPr/>
            <p:nvPr/>
          </p:nvSpPr>
          <p:spPr>
            <a:xfrm>
              <a:off x="4215330" y="4627454"/>
              <a:ext cx="40177" cy="53039"/>
            </a:xfrm>
            <a:custGeom>
              <a:avLst/>
              <a:gdLst/>
              <a:ahLst/>
              <a:cxnLst/>
              <a:rect l="l" t="t" r="r" b="b"/>
              <a:pathLst>
                <a:path w="6069" h="8015" extrusionOk="0">
                  <a:moveTo>
                    <a:pt x="3035" y="1"/>
                  </a:moveTo>
                  <a:cubicBezTo>
                    <a:pt x="2274" y="1"/>
                    <a:pt x="1513" y="166"/>
                    <a:pt x="924" y="496"/>
                  </a:cubicBezTo>
                  <a:cubicBezTo>
                    <a:pt x="310" y="839"/>
                    <a:pt x="7" y="1294"/>
                    <a:pt x="0" y="1749"/>
                  </a:cubicBezTo>
                  <a:cubicBezTo>
                    <a:pt x="0" y="1749"/>
                    <a:pt x="7" y="6313"/>
                    <a:pt x="7" y="6313"/>
                  </a:cubicBezTo>
                  <a:cubicBezTo>
                    <a:pt x="7" y="6313"/>
                    <a:pt x="7" y="6313"/>
                    <a:pt x="7" y="6313"/>
                  </a:cubicBezTo>
                  <a:cubicBezTo>
                    <a:pt x="33" y="6748"/>
                    <a:pt x="330" y="7170"/>
                    <a:pt x="898" y="7500"/>
                  </a:cubicBezTo>
                  <a:cubicBezTo>
                    <a:pt x="1491" y="7843"/>
                    <a:pt x="2268" y="8015"/>
                    <a:pt x="3044" y="8015"/>
                  </a:cubicBezTo>
                  <a:cubicBezTo>
                    <a:pt x="3819" y="8015"/>
                    <a:pt x="4594" y="7843"/>
                    <a:pt x="5185" y="7500"/>
                  </a:cubicBezTo>
                  <a:cubicBezTo>
                    <a:pt x="5739" y="7177"/>
                    <a:pt x="6029" y="6768"/>
                    <a:pt x="6062" y="6346"/>
                  </a:cubicBezTo>
                  <a:cubicBezTo>
                    <a:pt x="6062" y="6346"/>
                    <a:pt x="6062" y="6346"/>
                    <a:pt x="6062" y="6346"/>
                  </a:cubicBezTo>
                  <a:cubicBezTo>
                    <a:pt x="6062" y="6346"/>
                    <a:pt x="6069" y="1762"/>
                    <a:pt x="6069" y="1762"/>
                  </a:cubicBezTo>
                  <a:cubicBezTo>
                    <a:pt x="6069" y="1320"/>
                    <a:pt x="5785" y="878"/>
                    <a:pt x="5211" y="535"/>
                  </a:cubicBezTo>
                  <a:cubicBezTo>
                    <a:pt x="4616" y="179"/>
                    <a:pt x="3826" y="1"/>
                    <a:pt x="30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1"/>
            <p:cNvSpPr/>
            <p:nvPr/>
          </p:nvSpPr>
          <p:spPr>
            <a:xfrm>
              <a:off x="4195853" y="4615344"/>
              <a:ext cx="79169" cy="57030"/>
            </a:xfrm>
            <a:custGeom>
              <a:avLst/>
              <a:gdLst/>
              <a:ahLst/>
              <a:cxnLst/>
              <a:rect l="l" t="t" r="r" b="b"/>
              <a:pathLst>
                <a:path w="11959" h="8618" extrusionOk="0">
                  <a:moveTo>
                    <a:pt x="5958" y="1"/>
                  </a:moveTo>
                  <a:cubicBezTo>
                    <a:pt x="4514" y="1"/>
                    <a:pt x="3070" y="313"/>
                    <a:pt x="1953" y="940"/>
                  </a:cubicBezTo>
                  <a:cubicBezTo>
                    <a:pt x="1834" y="1006"/>
                    <a:pt x="1683" y="1099"/>
                    <a:pt x="1571" y="1178"/>
                  </a:cubicBezTo>
                  <a:cubicBezTo>
                    <a:pt x="1425" y="1277"/>
                    <a:pt x="1287" y="1369"/>
                    <a:pt x="1122" y="1521"/>
                  </a:cubicBezTo>
                  <a:cubicBezTo>
                    <a:pt x="759" y="1837"/>
                    <a:pt x="594" y="2068"/>
                    <a:pt x="476" y="2233"/>
                  </a:cubicBezTo>
                  <a:cubicBezTo>
                    <a:pt x="383" y="2372"/>
                    <a:pt x="298" y="2543"/>
                    <a:pt x="251" y="2636"/>
                  </a:cubicBezTo>
                  <a:cubicBezTo>
                    <a:pt x="179" y="2781"/>
                    <a:pt x="133" y="2932"/>
                    <a:pt x="113" y="2998"/>
                  </a:cubicBezTo>
                  <a:cubicBezTo>
                    <a:pt x="93" y="3058"/>
                    <a:pt x="54" y="3190"/>
                    <a:pt x="27" y="3368"/>
                  </a:cubicBezTo>
                  <a:cubicBezTo>
                    <a:pt x="7" y="3506"/>
                    <a:pt x="1" y="3605"/>
                    <a:pt x="1" y="3724"/>
                  </a:cubicBezTo>
                  <a:lnTo>
                    <a:pt x="1" y="4852"/>
                  </a:lnTo>
                  <a:cubicBezTo>
                    <a:pt x="1" y="5043"/>
                    <a:pt x="7" y="5168"/>
                    <a:pt x="67" y="5439"/>
                  </a:cubicBezTo>
                  <a:cubicBezTo>
                    <a:pt x="86" y="5524"/>
                    <a:pt x="133" y="5703"/>
                    <a:pt x="238" y="5933"/>
                  </a:cubicBezTo>
                  <a:cubicBezTo>
                    <a:pt x="311" y="6092"/>
                    <a:pt x="515" y="6487"/>
                    <a:pt x="918" y="6883"/>
                  </a:cubicBezTo>
                  <a:cubicBezTo>
                    <a:pt x="1333" y="7292"/>
                    <a:pt x="1735" y="7543"/>
                    <a:pt x="2078" y="7727"/>
                  </a:cubicBezTo>
                  <a:cubicBezTo>
                    <a:pt x="2369" y="7886"/>
                    <a:pt x="2725" y="8024"/>
                    <a:pt x="2745" y="8031"/>
                  </a:cubicBezTo>
                  <a:cubicBezTo>
                    <a:pt x="2982" y="8130"/>
                    <a:pt x="3233" y="8209"/>
                    <a:pt x="3483" y="8281"/>
                  </a:cubicBezTo>
                  <a:cubicBezTo>
                    <a:pt x="4423" y="8547"/>
                    <a:pt x="5317" y="8617"/>
                    <a:pt x="6004" y="8617"/>
                  </a:cubicBezTo>
                  <a:cubicBezTo>
                    <a:pt x="6359" y="8617"/>
                    <a:pt x="6658" y="8598"/>
                    <a:pt x="6880" y="8578"/>
                  </a:cubicBezTo>
                  <a:cubicBezTo>
                    <a:pt x="7263" y="8539"/>
                    <a:pt x="7856" y="8473"/>
                    <a:pt x="8549" y="8268"/>
                  </a:cubicBezTo>
                  <a:cubicBezTo>
                    <a:pt x="8892" y="8169"/>
                    <a:pt x="9406" y="7998"/>
                    <a:pt x="10007" y="7668"/>
                  </a:cubicBezTo>
                  <a:cubicBezTo>
                    <a:pt x="10145" y="7589"/>
                    <a:pt x="10514" y="7378"/>
                    <a:pt x="10838" y="7088"/>
                  </a:cubicBezTo>
                  <a:cubicBezTo>
                    <a:pt x="10930" y="7009"/>
                    <a:pt x="11055" y="6890"/>
                    <a:pt x="11154" y="6784"/>
                  </a:cubicBezTo>
                  <a:cubicBezTo>
                    <a:pt x="11194" y="6731"/>
                    <a:pt x="11253" y="6672"/>
                    <a:pt x="11293" y="6619"/>
                  </a:cubicBezTo>
                  <a:cubicBezTo>
                    <a:pt x="11352" y="6547"/>
                    <a:pt x="11425" y="6448"/>
                    <a:pt x="11477" y="6375"/>
                  </a:cubicBezTo>
                  <a:cubicBezTo>
                    <a:pt x="11517" y="6316"/>
                    <a:pt x="11603" y="6184"/>
                    <a:pt x="11702" y="5980"/>
                  </a:cubicBezTo>
                  <a:cubicBezTo>
                    <a:pt x="11774" y="5828"/>
                    <a:pt x="11827" y="5676"/>
                    <a:pt x="11847" y="5610"/>
                  </a:cubicBezTo>
                  <a:cubicBezTo>
                    <a:pt x="11867" y="5551"/>
                    <a:pt x="11900" y="5426"/>
                    <a:pt x="11926" y="5241"/>
                  </a:cubicBezTo>
                  <a:cubicBezTo>
                    <a:pt x="11952" y="5102"/>
                    <a:pt x="11952" y="5003"/>
                    <a:pt x="11959" y="4885"/>
                  </a:cubicBezTo>
                  <a:lnTo>
                    <a:pt x="11959" y="3757"/>
                  </a:lnTo>
                  <a:cubicBezTo>
                    <a:pt x="11959" y="3500"/>
                    <a:pt x="11919" y="3249"/>
                    <a:pt x="11847" y="3012"/>
                  </a:cubicBezTo>
                  <a:cubicBezTo>
                    <a:pt x="11814" y="2913"/>
                    <a:pt x="11721" y="2609"/>
                    <a:pt x="11491" y="2266"/>
                  </a:cubicBezTo>
                  <a:cubicBezTo>
                    <a:pt x="11293" y="1976"/>
                    <a:pt x="11082" y="1758"/>
                    <a:pt x="10937" y="1626"/>
                  </a:cubicBezTo>
                  <a:cubicBezTo>
                    <a:pt x="10890" y="1580"/>
                    <a:pt x="10745" y="1448"/>
                    <a:pt x="10561" y="1310"/>
                  </a:cubicBezTo>
                  <a:cubicBezTo>
                    <a:pt x="10435" y="1217"/>
                    <a:pt x="10264" y="1112"/>
                    <a:pt x="10132" y="1026"/>
                  </a:cubicBezTo>
                  <a:lnTo>
                    <a:pt x="10125" y="1026"/>
                  </a:lnTo>
                  <a:cubicBezTo>
                    <a:pt x="8987" y="344"/>
                    <a:pt x="7472" y="1"/>
                    <a:pt x="59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1"/>
            <p:cNvSpPr/>
            <p:nvPr/>
          </p:nvSpPr>
          <p:spPr>
            <a:xfrm>
              <a:off x="4195814" y="4639981"/>
              <a:ext cx="79208" cy="30507"/>
            </a:xfrm>
            <a:custGeom>
              <a:avLst/>
              <a:gdLst/>
              <a:ahLst/>
              <a:cxnLst/>
              <a:rect l="l" t="t" r="r" b="b"/>
              <a:pathLst>
                <a:path w="11965" h="4610" extrusionOk="0">
                  <a:moveTo>
                    <a:pt x="11965" y="34"/>
                  </a:moveTo>
                  <a:lnTo>
                    <a:pt x="11965" y="57"/>
                  </a:lnTo>
                  <a:lnTo>
                    <a:pt x="11965" y="57"/>
                  </a:lnTo>
                  <a:cubicBezTo>
                    <a:pt x="11965" y="50"/>
                    <a:pt x="11965" y="42"/>
                    <a:pt x="11965" y="34"/>
                  </a:cubicBezTo>
                  <a:close/>
                  <a:moveTo>
                    <a:pt x="7" y="1"/>
                  </a:moveTo>
                  <a:lnTo>
                    <a:pt x="7" y="1129"/>
                  </a:lnTo>
                  <a:cubicBezTo>
                    <a:pt x="0" y="1999"/>
                    <a:pt x="561" y="2877"/>
                    <a:pt x="1695" y="3549"/>
                  </a:cubicBezTo>
                  <a:cubicBezTo>
                    <a:pt x="2873" y="4255"/>
                    <a:pt x="4439" y="4609"/>
                    <a:pt x="6005" y="4609"/>
                  </a:cubicBezTo>
                  <a:cubicBezTo>
                    <a:pt x="7500" y="4609"/>
                    <a:pt x="8995" y="4286"/>
                    <a:pt x="10151" y="3635"/>
                  </a:cubicBezTo>
                  <a:cubicBezTo>
                    <a:pt x="11352" y="2962"/>
                    <a:pt x="11958" y="2065"/>
                    <a:pt x="11958" y="1162"/>
                  </a:cubicBezTo>
                  <a:lnTo>
                    <a:pt x="11965" y="57"/>
                  </a:lnTo>
                  <a:lnTo>
                    <a:pt x="11965" y="57"/>
                  </a:lnTo>
                  <a:cubicBezTo>
                    <a:pt x="11954" y="953"/>
                    <a:pt x="11348" y="1840"/>
                    <a:pt x="10151" y="2507"/>
                  </a:cubicBezTo>
                  <a:cubicBezTo>
                    <a:pt x="8995" y="3158"/>
                    <a:pt x="7500" y="3481"/>
                    <a:pt x="6005" y="3481"/>
                  </a:cubicBezTo>
                  <a:cubicBezTo>
                    <a:pt x="4439" y="3481"/>
                    <a:pt x="2873" y="3127"/>
                    <a:pt x="1695" y="2421"/>
                  </a:cubicBezTo>
                  <a:cubicBezTo>
                    <a:pt x="567" y="1749"/>
                    <a:pt x="7" y="871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1"/>
            <p:cNvSpPr/>
            <p:nvPr/>
          </p:nvSpPr>
          <p:spPr>
            <a:xfrm>
              <a:off x="4214674" y="4607105"/>
              <a:ext cx="41574" cy="43020"/>
            </a:xfrm>
            <a:custGeom>
              <a:avLst/>
              <a:gdLst/>
              <a:ahLst/>
              <a:cxnLst/>
              <a:rect l="l" t="t" r="r" b="b"/>
              <a:pathLst>
                <a:path w="6280" h="6501" extrusionOk="0">
                  <a:moveTo>
                    <a:pt x="3124" y="1"/>
                  </a:moveTo>
                  <a:cubicBezTo>
                    <a:pt x="2322" y="1"/>
                    <a:pt x="1521" y="177"/>
                    <a:pt x="911" y="530"/>
                  </a:cubicBezTo>
                  <a:cubicBezTo>
                    <a:pt x="304" y="886"/>
                    <a:pt x="1" y="1348"/>
                    <a:pt x="1" y="1809"/>
                  </a:cubicBezTo>
                  <a:lnTo>
                    <a:pt x="1" y="4679"/>
                  </a:lnTo>
                  <a:cubicBezTo>
                    <a:pt x="1" y="5140"/>
                    <a:pt x="291" y="5615"/>
                    <a:pt x="911" y="5971"/>
                  </a:cubicBezTo>
                  <a:cubicBezTo>
                    <a:pt x="1524" y="6324"/>
                    <a:pt x="2327" y="6501"/>
                    <a:pt x="3129" y="6501"/>
                  </a:cubicBezTo>
                  <a:cubicBezTo>
                    <a:pt x="3932" y="6501"/>
                    <a:pt x="4733" y="6324"/>
                    <a:pt x="5343" y="5971"/>
                  </a:cubicBezTo>
                  <a:cubicBezTo>
                    <a:pt x="5950" y="5615"/>
                    <a:pt x="6253" y="5154"/>
                    <a:pt x="6253" y="4692"/>
                  </a:cubicBezTo>
                  <a:lnTo>
                    <a:pt x="6273" y="1823"/>
                  </a:lnTo>
                  <a:cubicBezTo>
                    <a:pt x="6273" y="1829"/>
                    <a:pt x="6273" y="1836"/>
                    <a:pt x="6273" y="1842"/>
                  </a:cubicBezTo>
                  <a:cubicBezTo>
                    <a:pt x="6280" y="1368"/>
                    <a:pt x="5970" y="893"/>
                    <a:pt x="5343" y="530"/>
                  </a:cubicBezTo>
                  <a:cubicBezTo>
                    <a:pt x="4730" y="177"/>
                    <a:pt x="3927" y="1"/>
                    <a:pt x="3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1"/>
            <p:cNvSpPr/>
            <p:nvPr/>
          </p:nvSpPr>
          <p:spPr>
            <a:xfrm>
              <a:off x="4214674" y="4619076"/>
              <a:ext cx="41534" cy="31049"/>
            </a:xfrm>
            <a:custGeom>
              <a:avLst/>
              <a:gdLst/>
              <a:ahLst/>
              <a:cxnLst/>
              <a:rect l="l" t="t" r="r" b="b"/>
              <a:pathLst>
                <a:path w="6274" h="4692" extrusionOk="0">
                  <a:moveTo>
                    <a:pt x="1" y="0"/>
                  </a:moveTo>
                  <a:lnTo>
                    <a:pt x="1" y="2870"/>
                  </a:lnTo>
                  <a:cubicBezTo>
                    <a:pt x="1" y="3338"/>
                    <a:pt x="291" y="3806"/>
                    <a:pt x="911" y="4162"/>
                  </a:cubicBezTo>
                  <a:cubicBezTo>
                    <a:pt x="1524" y="4515"/>
                    <a:pt x="2327" y="4692"/>
                    <a:pt x="3129" y="4692"/>
                  </a:cubicBezTo>
                  <a:cubicBezTo>
                    <a:pt x="3932" y="4692"/>
                    <a:pt x="4733" y="4515"/>
                    <a:pt x="5343" y="4162"/>
                  </a:cubicBezTo>
                  <a:cubicBezTo>
                    <a:pt x="5950" y="3806"/>
                    <a:pt x="6253" y="3345"/>
                    <a:pt x="6253" y="2883"/>
                  </a:cubicBezTo>
                  <a:lnTo>
                    <a:pt x="6273" y="14"/>
                  </a:lnTo>
                  <a:lnTo>
                    <a:pt x="6273" y="14"/>
                  </a:lnTo>
                  <a:cubicBezTo>
                    <a:pt x="6267" y="475"/>
                    <a:pt x="5963" y="937"/>
                    <a:pt x="5363" y="1293"/>
                  </a:cubicBezTo>
                  <a:cubicBezTo>
                    <a:pt x="4750" y="1646"/>
                    <a:pt x="3946" y="1823"/>
                    <a:pt x="3143" y="1823"/>
                  </a:cubicBezTo>
                  <a:cubicBezTo>
                    <a:pt x="2340" y="1823"/>
                    <a:pt x="1537" y="1646"/>
                    <a:pt x="924" y="1293"/>
                  </a:cubicBezTo>
                  <a:cubicBezTo>
                    <a:pt x="304" y="937"/>
                    <a:pt x="1" y="46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4" name="Google Shape;2794;p41"/>
          <p:cNvSpPr/>
          <p:nvPr/>
        </p:nvSpPr>
        <p:spPr>
          <a:xfrm>
            <a:off x="6409928" y="4711739"/>
            <a:ext cx="15286" cy="8867"/>
          </a:xfrm>
          <a:custGeom>
            <a:avLst/>
            <a:gdLst/>
            <a:ahLst/>
            <a:cxnLst/>
            <a:rect l="l" t="t" r="r" b="b"/>
            <a:pathLst>
              <a:path w="2309" h="1340" extrusionOk="0">
                <a:moveTo>
                  <a:pt x="2309" y="1"/>
                </a:moveTo>
                <a:cubicBezTo>
                  <a:pt x="2276" y="1"/>
                  <a:pt x="2249" y="7"/>
                  <a:pt x="2223" y="14"/>
                </a:cubicBezTo>
                <a:cubicBezTo>
                  <a:pt x="2183" y="27"/>
                  <a:pt x="2137" y="34"/>
                  <a:pt x="2091" y="47"/>
                </a:cubicBezTo>
                <a:cubicBezTo>
                  <a:pt x="2045" y="60"/>
                  <a:pt x="1999" y="73"/>
                  <a:pt x="1959" y="86"/>
                </a:cubicBezTo>
                <a:cubicBezTo>
                  <a:pt x="1920" y="93"/>
                  <a:pt x="1887" y="106"/>
                  <a:pt x="1854" y="119"/>
                </a:cubicBezTo>
                <a:cubicBezTo>
                  <a:pt x="1827" y="126"/>
                  <a:pt x="1808" y="133"/>
                  <a:pt x="1788" y="139"/>
                </a:cubicBezTo>
                <a:cubicBezTo>
                  <a:pt x="1768" y="146"/>
                  <a:pt x="1748" y="152"/>
                  <a:pt x="1728" y="159"/>
                </a:cubicBezTo>
                <a:cubicBezTo>
                  <a:pt x="1702" y="166"/>
                  <a:pt x="1682" y="172"/>
                  <a:pt x="1656" y="185"/>
                </a:cubicBezTo>
                <a:cubicBezTo>
                  <a:pt x="1623" y="198"/>
                  <a:pt x="1583" y="212"/>
                  <a:pt x="1550" y="225"/>
                </a:cubicBezTo>
                <a:cubicBezTo>
                  <a:pt x="1511" y="245"/>
                  <a:pt x="1471" y="258"/>
                  <a:pt x="1432" y="278"/>
                </a:cubicBezTo>
                <a:cubicBezTo>
                  <a:pt x="1418" y="284"/>
                  <a:pt x="1405" y="284"/>
                  <a:pt x="1399" y="291"/>
                </a:cubicBezTo>
                <a:cubicBezTo>
                  <a:pt x="1366" y="304"/>
                  <a:pt x="1339" y="317"/>
                  <a:pt x="1306" y="337"/>
                </a:cubicBezTo>
                <a:cubicBezTo>
                  <a:pt x="1260" y="357"/>
                  <a:pt x="1214" y="383"/>
                  <a:pt x="1168" y="410"/>
                </a:cubicBezTo>
                <a:cubicBezTo>
                  <a:pt x="1128" y="429"/>
                  <a:pt x="1089" y="449"/>
                  <a:pt x="1049" y="469"/>
                </a:cubicBezTo>
                <a:cubicBezTo>
                  <a:pt x="660" y="693"/>
                  <a:pt x="310" y="983"/>
                  <a:pt x="0" y="1340"/>
                </a:cubicBezTo>
                <a:lnTo>
                  <a:pt x="2309" y="1"/>
                </a:ln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5" name="Google Shape;2795;p41"/>
          <p:cNvSpPr/>
          <p:nvPr/>
        </p:nvSpPr>
        <p:spPr>
          <a:xfrm>
            <a:off x="6470839" y="4876991"/>
            <a:ext cx="748" cy="437"/>
          </a:xfrm>
          <a:custGeom>
            <a:avLst/>
            <a:gdLst/>
            <a:ahLst/>
            <a:cxnLst/>
            <a:rect l="l" t="t" r="r" b="b"/>
            <a:pathLst>
              <a:path w="113" h="66" extrusionOk="0">
                <a:moveTo>
                  <a:pt x="113" y="0"/>
                </a:moveTo>
                <a:cubicBezTo>
                  <a:pt x="73" y="20"/>
                  <a:pt x="40" y="40"/>
                  <a:pt x="0" y="66"/>
                </a:cubicBezTo>
                <a:cubicBezTo>
                  <a:pt x="14" y="59"/>
                  <a:pt x="27" y="53"/>
                  <a:pt x="40" y="46"/>
                </a:cubicBezTo>
                <a:cubicBezTo>
                  <a:pt x="47" y="40"/>
                  <a:pt x="53" y="33"/>
                  <a:pt x="53" y="33"/>
                </a:cubicBezTo>
                <a:cubicBezTo>
                  <a:pt x="66" y="26"/>
                  <a:pt x="80" y="20"/>
                  <a:pt x="93" y="13"/>
                </a:cubicBezTo>
                <a:lnTo>
                  <a:pt x="113" y="0"/>
                </a:ln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6" name="Google Shape;2796;p41"/>
          <p:cNvSpPr/>
          <p:nvPr/>
        </p:nvSpPr>
        <p:spPr>
          <a:xfrm>
            <a:off x="6497385" y="4762198"/>
            <a:ext cx="1801" cy="3322"/>
          </a:xfrm>
          <a:custGeom>
            <a:avLst/>
            <a:gdLst/>
            <a:ahLst/>
            <a:cxnLst/>
            <a:rect l="l" t="t" r="r" b="b"/>
            <a:pathLst>
              <a:path w="272" h="502" extrusionOk="0">
                <a:moveTo>
                  <a:pt x="271" y="502"/>
                </a:moveTo>
                <a:cubicBezTo>
                  <a:pt x="185" y="330"/>
                  <a:pt x="93" y="165"/>
                  <a:pt x="1" y="0"/>
                </a:cubicBezTo>
                <a:cubicBezTo>
                  <a:pt x="93" y="165"/>
                  <a:pt x="185" y="330"/>
                  <a:pt x="271" y="502"/>
                </a:cubicBez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7" name="Google Shape;2797;p41"/>
          <p:cNvGrpSpPr/>
          <p:nvPr/>
        </p:nvGrpSpPr>
        <p:grpSpPr>
          <a:xfrm>
            <a:off x="6300092" y="4620438"/>
            <a:ext cx="269374" cy="279338"/>
            <a:chOff x="6314624" y="4620438"/>
            <a:chExt cx="269374" cy="279338"/>
          </a:xfrm>
        </p:grpSpPr>
        <p:sp>
          <p:nvSpPr>
            <p:cNvPr id="2798" name="Google Shape;2798;p41"/>
            <p:cNvSpPr/>
            <p:nvPr/>
          </p:nvSpPr>
          <p:spPr>
            <a:xfrm>
              <a:off x="6331306" y="4620438"/>
              <a:ext cx="252692" cy="256647"/>
            </a:xfrm>
            <a:custGeom>
              <a:avLst/>
              <a:gdLst/>
              <a:ahLst/>
              <a:cxnLst/>
              <a:rect l="l" t="t" r="r" b="b"/>
              <a:pathLst>
                <a:path w="38171" h="38783" extrusionOk="0">
                  <a:moveTo>
                    <a:pt x="18" y="6090"/>
                  </a:moveTo>
                  <a:cubicBezTo>
                    <a:pt x="12" y="6094"/>
                    <a:pt x="6" y="6097"/>
                    <a:pt x="0" y="6100"/>
                  </a:cubicBezTo>
                  <a:lnTo>
                    <a:pt x="18" y="6090"/>
                  </a:lnTo>
                  <a:close/>
                  <a:moveTo>
                    <a:pt x="11742" y="0"/>
                  </a:moveTo>
                  <a:cubicBezTo>
                    <a:pt x="10912" y="0"/>
                    <a:pt x="10159" y="196"/>
                    <a:pt x="9511" y="573"/>
                  </a:cubicBezTo>
                  <a:lnTo>
                    <a:pt x="18" y="6090"/>
                  </a:lnTo>
                  <a:lnTo>
                    <a:pt x="18" y="6090"/>
                  </a:lnTo>
                  <a:cubicBezTo>
                    <a:pt x="47" y="6074"/>
                    <a:pt x="80" y="6057"/>
                    <a:pt x="112" y="6041"/>
                  </a:cubicBezTo>
                  <a:cubicBezTo>
                    <a:pt x="152" y="6015"/>
                    <a:pt x="191" y="5995"/>
                    <a:pt x="231" y="5975"/>
                  </a:cubicBezTo>
                  <a:cubicBezTo>
                    <a:pt x="264" y="5962"/>
                    <a:pt x="290" y="5949"/>
                    <a:pt x="323" y="5929"/>
                  </a:cubicBezTo>
                  <a:cubicBezTo>
                    <a:pt x="343" y="5922"/>
                    <a:pt x="363" y="5909"/>
                    <a:pt x="383" y="5903"/>
                  </a:cubicBezTo>
                  <a:cubicBezTo>
                    <a:pt x="422" y="5889"/>
                    <a:pt x="455" y="5870"/>
                    <a:pt x="495" y="5856"/>
                  </a:cubicBezTo>
                  <a:cubicBezTo>
                    <a:pt x="521" y="5843"/>
                    <a:pt x="554" y="5837"/>
                    <a:pt x="581" y="5823"/>
                  </a:cubicBezTo>
                  <a:cubicBezTo>
                    <a:pt x="600" y="5817"/>
                    <a:pt x="620" y="5810"/>
                    <a:pt x="640" y="5804"/>
                  </a:cubicBezTo>
                  <a:cubicBezTo>
                    <a:pt x="686" y="5784"/>
                    <a:pt x="739" y="5764"/>
                    <a:pt x="792" y="5751"/>
                  </a:cubicBezTo>
                  <a:cubicBezTo>
                    <a:pt x="825" y="5738"/>
                    <a:pt x="858" y="5724"/>
                    <a:pt x="897" y="5718"/>
                  </a:cubicBezTo>
                  <a:cubicBezTo>
                    <a:pt x="930" y="5705"/>
                    <a:pt x="970" y="5698"/>
                    <a:pt x="1009" y="5685"/>
                  </a:cubicBezTo>
                  <a:cubicBezTo>
                    <a:pt x="1029" y="5678"/>
                    <a:pt x="1056" y="5672"/>
                    <a:pt x="1082" y="5665"/>
                  </a:cubicBezTo>
                  <a:cubicBezTo>
                    <a:pt x="1095" y="5665"/>
                    <a:pt x="1108" y="5658"/>
                    <a:pt x="1121" y="5658"/>
                  </a:cubicBezTo>
                  <a:cubicBezTo>
                    <a:pt x="1148" y="5652"/>
                    <a:pt x="1174" y="5645"/>
                    <a:pt x="1201" y="5639"/>
                  </a:cubicBezTo>
                  <a:cubicBezTo>
                    <a:pt x="1220" y="5639"/>
                    <a:pt x="1234" y="5632"/>
                    <a:pt x="1253" y="5632"/>
                  </a:cubicBezTo>
                  <a:cubicBezTo>
                    <a:pt x="1280" y="5626"/>
                    <a:pt x="1306" y="5619"/>
                    <a:pt x="1339" y="5612"/>
                  </a:cubicBezTo>
                  <a:cubicBezTo>
                    <a:pt x="1418" y="5599"/>
                    <a:pt x="1497" y="5586"/>
                    <a:pt x="1583" y="5573"/>
                  </a:cubicBezTo>
                  <a:cubicBezTo>
                    <a:pt x="1610" y="5573"/>
                    <a:pt x="1636" y="5566"/>
                    <a:pt x="1669" y="5566"/>
                  </a:cubicBezTo>
                  <a:cubicBezTo>
                    <a:pt x="1689" y="5560"/>
                    <a:pt x="1715" y="5560"/>
                    <a:pt x="1735" y="5560"/>
                  </a:cubicBezTo>
                  <a:cubicBezTo>
                    <a:pt x="1774" y="5553"/>
                    <a:pt x="1814" y="5546"/>
                    <a:pt x="1854" y="5546"/>
                  </a:cubicBezTo>
                  <a:cubicBezTo>
                    <a:pt x="1880" y="5546"/>
                    <a:pt x="1913" y="5540"/>
                    <a:pt x="1946" y="5540"/>
                  </a:cubicBezTo>
                  <a:cubicBezTo>
                    <a:pt x="2037" y="5535"/>
                    <a:pt x="2130" y="5532"/>
                    <a:pt x="2224" y="5532"/>
                  </a:cubicBezTo>
                  <a:cubicBezTo>
                    <a:pt x="3370" y="5532"/>
                    <a:pt x="4663" y="5908"/>
                    <a:pt x="6029" y="6701"/>
                  </a:cubicBezTo>
                  <a:cubicBezTo>
                    <a:pt x="8977" y="8402"/>
                    <a:pt x="11569" y="11634"/>
                    <a:pt x="13086" y="15137"/>
                  </a:cubicBezTo>
                  <a:cubicBezTo>
                    <a:pt x="13396" y="14780"/>
                    <a:pt x="13746" y="14490"/>
                    <a:pt x="14135" y="14266"/>
                  </a:cubicBezTo>
                  <a:cubicBezTo>
                    <a:pt x="14175" y="14246"/>
                    <a:pt x="14214" y="14226"/>
                    <a:pt x="14254" y="14207"/>
                  </a:cubicBezTo>
                  <a:cubicBezTo>
                    <a:pt x="14300" y="14180"/>
                    <a:pt x="14346" y="14154"/>
                    <a:pt x="14392" y="14134"/>
                  </a:cubicBezTo>
                  <a:cubicBezTo>
                    <a:pt x="14425" y="14114"/>
                    <a:pt x="14452" y="14101"/>
                    <a:pt x="14485" y="14088"/>
                  </a:cubicBezTo>
                  <a:cubicBezTo>
                    <a:pt x="14491" y="14081"/>
                    <a:pt x="14504" y="14081"/>
                    <a:pt x="14518" y="14075"/>
                  </a:cubicBezTo>
                  <a:cubicBezTo>
                    <a:pt x="14557" y="14055"/>
                    <a:pt x="14597" y="14042"/>
                    <a:pt x="14636" y="14022"/>
                  </a:cubicBezTo>
                  <a:cubicBezTo>
                    <a:pt x="14669" y="14009"/>
                    <a:pt x="14709" y="13995"/>
                    <a:pt x="14742" y="13982"/>
                  </a:cubicBezTo>
                  <a:cubicBezTo>
                    <a:pt x="14768" y="13969"/>
                    <a:pt x="14788" y="13963"/>
                    <a:pt x="14814" y="13956"/>
                  </a:cubicBezTo>
                  <a:cubicBezTo>
                    <a:pt x="14834" y="13949"/>
                    <a:pt x="14854" y="13943"/>
                    <a:pt x="14874" y="13936"/>
                  </a:cubicBezTo>
                  <a:cubicBezTo>
                    <a:pt x="14894" y="13930"/>
                    <a:pt x="14913" y="13923"/>
                    <a:pt x="14940" y="13916"/>
                  </a:cubicBezTo>
                  <a:cubicBezTo>
                    <a:pt x="14973" y="13903"/>
                    <a:pt x="15006" y="13890"/>
                    <a:pt x="15045" y="13883"/>
                  </a:cubicBezTo>
                  <a:cubicBezTo>
                    <a:pt x="15085" y="13870"/>
                    <a:pt x="15131" y="13857"/>
                    <a:pt x="15177" y="13844"/>
                  </a:cubicBezTo>
                  <a:cubicBezTo>
                    <a:pt x="15223" y="13831"/>
                    <a:pt x="15269" y="13824"/>
                    <a:pt x="15309" y="13811"/>
                  </a:cubicBezTo>
                  <a:cubicBezTo>
                    <a:pt x="15335" y="13804"/>
                    <a:pt x="15362" y="13798"/>
                    <a:pt x="15395" y="13798"/>
                  </a:cubicBezTo>
                  <a:cubicBezTo>
                    <a:pt x="15395" y="13791"/>
                    <a:pt x="15401" y="13791"/>
                    <a:pt x="15408" y="13791"/>
                  </a:cubicBezTo>
                  <a:cubicBezTo>
                    <a:pt x="15434" y="13784"/>
                    <a:pt x="15467" y="13778"/>
                    <a:pt x="15494" y="13778"/>
                  </a:cubicBezTo>
                  <a:cubicBezTo>
                    <a:pt x="15527" y="13771"/>
                    <a:pt x="15560" y="13765"/>
                    <a:pt x="15593" y="13758"/>
                  </a:cubicBezTo>
                  <a:lnTo>
                    <a:pt x="15612" y="13758"/>
                  </a:lnTo>
                  <a:cubicBezTo>
                    <a:pt x="15652" y="13751"/>
                    <a:pt x="15692" y="13745"/>
                    <a:pt x="15731" y="13738"/>
                  </a:cubicBezTo>
                  <a:cubicBezTo>
                    <a:pt x="15744" y="13738"/>
                    <a:pt x="15758" y="13732"/>
                    <a:pt x="15771" y="13732"/>
                  </a:cubicBezTo>
                  <a:cubicBezTo>
                    <a:pt x="15810" y="13732"/>
                    <a:pt x="15857" y="13725"/>
                    <a:pt x="15903" y="13718"/>
                  </a:cubicBezTo>
                  <a:lnTo>
                    <a:pt x="15909" y="13718"/>
                  </a:lnTo>
                  <a:cubicBezTo>
                    <a:pt x="15949" y="13718"/>
                    <a:pt x="15982" y="13712"/>
                    <a:pt x="16021" y="13712"/>
                  </a:cubicBezTo>
                  <a:cubicBezTo>
                    <a:pt x="16041" y="13712"/>
                    <a:pt x="16061" y="13705"/>
                    <a:pt x="16081" y="13705"/>
                  </a:cubicBezTo>
                  <a:lnTo>
                    <a:pt x="16180" y="13705"/>
                  </a:lnTo>
                  <a:cubicBezTo>
                    <a:pt x="16246" y="13703"/>
                    <a:pt x="16312" y="13701"/>
                    <a:pt x="16380" y="13701"/>
                  </a:cubicBezTo>
                  <a:cubicBezTo>
                    <a:pt x="17524" y="13701"/>
                    <a:pt x="18812" y="14074"/>
                    <a:pt x="20170" y="14860"/>
                  </a:cubicBezTo>
                  <a:cubicBezTo>
                    <a:pt x="21193" y="15453"/>
                    <a:pt x="22175" y="16231"/>
                    <a:pt x="23079" y="17135"/>
                  </a:cubicBezTo>
                  <a:cubicBezTo>
                    <a:pt x="23211" y="17267"/>
                    <a:pt x="23336" y="17399"/>
                    <a:pt x="23468" y="17531"/>
                  </a:cubicBezTo>
                  <a:cubicBezTo>
                    <a:pt x="23653" y="17735"/>
                    <a:pt x="23844" y="17940"/>
                    <a:pt x="24022" y="18151"/>
                  </a:cubicBezTo>
                  <a:cubicBezTo>
                    <a:pt x="24147" y="18296"/>
                    <a:pt x="24266" y="18441"/>
                    <a:pt x="24385" y="18586"/>
                  </a:cubicBezTo>
                  <a:cubicBezTo>
                    <a:pt x="24563" y="18804"/>
                    <a:pt x="24734" y="19028"/>
                    <a:pt x="24906" y="19259"/>
                  </a:cubicBezTo>
                  <a:cubicBezTo>
                    <a:pt x="24959" y="19331"/>
                    <a:pt x="25018" y="19411"/>
                    <a:pt x="25071" y="19490"/>
                  </a:cubicBezTo>
                  <a:cubicBezTo>
                    <a:pt x="25183" y="19641"/>
                    <a:pt x="25288" y="19800"/>
                    <a:pt x="25394" y="19958"/>
                  </a:cubicBezTo>
                  <a:cubicBezTo>
                    <a:pt x="25506" y="20116"/>
                    <a:pt x="25605" y="20275"/>
                    <a:pt x="25711" y="20433"/>
                  </a:cubicBezTo>
                  <a:cubicBezTo>
                    <a:pt x="25862" y="20677"/>
                    <a:pt x="26014" y="20921"/>
                    <a:pt x="26153" y="21172"/>
                  </a:cubicBezTo>
                  <a:cubicBezTo>
                    <a:pt x="26205" y="21251"/>
                    <a:pt x="26251" y="21337"/>
                    <a:pt x="26298" y="21422"/>
                  </a:cubicBezTo>
                  <a:cubicBezTo>
                    <a:pt x="26390" y="21587"/>
                    <a:pt x="26482" y="21752"/>
                    <a:pt x="26568" y="21924"/>
                  </a:cubicBezTo>
                  <a:cubicBezTo>
                    <a:pt x="26614" y="22009"/>
                    <a:pt x="26660" y="22095"/>
                    <a:pt x="26700" y="22174"/>
                  </a:cubicBezTo>
                  <a:cubicBezTo>
                    <a:pt x="26832" y="22431"/>
                    <a:pt x="26957" y="22689"/>
                    <a:pt x="27069" y="22946"/>
                  </a:cubicBezTo>
                  <a:cubicBezTo>
                    <a:pt x="27188" y="23210"/>
                    <a:pt x="27300" y="23467"/>
                    <a:pt x="27406" y="23731"/>
                  </a:cubicBezTo>
                  <a:cubicBezTo>
                    <a:pt x="28191" y="25663"/>
                    <a:pt x="28639" y="27662"/>
                    <a:pt x="28633" y="29522"/>
                  </a:cubicBezTo>
                  <a:cubicBezTo>
                    <a:pt x="28633" y="29601"/>
                    <a:pt x="28633" y="29674"/>
                    <a:pt x="28626" y="29753"/>
                  </a:cubicBezTo>
                  <a:cubicBezTo>
                    <a:pt x="28626" y="29825"/>
                    <a:pt x="28626" y="29898"/>
                    <a:pt x="28619" y="29970"/>
                  </a:cubicBezTo>
                  <a:cubicBezTo>
                    <a:pt x="28619" y="30023"/>
                    <a:pt x="28613" y="30082"/>
                    <a:pt x="28613" y="30142"/>
                  </a:cubicBezTo>
                  <a:cubicBezTo>
                    <a:pt x="28606" y="30181"/>
                    <a:pt x="28606" y="30221"/>
                    <a:pt x="28600" y="30254"/>
                  </a:cubicBezTo>
                  <a:cubicBezTo>
                    <a:pt x="28600" y="30307"/>
                    <a:pt x="28593" y="30366"/>
                    <a:pt x="28586" y="30419"/>
                  </a:cubicBezTo>
                  <a:cubicBezTo>
                    <a:pt x="28580" y="30485"/>
                    <a:pt x="28573" y="30557"/>
                    <a:pt x="28567" y="30623"/>
                  </a:cubicBezTo>
                  <a:cubicBezTo>
                    <a:pt x="28567" y="30630"/>
                    <a:pt x="28560" y="30643"/>
                    <a:pt x="28560" y="30650"/>
                  </a:cubicBezTo>
                  <a:cubicBezTo>
                    <a:pt x="28553" y="30702"/>
                    <a:pt x="28547" y="30749"/>
                    <a:pt x="28540" y="30795"/>
                  </a:cubicBezTo>
                  <a:cubicBezTo>
                    <a:pt x="28540" y="30828"/>
                    <a:pt x="28534" y="30854"/>
                    <a:pt x="28527" y="30887"/>
                  </a:cubicBezTo>
                  <a:cubicBezTo>
                    <a:pt x="28520" y="30947"/>
                    <a:pt x="28507" y="31006"/>
                    <a:pt x="28501" y="31065"/>
                  </a:cubicBezTo>
                  <a:cubicBezTo>
                    <a:pt x="28487" y="31125"/>
                    <a:pt x="28474" y="31191"/>
                    <a:pt x="28468" y="31257"/>
                  </a:cubicBezTo>
                  <a:cubicBezTo>
                    <a:pt x="28448" y="31342"/>
                    <a:pt x="28428" y="31428"/>
                    <a:pt x="28408" y="31514"/>
                  </a:cubicBezTo>
                  <a:cubicBezTo>
                    <a:pt x="28395" y="31573"/>
                    <a:pt x="28382" y="31632"/>
                    <a:pt x="28369" y="31685"/>
                  </a:cubicBezTo>
                  <a:cubicBezTo>
                    <a:pt x="28349" y="31751"/>
                    <a:pt x="28336" y="31824"/>
                    <a:pt x="28316" y="31890"/>
                  </a:cubicBezTo>
                  <a:cubicBezTo>
                    <a:pt x="28316" y="31890"/>
                    <a:pt x="28316" y="31896"/>
                    <a:pt x="28309" y="31903"/>
                  </a:cubicBezTo>
                  <a:cubicBezTo>
                    <a:pt x="28296" y="31962"/>
                    <a:pt x="28276" y="32022"/>
                    <a:pt x="28263" y="32081"/>
                  </a:cubicBezTo>
                  <a:cubicBezTo>
                    <a:pt x="28257" y="32094"/>
                    <a:pt x="28257" y="32101"/>
                    <a:pt x="28250" y="32114"/>
                  </a:cubicBezTo>
                  <a:cubicBezTo>
                    <a:pt x="28237" y="32160"/>
                    <a:pt x="28224" y="32206"/>
                    <a:pt x="28204" y="32259"/>
                  </a:cubicBezTo>
                  <a:cubicBezTo>
                    <a:pt x="28197" y="32279"/>
                    <a:pt x="28191" y="32305"/>
                    <a:pt x="28184" y="32332"/>
                  </a:cubicBezTo>
                  <a:cubicBezTo>
                    <a:pt x="28171" y="32371"/>
                    <a:pt x="28158" y="32404"/>
                    <a:pt x="28144" y="32444"/>
                  </a:cubicBezTo>
                  <a:cubicBezTo>
                    <a:pt x="28138" y="32470"/>
                    <a:pt x="28125" y="32490"/>
                    <a:pt x="28118" y="32516"/>
                  </a:cubicBezTo>
                  <a:cubicBezTo>
                    <a:pt x="28105" y="32549"/>
                    <a:pt x="28098" y="32582"/>
                    <a:pt x="28085" y="32609"/>
                  </a:cubicBezTo>
                  <a:cubicBezTo>
                    <a:pt x="28072" y="32648"/>
                    <a:pt x="28052" y="32694"/>
                    <a:pt x="28039" y="32734"/>
                  </a:cubicBezTo>
                  <a:cubicBezTo>
                    <a:pt x="28019" y="32780"/>
                    <a:pt x="27999" y="32826"/>
                    <a:pt x="27980" y="32879"/>
                  </a:cubicBezTo>
                  <a:cubicBezTo>
                    <a:pt x="27960" y="32938"/>
                    <a:pt x="27933" y="32998"/>
                    <a:pt x="27907" y="33057"/>
                  </a:cubicBezTo>
                  <a:cubicBezTo>
                    <a:pt x="27881" y="33116"/>
                    <a:pt x="27854" y="33182"/>
                    <a:pt x="27821" y="33242"/>
                  </a:cubicBezTo>
                  <a:cubicBezTo>
                    <a:pt x="27749" y="33413"/>
                    <a:pt x="27663" y="33578"/>
                    <a:pt x="27577" y="33743"/>
                  </a:cubicBezTo>
                  <a:cubicBezTo>
                    <a:pt x="27551" y="33796"/>
                    <a:pt x="27518" y="33842"/>
                    <a:pt x="27491" y="33895"/>
                  </a:cubicBezTo>
                  <a:cubicBezTo>
                    <a:pt x="27465" y="33941"/>
                    <a:pt x="27439" y="33987"/>
                    <a:pt x="27412" y="34033"/>
                  </a:cubicBezTo>
                  <a:cubicBezTo>
                    <a:pt x="27393" y="34073"/>
                    <a:pt x="27366" y="34119"/>
                    <a:pt x="27340" y="34159"/>
                  </a:cubicBezTo>
                  <a:cubicBezTo>
                    <a:pt x="27320" y="34192"/>
                    <a:pt x="27300" y="34225"/>
                    <a:pt x="27280" y="34258"/>
                  </a:cubicBezTo>
                  <a:cubicBezTo>
                    <a:pt x="27050" y="34627"/>
                    <a:pt x="26799" y="34983"/>
                    <a:pt x="26529" y="35319"/>
                  </a:cubicBezTo>
                  <a:cubicBezTo>
                    <a:pt x="26496" y="35366"/>
                    <a:pt x="26456" y="35412"/>
                    <a:pt x="26416" y="35451"/>
                  </a:cubicBezTo>
                  <a:cubicBezTo>
                    <a:pt x="26383" y="35498"/>
                    <a:pt x="26350" y="35537"/>
                    <a:pt x="26317" y="35577"/>
                  </a:cubicBezTo>
                  <a:cubicBezTo>
                    <a:pt x="26291" y="35603"/>
                    <a:pt x="26265" y="35636"/>
                    <a:pt x="26238" y="35669"/>
                  </a:cubicBezTo>
                  <a:cubicBezTo>
                    <a:pt x="26199" y="35715"/>
                    <a:pt x="26159" y="35761"/>
                    <a:pt x="26120" y="35801"/>
                  </a:cubicBezTo>
                  <a:cubicBezTo>
                    <a:pt x="26034" y="35893"/>
                    <a:pt x="25955" y="35986"/>
                    <a:pt x="25869" y="36071"/>
                  </a:cubicBezTo>
                  <a:cubicBezTo>
                    <a:pt x="25783" y="36164"/>
                    <a:pt x="25691" y="36256"/>
                    <a:pt x="25599" y="36348"/>
                  </a:cubicBezTo>
                  <a:cubicBezTo>
                    <a:pt x="25447" y="36494"/>
                    <a:pt x="25295" y="36639"/>
                    <a:pt x="25143" y="36784"/>
                  </a:cubicBezTo>
                  <a:cubicBezTo>
                    <a:pt x="25104" y="36817"/>
                    <a:pt x="25064" y="36850"/>
                    <a:pt x="25025" y="36883"/>
                  </a:cubicBezTo>
                  <a:cubicBezTo>
                    <a:pt x="24998" y="36909"/>
                    <a:pt x="24965" y="36935"/>
                    <a:pt x="24939" y="36955"/>
                  </a:cubicBezTo>
                  <a:cubicBezTo>
                    <a:pt x="24893" y="36995"/>
                    <a:pt x="24847" y="37034"/>
                    <a:pt x="24800" y="37074"/>
                  </a:cubicBezTo>
                  <a:cubicBezTo>
                    <a:pt x="24754" y="37114"/>
                    <a:pt x="24708" y="37153"/>
                    <a:pt x="24662" y="37193"/>
                  </a:cubicBezTo>
                  <a:cubicBezTo>
                    <a:pt x="24616" y="37232"/>
                    <a:pt x="24563" y="37272"/>
                    <a:pt x="24517" y="37311"/>
                  </a:cubicBezTo>
                  <a:cubicBezTo>
                    <a:pt x="24424" y="37384"/>
                    <a:pt x="24326" y="37463"/>
                    <a:pt x="24227" y="37536"/>
                  </a:cubicBezTo>
                  <a:cubicBezTo>
                    <a:pt x="24180" y="37575"/>
                    <a:pt x="24134" y="37615"/>
                    <a:pt x="24081" y="37648"/>
                  </a:cubicBezTo>
                  <a:cubicBezTo>
                    <a:pt x="24029" y="37687"/>
                    <a:pt x="23983" y="37720"/>
                    <a:pt x="23930" y="37760"/>
                  </a:cubicBezTo>
                  <a:cubicBezTo>
                    <a:pt x="23884" y="37793"/>
                    <a:pt x="23837" y="37832"/>
                    <a:pt x="23785" y="37865"/>
                  </a:cubicBezTo>
                  <a:cubicBezTo>
                    <a:pt x="23732" y="37898"/>
                    <a:pt x="23686" y="37938"/>
                    <a:pt x="23633" y="37971"/>
                  </a:cubicBezTo>
                  <a:cubicBezTo>
                    <a:pt x="23580" y="38011"/>
                    <a:pt x="23534" y="38044"/>
                    <a:pt x="23481" y="38076"/>
                  </a:cubicBezTo>
                  <a:cubicBezTo>
                    <a:pt x="23382" y="38149"/>
                    <a:pt x="23277" y="38215"/>
                    <a:pt x="23178" y="38281"/>
                  </a:cubicBezTo>
                  <a:cubicBezTo>
                    <a:pt x="23072" y="38354"/>
                    <a:pt x="22973" y="38419"/>
                    <a:pt x="22868" y="38479"/>
                  </a:cubicBezTo>
                  <a:lnTo>
                    <a:pt x="22868" y="38485"/>
                  </a:lnTo>
                  <a:cubicBezTo>
                    <a:pt x="22716" y="38578"/>
                    <a:pt x="22571" y="38664"/>
                    <a:pt x="22419" y="38756"/>
                  </a:cubicBezTo>
                  <a:cubicBezTo>
                    <a:pt x="22413" y="38762"/>
                    <a:pt x="22406" y="38762"/>
                    <a:pt x="22400" y="38769"/>
                  </a:cubicBezTo>
                  <a:lnTo>
                    <a:pt x="22380" y="38782"/>
                  </a:lnTo>
                  <a:lnTo>
                    <a:pt x="22380" y="38782"/>
                  </a:lnTo>
                  <a:lnTo>
                    <a:pt x="31759" y="33328"/>
                  </a:lnTo>
                  <a:cubicBezTo>
                    <a:pt x="31970" y="33202"/>
                    <a:pt x="32181" y="33077"/>
                    <a:pt x="32392" y="32945"/>
                  </a:cubicBezTo>
                  <a:cubicBezTo>
                    <a:pt x="32874" y="32642"/>
                    <a:pt x="33349" y="32312"/>
                    <a:pt x="33804" y="31962"/>
                  </a:cubicBezTo>
                  <a:cubicBezTo>
                    <a:pt x="33988" y="31817"/>
                    <a:pt x="34166" y="31679"/>
                    <a:pt x="34345" y="31527"/>
                  </a:cubicBezTo>
                  <a:cubicBezTo>
                    <a:pt x="34430" y="31454"/>
                    <a:pt x="34516" y="31375"/>
                    <a:pt x="34602" y="31303"/>
                  </a:cubicBezTo>
                  <a:cubicBezTo>
                    <a:pt x="36660" y="29476"/>
                    <a:pt x="38144" y="27081"/>
                    <a:pt x="38157" y="23988"/>
                  </a:cubicBezTo>
                  <a:cubicBezTo>
                    <a:pt x="38170" y="18599"/>
                    <a:pt x="34378" y="12037"/>
                    <a:pt x="29688" y="9326"/>
                  </a:cubicBezTo>
                  <a:cubicBezTo>
                    <a:pt x="28323" y="8538"/>
                    <a:pt x="27032" y="8165"/>
                    <a:pt x="25886" y="8165"/>
                  </a:cubicBezTo>
                  <a:cubicBezTo>
                    <a:pt x="25056" y="8165"/>
                    <a:pt x="24302" y="8362"/>
                    <a:pt x="23653" y="8739"/>
                  </a:cubicBezTo>
                  <a:lnTo>
                    <a:pt x="22518" y="9398"/>
                  </a:lnTo>
                  <a:cubicBezTo>
                    <a:pt x="21819" y="7835"/>
                    <a:pt x="20909" y="6331"/>
                    <a:pt x="19847" y="4992"/>
                  </a:cubicBezTo>
                  <a:cubicBezTo>
                    <a:pt x="19603" y="4689"/>
                    <a:pt x="19352" y="4386"/>
                    <a:pt x="19095" y="4102"/>
                  </a:cubicBezTo>
                  <a:cubicBezTo>
                    <a:pt x="19036" y="4036"/>
                    <a:pt x="18976" y="3977"/>
                    <a:pt x="18917" y="3911"/>
                  </a:cubicBezTo>
                  <a:cubicBezTo>
                    <a:pt x="18745" y="3719"/>
                    <a:pt x="18567" y="3541"/>
                    <a:pt x="18383" y="3357"/>
                  </a:cubicBezTo>
                  <a:cubicBezTo>
                    <a:pt x="18343" y="3317"/>
                    <a:pt x="18304" y="3277"/>
                    <a:pt x="18257" y="3238"/>
                  </a:cubicBezTo>
                  <a:cubicBezTo>
                    <a:pt x="18218" y="3198"/>
                    <a:pt x="18178" y="3159"/>
                    <a:pt x="18139" y="3126"/>
                  </a:cubicBezTo>
                  <a:cubicBezTo>
                    <a:pt x="18099" y="3086"/>
                    <a:pt x="18053" y="3040"/>
                    <a:pt x="18013" y="3000"/>
                  </a:cubicBezTo>
                  <a:cubicBezTo>
                    <a:pt x="17974" y="2967"/>
                    <a:pt x="17934" y="2928"/>
                    <a:pt x="17895" y="2895"/>
                  </a:cubicBezTo>
                  <a:cubicBezTo>
                    <a:pt x="17855" y="2855"/>
                    <a:pt x="17809" y="2822"/>
                    <a:pt x="17769" y="2783"/>
                  </a:cubicBezTo>
                  <a:cubicBezTo>
                    <a:pt x="17730" y="2750"/>
                    <a:pt x="17684" y="2710"/>
                    <a:pt x="17644" y="2671"/>
                  </a:cubicBezTo>
                  <a:cubicBezTo>
                    <a:pt x="17486" y="2539"/>
                    <a:pt x="17327" y="2407"/>
                    <a:pt x="17169" y="2275"/>
                  </a:cubicBezTo>
                  <a:cubicBezTo>
                    <a:pt x="17129" y="2248"/>
                    <a:pt x="17090" y="2216"/>
                    <a:pt x="17057" y="2189"/>
                  </a:cubicBezTo>
                  <a:cubicBezTo>
                    <a:pt x="16833" y="2011"/>
                    <a:pt x="16602" y="1840"/>
                    <a:pt x="16371" y="1681"/>
                  </a:cubicBezTo>
                  <a:cubicBezTo>
                    <a:pt x="16325" y="1655"/>
                    <a:pt x="16279" y="1622"/>
                    <a:pt x="16232" y="1589"/>
                  </a:cubicBezTo>
                  <a:cubicBezTo>
                    <a:pt x="16008" y="1437"/>
                    <a:pt x="15784" y="1299"/>
                    <a:pt x="15553" y="1167"/>
                  </a:cubicBezTo>
                  <a:cubicBezTo>
                    <a:pt x="14183" y="375"/>
                    <a:pt x="12889" y="0"/>
                    <a:pt x="11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1"/>
            <p:cNvSpPr/>
            <p:nvPr/>
          </p:nvSpPr>
          <p:spPr>
            <a:xfrm>
              <a:off x="6314624" y="4657046"/>
              <a:ext cx="206279" cy="242730"/>
            </a:xfrm>
            <a:custGeom>
              <a:avLst/>
              <a:gdLst/>
              <a:ahLst/>
              <a:cxnLst/>
              <a:rect l="l" t="t" r="r" b="b"/>
              <a:pathLst>
                <a:path w="31160" h="36680" extrusionOk="0">
                  <a:moveTo>
                    <a:pt x="4744" y="0"/>
                  </a:moveTo>
                  <a:cubicBezTo>
                    <a:pt x="4650" y="0"/>
                    <a:pt x="4557" y="3"/>
                    <a:pt x="4466" y="8"/>
                  </a:cubicBezTo>
                  <a:cubicBezTo>
                    <a:pt x="4433" y="8"/>
                    <a:pt x="4400" y="14"/>
                    <a:pt x="4367" y="14"/>
                  </a:cubicBezTo>
                  <a:cubicBezTo>
                    <a:pt x="4334" y="14"/>
                    <a:pt x="4294" y="21"/>
                    <a:pt x="4255" y="28"/>
                  </a:cubicBezTo>
                  <a:cubicBezTo>
                    <a:pt x="4235" y="28"/>
                    <a:pt x="4209" y="28"/>
                    <a:pt x="4182" y="34"/>
                  </a:cubicBezTo>
                  <a:cubicBezTo>
                    <a:pt x="4156" y="34"/>
                    <a:pt x="4130" y="41"/>
                    <a:pt x="4103" y="41"/>
                  </a:cubicBezTo>
                  <a:cubicBezTo>
                    <a:pt x="4017" y="54"/>
                    <a:pt x="3938" y="67"/>
                    <a:pt x="3859" y="80"/>
                  </a:cubicBezTo>
                  <a:cubicBezTo>
                    <a:pt x="3826" y="87"/>
                    <a:pt x="3800" y="94"/>
                    <a:pt x="3773" y="100"/>
                  </a:cubicBezTo>
                  <a:cubicBezTo>
                    <a:pt x="3754" y="100"/>
                    <a:pt x="3740" y="107"/>
                    <a:pt x="3721" y="107"/>
                  </a:cubicBezTo>
                  <a:cubicBezTo>
                    <a:pt x="3694" y="113"/>
                    <a:pt x="3668" y="120"/>
                    <a:pt x="3641" y="126"/>
                  </a:cubicBezTo>
                  <a:cubicBezTo>
                    <a:pt x="3628" y="126"/>
                    <a:pt x="3615" y="133"/>
                    <a:pt x="3602" y="133"/>
                  </a:cubicBezTo>
                  <a:cubicBezTo>
                    <a:pt x="3576" y="140"/>
                    <a:pt x="3549" y="146"/>
                    <a:pt x="3529" y="153"/>
                  </a:cubicBezTo>
                  <a:cubicBezTo>
                    <a:pt x="3490" y="166"/>
                    <a:pt x="3450" y="173"/>
                    <a:pt x="3417" y="186"/>
                  </a:cubicBezTo>
                  <a:cubicBezTo>
                    <a:pt x="3378" y="192"/>
                    <a:pt x="3345" y="206"/>
                    <a:pt x="3312" y="219"/>
                  </a:cubicBezTo>
                  <a:cubicBezTo>
                    <a:pt x="3259" y="232"/>
                    <a:pt x="3206" y="252"/>
                    <a:pt x="3160" y="272"/>
                  </a:cubicBezTo>
                  <a:cubicBezTo>
                    <a:pt x="3140" y="278"/>
                    <a:pt x="3120" y="285"/>
                    <a:pt x="3101" y="291"/>
                  </a:cubicBezTo>
                  <a:cubicBezTo>
                    <a:pt x="3074" y="305"/>
                    <a:pt x="3041" y="311"/>
                    <a:pt x="3008" y="324"/>
                  </a:cubicBezTo>
                  <a:cubicBezTo>
                    <a:pt x="2975" y="338"/>
                    <a:pt x="2942" y="357"/>
                    <a:pt x="2903" y="371"/>
                  </a:cubicBezTo>
                  <a:cubicBezTo>
                    <a:pt x="2883" y="377"/>
                    <a:pt x="2863" y="390"/>
                    <a:pt x="2843" y="397"/>
                  </a:cubicBezTo>
                  <a:cubicBezTo>
                    <a:pt x="2810" y="417"/>
                    <a:pt x="2777" y="430"/>
                    <a:pt x="2751" y="443"/>
                  </a:cubicBezTo>
                  <a:cubicBezTo>
                    <a:pt x="2705" y="463"/>
                    <a:pt x="2665" y="483"/>
                    <a:pt x="2626" y="509"/>
                  </a:cubicBezTo>
                  <a:cubicBezTo>
                    <a:pt x="2593" y="529"/>
                    <a:pt x="2553" y="549"/>
                    <a:pt x="2514" y="568"/>
                  </a:cubicBezTo>
                  <a:cubicBezTo>
                    <a:pt x="2514" y="568"/>
                    <a:pt x="2514" y="568"/>
                    <a:pt x="2507" y="575"/>
                  </a:cubicBezTo>
                  <a:cubicBezTo>
                    <a:pt x="2316" y="687"/>
                    <a:pt x="2131" y="812"/>
                    <a:pt x="1960" y="958"/>
                  </a:cubicBezTo>
                  <a:cubicBezTo>
                    <a:pt x="1953" y="958"/>
                    <a:pt x="1953" y="964"/>
                    <a:pt x="1953" y="964"/>
                  </a:cubicBezTo>
                  <a:cubicBezTo>
                    <a:pt x="1867" y="1037"/>
                    <a:pt x="1781" y="1109"/>
                    <a:pt x="1702" y="1188"/>
                  </a:cubicBezTo>
                  <a:cubicBezTo>
                    <a:pt x="1669" y="1215"/>
                    <a:pt x="1643" y="1248"/>
                    <a:pt x="1617" y="1274"/>
                  </a:cubicBezTo>
                  <a:cubicBezTo>
                    <a:pt x="1537" y="1353"/>
                    <a:pt x="1465" y="1432"/>
                    <a:pt x="1392" y="1518"/>
                  </a:cubicBezTo>
                  <a:cubicBezTo>
                    <a:pt x="1386" y="1531"/>
                    <a:pt x="1373" y="1545"/>
                    <a:pt x="1359" y="1564"/>
                  </a:cubicBezTo>
                  <a:cubicBezTo>
                    <a:pt x="1326" y="1604"/>
                    <a:pt x="1293" y="1650"/>
                    <a:pt x="1260" y="1690"/>
                  </a:cubicBezTo>
                  <a:cubicBezTo>
                    <a:pt x="1227" y="1736"/>
                    <a:pt x="1194" y="1782"/>
                    <a:pt x="1161" y="1822"/>
                  </a:cubicBezTo>
                  <a:cubicBezTo>
                    <a:pt x="1089" y="1921"/>
                    <a:pt x="1030" y="2019"/>
                    <a:pt x="964" y="2125"/>
                  </a:cubicBezTo>
                  <a:cubicBezTo>
                    <a:pt x="871" y="2283"/>
                    <a:pt x="785" y="2448"/>
                    <a:pt x="700" y="2620"/>
                  </a:cubicBezTo>
                  <a:cubicBezTo>
                    <a:pt x="673" y="2672"/>
                    <a:pt x="647" y="2732"/>
                    <a:pt x="627" y="2791"/>
                  </a:cubicBezTo>
                  <a:cubicBezTo>
                    <a:pt x="601" y="2851"/>
                    <a:pt x="574" y="2903"/>
                    <a:pt x="555" y="2963"/>
                  </a:cubicBezTo>
                  <a:cubicBezTo>
                    <a:pt x="548" y="2969"/>
                    <a:pt x="548" y="2982"/>
                    <a:pt x="541" y="2989"/>
                  </a:cubicBezTo>
                  <a:cubicBezTo>
                    <a:pt x="522" y="3042"/>
                    <a:pt x="502" y="3101"/>
                    <a:pt x="482" y="3161"/>
                  </a:cubicBezTo>
                  <a:cubicBezTo>
                    <a:pt x="436" y="3286"/>
                    <a:pt x="396" y="3411"/>
                    <a:pt x="357" y="3543"/>
                  </a:cubicBezTo>
                  <a:cubicBezTo>
                    <a:pt x="337" y="3609"/>
                    <a:pt x="317" y="3675"/>
                    <a:pt x="304" y="3741"/>
                  </a:cubicBezTo>
                  <a:cubicBezTo>
                    <a:pt x="284" y="3813"/>
                    <a:pt x="264" y="3879"/>
                    <a:pt x="251" y="3952"/>
                  </a:cubicBezTo>
                  <a:cubicBezTo>
                    <a:pt x="231" y="4018"/>
                    <a:pt x="218" y="4091"/>
                    <a:pt x="205" y="4163"/>
                  </a:cubicBezTo>
                  <a:cubicBezTo>
                    <a:pt x="192" y="4222"/>
                    <a:pt x="179" y="4288"/>
                    <a:pt x="172" y="4354"/>
                  </a:cubicBezTo>
                  <a:cubicBezTo>
                    <a:pt x="165" y="4374"/>
                    <a:pt x="159" y="4394"/>
                    <a:pt x="159" y="4414"/>
                  </a:cubicBezTo>
                  <a:cubicBezTo>
                    <a:pt x="152" y="4466"/>
                    <a:pt x="139" y="4513"/>
                    <a:pt x="133" y="4565"/>
                  </a:cubicBezTo>
                  <a:cubicBezTo>
                    <a:pt x="126" y="4612"/>
                    <a:pt x="119" y="4658"/>
                    <a:pt x="113" y="4704"/>
                  </a:cubicBezTo>
                  <a:cubicBezTo>
                    <a:pt x="100" y="4803"/>
                    <a:pt x="93" y="4895"/>
                    <a:pt x="80" y="4994"/>
                  </a:cubicBezTo>
                  <a:cubicBezTo>
                    <a:pt x="73" y="5034"/>
                    <a:pt x="73" y="5080"/>
                    <a:pt x="67" y="5126"/>
                  </a:cubicBezTo>
                  <a:cubicBezTo>
                    <a:pt x="53" y="5271"/>
                    <a:pt x="47" y="5423"/>
                    <a:pt x="40" y="5575"/>
                  </a:cubicBezTo>
                  <a:cubicBezTo>
                    <a:pt x="34" y="5627"/>
                    <a:pt x="34" y="5680"/>
                    <a:pt x="34" y="5733"/>
                  </a:cubicBezTo>
                  <a:cubicBezTo>
                    <a:pt x="34" y="5753"/>
                    <a:pt x="34" y="5772"/>
                    <a:pt x="34" y="5799"/>
                  </a:cubicBezTo>
                  <a:cubicBezTo>
                    <a:pt x="27" y="5871"/>
                    <a:pt x="27" y="5944"/>
                    <a:pt x="27" y="6023"/>
                  </a:cubicBezTo>
                  <a:cubicBezTo>
                    <a:pt x="1" y="15798"/>
                    <a:pt x="14755" y="35638"/>
                    <a:pt x="15527" y="36680"/>
                  </a:cubicBezTo>
                  <a:cubicBezTo>
                    <a:pt x="15540" y="36680"/>
                    <a:pt x="15553" y="36673"/>
                    <a:pt x="15573" y="36673"/>
                  </a:cubicBezTo>
                  <a:lnTo>
                    <a:pt x="15580" y="36673"/>
                  </a:lnTo>
                  <a:cubicBezTo>
                    <a:pt x="15600" y="36667"/>
                    <a:pt x="15619" y="36660"/>
                    <a:pt x="15639" y="36660"/>
                  </a:cubicBezTo>
                  <a:cubicBezTo>
                    <a:pt x="15652" y="36654"/>
                    <a:pt x="15666" y="36654"/>
                    <a:pt x="15685" y="36654"/>
                  </a:cubicBezTo>
                  <a:cubicBezTo>
                    <a:pt x="15699" y="36647"/>
                    <a:pt x="15712" y="36647"/>
                    <a:pt x="15725" y="36640"/>
                  </a:cubicBezTo>
                  <a:cubicBezTo>
                    <a:pt x="16015" y="36588"/>
                    <a:pt x="16549" y="36476"/>
                    <a:pt x="17255" y="36291"/>
                  </a:cubicBezTo>
                  <a:cubicBezTo>
                    <a:pt x="17295" y="36284"/>
                    <a:pt x="17334" y="36271"/>
                    <a:pt x="17374" y="36264"/>
                  </a:cubicBezTo>
                  <a:cubicBezTo>
                    <a:pt x="17499" y="36232"/>
                    <a:pt x="17625" y="36199"/>
                    <a:pt x="17756" y="36166"/>
                  </a:cubicBezTo>
                  <a:cubicBezTo>
                    <a:pt x="17849" y="36139"/>
                    <a:pt x="17941" y="36113"/>
                    <a:pt x="18040" y="36086"/>
                  </a:cubicBezTo>
                  <a:cubicBezTo>
                    <a:pt x="18086" y="36073"/>
                    <a:pt x="18139" y="36053"/>
                    <a:pt x="18192" y="36040"/>
                  </a:cubicBezTo>
                  <a:cubicBezTo>
                    <a:pt x="18271" y="36020"/>
                    <a:pt x="18350" y="35994"/>
                    <a:pt x="18436" y="35968"/>
                  </a:cubicBezTo>
                  <a:cubicBezTo>
                    <a:pt x="18462" y="35961"/>
                    <a:pt x="18489" y="35954"/>
                    <a:pt x="18515" y="35948"/>
                  </a:cubicBezTo>
                  <a:cubicBezTo>
                    <a:pt x="18568" y="35935"/>
                    <a:pt x="18614" y="35915"/>
                    <a:pt x="18667" y="35902"/>
                  </a:cubicBezTo>
                  <a:cubicBezTo>
                    <a:pt x="18739" y="35882"/>
                    <a:pt x="18805" y="35862"/>
                    <a:pt x="18878" y="35836"/>
                  </a:cubicBezTo>
                  <a:cubicBezTo>
                    <a:pt x="18970" y="35809"/>
                    <a:pt x="19076" y="35776"/>
                    <a:pt x="19175" y="35743"/>
                  </a:cubicBezTo>
                  <a:cubicBezTo>
                    <a:pt x="19227" y="35724"/>
                    <a:pt x="19287" y="35710"/>
                    <a:pt x="19346" y="35691"/>
                  </a:cubicBezTo>
                  <a:cubicBezTo>
                    <a:pt x="19445" y="35658"/>
                    <a:pt x="19551" y="35625"/>
                    <a:pt x="19649" y="35592"/>
                  </a:cubicBezTo>
                  <a:cubicBezTo>
                    <a:pt x="19729" y="35565"/>
                    <a:pt x="19801" y="35539"/>
                    <a:pt x="19880" y="35513"/>
                  </a:cubicBezTo>
                  <a:cubicBezTo>
                    <a:pt x="20058" y="35453"/>
                    <a:pt x="20243" y="35387"/>
                    <a:pt x="20434" y="35315"/>
                  </a:cubicBezTo>
                  <a:cubicBezTo>
                    <a:pt x="20494" y="35295"/>
                    <a:pt x="20553" y="35275"/>
                    <a:pt x="20619" y="35249"/>
                  </a:cubicBezTo>
                  <a:cubicBezTo>
                    <a:pt x="20678" y="35229"/>
                    <a:pt x="20744" y="35203"/>
                    <a:pt x="20810" y="35176"/>
                  </a:cubicBezTo>
                  <a:cubicBezTo>
                    <a:pt x="20870" y="35156"/>
                    <a:pt x="20936" y="35130"/>
                    <a:pt x="20995" y="35104"/>
                  </a:cubicBezTo>
                  <a:cubicBezTo>
                    <a:pt x="21127" y="35057"/>
                    <a:pt x="21252" y="35005"/>
                    <a:pt x="21384" y="34952"/>
                  </a:cubicBezTo>
                  <a:cubicBezTo>
                    <a:pt x="21450" y="34932"/>
                    <a:pt x="21510" y="34906"/>
                    <a:pt x="21575" y="34879"/>
                  </a:cubicBezTo>
                  <a:cubicBezTo>
                    <a:pt x="21635" y="34853"/>
                    <a:pt x="21694" y="34827"/>
                    <a:pt x="21754" y="34807"/>
                  </a:cubicBezTo>
                  <a:cubicBezTo>
                    <a:pt x="21839" y="34767"/>
                    <a:pt x="21932" y="34728"/>
                    <a:pt x="22024" y="34695"/>
                  </a:cubicBezTo>
                  <a:cubicBezTo>
                    <a:pt x="22195" y="34616"/>
                    <a:pt x="22374" y="34536"/>
                    <a:pt x="22552" y="34457"/>
                  </a:cubicBezTo>
                  <a:cubicBezTo>
                    <a:pt x="22624" y="34424"/>
                    <a:pt x="22690" y="34398"/>
                    <a:pt x="22763" y="34365"/>
                  </a:cubicBezTo>
                  <a:cubicBezTo>
                    <a:pt x="22895" y="34306"/>
                    <a:pt x="23027" y="34240"/>
                    <a:pt x="23158" y="34174"/>
                  </a:cubicBezTo>
                  <a:cubicBezTo>
                    <a:pt x="23224" y="34147"/>
                    <a:pt x="23290" y="34114"/>
                    <a:pt x="23356" y="34081"/>
                  </a:cubicBezTo>
                  <a:cubicBezTo>
                    <a:pt x="23422" y="34048"/>
                    <a:pt x="23488" y="34015"/>
                    <a:pt x="23554" y="33982"/>
                  </a:cubicBezTo>
                  <a:cubicBezTo>
                    <a:pt x="23699" y="33910"/>
                    <a:pt x="23838" y="33837"/>
                    <a:pt x="23976" y="33765"/>
                  </a:cubicBezTo>
                  <a:cubicBezTo>
                    <a:pt x="24095" y="33699"/>
                    <a:pt x="24214" y="33633"/>
                    <a:pt x="24333" y="33567"/>
                  </a:cubicBezTo>
                  <a:lnTo>
                    <a:pt x="24352" y="33560"/>
                  </a:lnTo>
                  <a:cubicBezTo>
                    <a:pt x="24418" y="33521"/>
                    <a:pt x="24484" y="33488"/>
                    <a:pt x="24550" y="33448"/>
                  </a:cubicBezTo>
                  <a:cubicBezTo>
                    <a:pt x="24616" y="33415"/>
                    <a:pt x="24682" y="33376"/>
                    <a:pt x="24741" y="33336"/>
                  </a:cubicBezTo>
                  <a:cubicBezTo>
                    <a:pt x="24748" y="33336"/>
                    <a:pt x="24755" y="33329"/>
                    <a:pt x="24761" y="33329"/>
                  </a:cubicBezTo>
                  <a:cubicBezTo>
                    <a:pt x="24768" y="33323"/>
                    <a:pt x="24774" y="33323"/>
                    <a:pt x="24781" y="33316"/>
                  </a:cubicBezTo>
                  <a:cubicBezTo>
                    <a:pt x="24788" y="33310"/>
                    <a:pt x="24801" y="33303"/>
                    <a:pt x="24807" y="33303"/>
                  </a:cubicBezTo>
                  <a:cubicBezTo>
                    <a:pt x="24821" y="33296"/>
                    <a:pt x="24834" y="33290"/>
                    <a:pt x="24840" y="33277"/>
                  </a:cubicBezTo>
                  <a:cubicBezTo>
                    <a:pt x="24847" y="33277"/>
                    <a:pt x="24854" y="33270"/>
                    <a:pt x="24860" y="33270"/>
                  </a:cubicBezTo>
                  <a:cubicBezTo>
                    <a:pt x="24873" y="33263"/>
                    <a:pt x="24887" y="33257"/>
                    <a:pt x="24900" y="33250"/>
                  </a:cubicBezTo>
                  <a:lnTo>
                    <a:pt x="24920" y="33237"/>
                  </a:lnTo>
                  <a:cubicBezTo>
                    <a:pt x="24926" y="33230"/>
                    <a:pt x="24933" y="33224"/>
                    <a:pt x="24939" y="33224"/>
                  </a:cubicBezTo>
                  <a:cubicBezTo>
                    <a:pt x="25091" y="33132"/>
                    <a:pt x="25236" y="33039"/>
                    <a:pt x="25388" y="32953"/>
                  </a:cubicBezTo>
                  <a:lnTo>
                    <a:pt x="25388" y="32947"/>
                  </a:lnTo>
                  <a:cubicBezTo>
                    <a:pt x="25493" y="32881"/>
                    <a:pt x="25592" y="32822"/>
                    <a:pt x="25698" y="32749"/>
                  </a:cubicBezTo>
                  <a:cubicBezTo>
                    <a:pt x="25797" y="32683"/>
                    <a:pt x="25902" y="32617"/>
                    <a:pt x="26001" y="32544"/>
                  </a:cubicBezTo>
                  <a:cubicBezTo>
                    <a:pt x="26054" y="32512"/>
                    <a:pt x="26100" y="32472"/>
                    <a:pt x="26153" y="32439"/>
                  </a:cubicBezTo>
                  <a:cubicBezTo>
                    <a:pt x="26206" y="32406"/>
                    <a:pt x="26252" y="32366"/>
                    <a:pt x="26305" y="32333"/>
                  </a:cubicBezTo>
                  <a:cubicBezTo>
                    <a:pt x="26351" y="32300"/>
                    <a:pt x="26404" y="32261"/>
                    <a:pt x="26450" y="32228"/>
                  </a:cubicBezTo>
                  <a:cubicBezTo>
                    <a:pt x="26503" y="32188"/>
                    <a:pt x="26549" y="32155"/>
                    <a:pt x="26601" y="32116"/>
                  </a:cubicBezTo>
                  <a:cubicBezTo>
                    <a:pt x="26654" y="32076"/>
                    <a:pt x="26700" y="32043"/>
                    <a:pt x="26747" y="32004"/>
                  </a:cubicBezTo>
                  <a:cubicBezTo>
                    <a:pt x="26846" y="31931"/>
                    <a:pt x="26944" y="31852"/>
                    <a:pt x="27037" y="31779"/>
                  </a:cubicBezTo>
                  <a:cubicBezTo>
                    <a:pt x="27083" y="31740"/>
                    <a:pt x="27136" y="31700"/>
                    <a:pt x="27182" y="31661"/>
                  </a:cubicBezTo>
                  <a:cubicBezTo>
                    <a:pt x="27228" y="31621"/>
                    <a:pt x="27274" y="31582"/>
                    <a:pt x="27320" y="31542"/>
                  </a:cubicBezTo>
                  <a:cubicBezTo>
                    <a:pt x="27367" y="31502"/>
                    <a:pt x="27413" y="31463"/>
                    <a:pt x="27459" y="31423"/>
                  </a:cubicBezTo>
                  <a:cubicBezTo>
                    <a:pt x="27485" y="31403"/>
                    <a:pt x="27518" y="31377"/>
                    <a:pt x="27545" y="31351"/>
                  </a:cubicBezTo>
                  <a:cubicBezTo>
                    <a:pt x="27584" y="31318"/>
                    <a:pt x="27624" y="31285"/>
                    <a:pt x="27663" y="31252"/>
                  </a:cubicBezTo>
                  <a:cubicBezTo>
                    <a:pt x="27815" y="31107"/>
                    <a:pt x="27967" y="30962"/>
                    <a:pt x="28119" y="30816"/>
                  </a:cubicBezTo>
                  <a:cubicBezTo>
                    <a:pt x="28211" y="30724"/>
                    <a:pt x="28303" y="30632"/>
                    <a:pt x="28389" y="30539"/>
                  </a:cubicBezTo>
                  <a:cubicBezTo>
                    <a:pt x="28475" y="30454"/>
                    <a:pt x="28554" y="30361"/>
                    <a:pt x="28640" y="30269"/>
                  </a:cubicBezTo>
                  <a:cubicBezTo>
                    <a:pt x="28679" y="30229"/>
                    <a:pt x="28719" y="30183"/>
                    <a:pt x="28758" y="30137"/>
                  </a:cubicBezTo>
                  <a:cubicBezTo>
                    <a:pt x="28785" y="30104"/>
                    <a:pt x="28811" y="30071"/>
                    <a:pt x="28837" y="30045"/>
                  </a:cubicBezTo>
                  <a:cubicBezTo>
                    <a:pt x="28870" y="30005"/>
                    <a:pt x="28903" y="29966"/>
                    <a:pt x="28936" y="29919"/>
                  </a:cubicBezTo>
                  <a:cubicBezTo>
                    <a:pt x="28976" y="29880"/>
                    <a:pt x="29016" y="29834"/>
                    <a:pt x="29049" y="29787"/>
                  </a:cubicBezTo>
                  <a:cubicBezTo>
                    <a:pt x="29319" y="29451"/>
                    <a:pt x="29570" y="29095"/>
                    <a:pt x="29800" y="28726"/>
                  </a:cubicBezTo>
                  <a:cubicBezTo>
                    <a:pt x="29820" y="28693"/>
                    <a:pt x="29840" y="28660"/>
                    <a:pt x="29860" y="28627"/>
                  </a:cubicBezTo>
                  <a:cubicBezTo>
                    <a:pt x="29886" y="28587"/>
                    <a:pt x="29913" y="28541"/>
                    <a:pt x="29932" y="28501"/>
                  </a:cubicBezTo>
                  <a:cubicBezTo>
                    <a:pt x="29959" y="28455"/>
                    <a:pt x="29985" y="28409"/>
                    <a:pt x="30011" y="28363"/>
                  </a:cubicBezTo>
                  <a:cubicBezTo>
                    <a:pt x="30038" y="28310"/>
                    <a:pt x="30064" y="28264"/>
                    <a:pt x="30091" y="28211"/>
                  </a:cubicBezTo>
                  <a:cubicBezTo>
                    <a:pt x="30183" y="28046"/>
                    <a:pt x="30269" y="27881"/>
                    <a:pt x="30341" y="27710"/>
                  </a:cubicBezTo>
                  <a:cubicBezTo>
                    <a:pt x="30374" y="27650"/>
                    <a:pt x="30401" y="27584"/>
                    <a:pt x="30427" y="27525"/>
                  </a:cubicBezTo>
                  <a:cubicBezTo>
                    <a:pt x="30453" y="27466"/>
                    <a:pt x="30473" y="27406"/>
                    <a:pt x="30500" y="27347"/>
                  </a:cubicBezTo>
                  <a:cubicBezTo>
                    <a:pt x="30519" y="27294"/>
                    <a:pt x="30539" y="27248"/>
                    <a:pt x="30559" y="27202"/>
                  </a:cubicBezTo>
                  <a:cubicBezTo>
                    <a:pt x="30572" y="27162"/>
                    <a:pt x="30592" y="27116"/>
                    <a:pt x="30605" y="27077"/>
                  </a:cubicBezTo>
                  <a:cubicBezTo>
                    <a:pt x="30618" y="27044"/>
                    <a:pt x="30625" y="27017"/>
                    <a:pt x="30638" y="26984"/>
                  </a:cubicBezTo>
                  <a:cubicBezTo>
                    <a:pt x="30645" y="26958"/>
                    <a:pt x="30658" y="26938"/>
                    <a:pt x="30664" y="26912"/>
                  </a:cubicBezTo>
                  <a:cubicBezTo>
                    <a:pt x="30678" y="26872"/>
                    <a:pt x="30691" y="26839"/>
                    <a:pt x="30704" y="26800"/>
                  </a:cubicBezTo>
                  <a:cubicBezTo>
                    <a:pt x="30711" y="26773"/>
                    <a:pt x="30717" y="26747"/>
                    <a:pt x="30724" y="26727"/>
                  </a:cubicBezTo>
                  <a:cubicBezTo>
                    <a:pt x="30744" y="26674"/>
                    <a:pt x="30757" y="26628"/>
                    <a:pt x="30770" y="26582"/>
                  </a:cubicBezTo>
                  <a:cubicBezTo>
                    <a:pt x="30777" y="26569"/>
                    <a:pt x="30777" y="26562"/>
                    <a:pt x="30783" y="26549"/>
                  </a:cubicBezTo>
                  <a:cubicBezTo>
                    <a:pt x="30796" y="26490"/>
                    <a:pt x="30816" y="26430"/>
                    <a:pt x="30829" y="26371"/>
                  </a:cubicBezTo>
                  <a:cubicBezTo>
                    <a:pt x="30836" y="26364"/>
                    <a:pt x="30836" y="26358"/>
                    <a:pt x="30836" y="26358"/>
                  </a:cubicBezTo>
                  <a:cubicBezTo>
                    <a:pt x="30856" y="26292"/>
                    <a:pt x="30869" y="26219"/>
                    <a:pt x="30889" y="26153"/>
                  </a:cubicBezTo>
                  <a:cubicBezTo>
                    <a:pt x="30902" y="26100"/>
                    <a:pt x="30915" y="26041"/>
                    <a:pt x="30928" y="25982"/>
                  </a:cubicBezTo>
                  <a:cubicBezTo>
                    <a:pt x="30948" y="25896"/>
                    <a:pt x="30968" y="25810"/>
                    <a:pt x="30988" y="25725"/>
                  </a:cubicBezTo>
                  <a:cubicBezTo>
                    <a:pt x="30994" y="25659"/>
                    <a:pt x="31007" y="25593"/>
                    <a:pt x="31021" y="25533"/>
                  </a:cubicBezTo>
                  <a:cubicBezTo>
                    <a:pt x="31027" y="25474"/>
                    <a:pt x="31040" y="25415"/>
                    <a:pt x="31047" y="25355"/>
                  </a:cubicBezTo>
                  <a:cubicBezTo>
                    <a:pt x="31054" y="25322"/>
                    <a:pt x="31060" y="25296"/>
                    <a:pt x="31060" y="25263"/>
                  </a:cubicBezTo>
                  <a:cubicBezTo>
                    <a:pt x="31067" y="25217"/>
                    <a:pt x="31073" y="25170"/>
                    <a:pt x="31080" y="25118"/>
                  </a:cubicBezTo>
                  <a:cubicBezTo>
                    <a:pt x="31080" y="25111"/>
                    <a:pt x="31087" y="25098"/>
                    <a:pt x="31087" y="25091"/>
                  </a:cubicBezTo>
                  <a:cubicBezTo>
                    <a:pt x="31093" y="25025"/>
                    <a:pt x="31100" y="24953"/>
                    <a:pt x="31106" y="24887"/>
                  </a:cubicBezTo>
                  <a:cubicBezTo>
                    <a:pt x="31113" y="24834"/>
                    <a:pt x="31120" y="24775"/>
                    <a:pt x="31120" y="24722"/>
                  </a:cubicBezTo>
                  <a:cubicBezTo>
                    <a:pt x="31126" y="24689"/>
                    <a:pt x="31126" y="24649"/>
                    <a:pt x="31133" y="24610"/>
                  </a:cubicBezTo>
                  <a:cubicBezTo>
                    <a:pt x="31133" y="24550"/>
                    <a:pt x="31139" y="24491"/>
                    <a:pt x="31139" y="24438"/>
                  </a:cubicBezTo>
                  <a:cubicBezTo>
                    <a:pt x="31146" y="24366"/>
                    <a:pt x="31146" y="24293"/>
                    <a:pt x="31146" y="24221"/>
                  </a:cubicBezTo>
                  <a:cubicBezTo>
                    <a:pt x="31153" y="24142"/>
                    <a:pt x="31153" y="24069"/>
                    <a:pt x="31153" y="23990"/>
                  </a:cubicBezTo>
                  <a:cubicBezTo>
                    <a:pt x="31159" y="22130"/>
                    <a:pt x="30711" y="20131"/>
                    <a:pt x="29926" y="18199"/>
                  </a:cubicBezTo>
                  <a:cubicBezTo>
                    <a:pt x="29820" y="17935"/>
                    <a:pt x="29708" y="17678"/>
                    <a:pt x="29589" y="17414"/>
                  </a:cubicBezTo>
                  <a:cubicBezTo>
                    <a:pt x="29471" y="17157"/>
                    <a:pt x="29352" y="16899"/>
                    <a:pt x="29220" y="16642"/>
                  </a:cubicBezTo>
                  <a:cubicBezTo>
                    <a:pt x="29180" y="16563"/>
                    <a:pt x="29134" y="16477"/>
                    <a:pt x="29088" y="16392"/>
                  </a:cubicBezTo>
                  <a:cubicBezTo>
                    <a:pt x="29002" y="16220"/>
                    <a:pt x="28910" y="16055"/>
                    <a:pt x="28818" y="15890"/>
                  </a:cubicBezTo>
                  <a:cubicBezTo>
                    <a:pt x="28771" y="15805"/>
                    <a:pt x="28725" y="15719"/>
                    <a:pt x="28673" y="15640"/>
                  </a:cubicBezTo>
                  <a:cubicBezTo>
                    <a:pt x="28534" y="15389"/>
                    <a:pt x="28382" y="15145"/>
                    <a:pt x="28231" y="14901"/>
                  </a:cubicBezTo>
                  <a:cubicBezTo>
                    <a:pt x="28125" y="14743"/>
                    <a:pt x="28020" y="14584"/>
                    <a:pt x="27914" y="14426"/>
                  </a:cubicBezTo>
                  <a:cubicBezTo>
                    <a:pt x="27808" y="14268"/>
                    <a:pt x="27703" y="14109"/>
                    <a:pt x="27591" y="13958"/>
                  </a:cubicBezTo>
                  <a:cubicBezTo>
                    <a:pt x="27531" y="13879"/>
                    <a:pt x="27479" y="13799"/>
                    <a:pt x="27419" y="13727"/>
                  </a:cubicBezTo>
                  <a:cubicBezTo>
                    <a:pt x="27254" y="13496"/>
                    <a:pt x="27083" y="13272"/>
                    <a:pt x="26905" y="13054"/>
                  </a:cubicBezTo>
                  <a:cubicBezTo>
                    <a:pt x="26786" y="12909"/>
                    <a:pt x="26667" y="12764"/>
                    <a:pt x="26542" y="12619"/>
                  </a:cubicBezTo>
                  <a:cubicBezTo>
                    <a:pt x="26364" y="12408"/>
                    <a:pt x="26173" y="12203"/>
                    <a:pt x="25981" y="11999"/>
                  </a:cubicBezTo>
                  <a:cubicBezTo>
                    <a:pt x="25856" y="11867"/>
                    <a:pt x="25731" y="11735"/>
                    <a:pt x="25599" y="11603"/>
                  </a:cubicBezTo>
                  <a:cubicBezTo>
                    <a:pt x="24695" y="10699"/>
                    <a:pt x="23713" y="9921"/>
                    <a:pt x="22690" y="9328"/>
                  </a:cubicBezTo>
                  <a:cubicBezTo>
                    <a:pt x="21332" y="8542"/>
                    <a:pt x="20044" y="8169"/>
                    <a:pt x="18900" y="8169"/>
                  </a:cubicBezTo>
                  <a:cubicBezTo>
                    <a:pt x="18832" y="8169"/>
                    <a:pt x="18766" y="8171"/>
                    <a:pt x="18700" y="8173"/>
                  </a:cubicBezTo>
                  <a:lnTo>
                    <a:pt x="18601" y="8173"/>
                  </a:lnTo>
                  <a:cubicBezTo>
                    <a:pt x="18581" y="8173"/>
                    <a:pt x="18561" y="8180"/>
                    <a:pt x="18541" y="8180"/>
                  </a:cubicBezTo>
                  <a:cubicBezTo>
                    <a:pt x="18502" y="8180"/>
                    <a:pt x="18469" y="8186"/>
                    <a:pt x="18429" y="8186"/>
                  </a:cubicBezTo>
                  <a:lnTo>
                    <a:pt x="18423" y="8186"/>
                  </a:lnTo>
                  <a:cubicBezTo>
                    <a:pt x="18377" y="8193"/>
                    <a:pt x="18330" y="8200"/>
                    <a:pt x="18291" y="8200"/>
                  </a:cubicBezTo>
                  <a:cubicBezTo>
                    <a:pt x="18278" y="8200"/>
                    <a:pt x="18264" y="8206"/>
                    <a:pt x="18251" y="8206"/>
                  </a:cubicBezTo>
                  <a:cubicBezTo>
                    <a:pt x="18212" y="8213"/>
                    <a:pt x="18172" y="8219"/>
                    <a:pt x="18132" y="8226"/>
                  </a:cubicBezTo>
                  <a:lnTo>
                    <a:pt x="18113" y="8226"/>
                  </a:lnTo>
                  <a:cubicBezTo>
                    <a:pt x="18080" y="8233"/>
                    <a:pt x="18047" y="8239"/>
                    <a:pt x="18014" y="8246"/>
                  </a:cubicBezTo>
                  <a:cubicBezTo>
                    <a:pt x="17987" y="8246"/>
                    <a:pt x="17954" y="8252"/>
                    <a:pt x="17928" y="8259"/>
                  </a:cubicBezTo>
                  <a:cubicBezTo>
                    <a:pt x="17921" y="8259"/>
                    <a:pt x="17915" y="8259"/>
                    <a:pt x="17908" y="8266"/>
                  </a:cubicBezTo>
                  <a:cubicBezTo>
                    <a:pt x="17882" y="8266"/>
                    <a:pt x="17855" y="8272"/>
                    <a:pt x="17829" y="8279"/>
                  </a:cubicBezTo>
                  <a:cubicBezTo>
                    <a:pt x="17783" y="8292"/>
                    <a:pt x="17743" y="8299"/>
                    <a:pt x="17697" y="8312"/>
                  </a:cubicBezTo>
                  <a:cubicBezTo>
                    <a:pt x="17651" y="8325"/>
                    <a:pt x="17605" y="8338"/>
                    <a:pt x="17565" y="8351"/>
                  </a:cubicBezTo>
                  <a:cubicBezTo>
                    <a:pt x="17526" y="8358"/>
                    <a:pt x="17493" y="8371"/>
                    <a:pt x="17453" y="8384"/>
                  </a:cubicBezTo>
                  <a:cubicBezTo>
                    <a:pt x="17433" y="8391"/>
                    <a:pt x="17414" y="8398"/>
                    <a:pt x="17394" y="8404"/>
                  </a:cubicBezTo>
                  <a:cubicBezTo>
                    <a:pt x="17374" y="8411"/>
                    <a:pt x="17354" y="8417"/>
                    <a:pt x="17334" y="8424"/>
                  </a:cubicBezTo>
                  <a:cubicBezTo>
                    <a:pt x="17308" y="8431"/>
                    <a:pt x="17288" y="8437"/>
                    <a:pt x="17262" y="8450"/>
                  </a:cubicBezTo>
                  <a:cubicBezTo>
                    <a:pt x="17229" y="8463"/>
                    <a:pt x="17189" y="8477"/>
                    <a:pt x="17156" y="8490"/>
                  </a:cubicBezTo>
                  <a:cubicBezTo>
                    <a:pt x="17117" y="8510"/>
                    <a:pt x="17077" y="8523"/>
                    <a:pt x="17038" y="8543"/>
                  </a:cubicBezTo>
                  <a:cubicBezTo>
                    <a:pt x="17024" y="8549"/>
                    <a:pt x="17011" y="8549"/>
                    <a:pt x="16998" y="8556"/>
                  </a:cubicBezTo>
                  <a:cubicBezTo>
                    <a:pt x="16972" y="8569"/>
                    <a:pt x="16945" y="8582"/>
                    <a:pt x="16912" y="8602"/>
                  </a:cubicBezTo>
                  <a:cubicBezTo>
                    <a:pt x="16866" y="8622"/>
                    <a:pt x="16820" y="8648"/>
                    <a:pt x="16774" y="8675"/>
                  </a:cubicBezTo>
                  <a:cubicBezTo>
                    <a:pt x="16734" y="8694"/>
                    <a:pt x="16695" y="8714"/>
                    <a:pt x="16655" y="8734"/>
                  </a:cubicBezTo>
                  <a:cubicBezTo>
                    <a:pt x="16266" y="8958"/>
                    <a:pt x="15916" y="9248"/>
                    <a:pt x="15606" y="9605"/>
                  </a:cubicBezTo>
                  <a:cubicBezTo>
                    <a:pt x="14089" y="6102"/>
                    <a:pt x="11497" y="2870"/>
                    <a:pt x="8549" y="1169"/>
                  </a:cubicBezTo>
                  <a:cubicBezTo>
                    <a:pt x="7183" y="376"/>
                    <a:pt x="5890" y="0"/>
                    <a:pt x="47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0" name="Google Shape;2800;p41"/>
          <p:cNvGrpSpPr/>
          <p:nvPr/>
        </p:nvGrpSpPr>
        <p:grpSpPr>
          <a:xfrm>
            <a:off x="3031488" y="4626441"/>
            <a:ext cx="255400" cy="279351"/>
            <a:chOff x="3039495" y="4626441"/>
            <a:chExt cx="255400" cy="279351"/>
          </a:xfrm>
        </p:grpSpPr>
        <p:sp>
          <p:nvSpPr>
            <p:cNvPr id="2801" name="Google Shape;2801;p41"/>
            <p:cNvSpPr/>
            <p:nvPr/>
          </p:nvSpPr>
          <p:spPr>
            <a:xfrm>
              <a:off x="3191378" y="4628748"/>
              <a:ext cx="53" cy="4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1" y="0"/>
                  </a:moveTo>
                  <a:cubicBezTo>
                    <a:pt x="1" y="0"/>
                    <a:pt x="1" y="7"/>
                    <a:pt x="1" y="7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1"/>
            <p:cNvSpPr/>
            <p:nvPr/>
          </p:nvSpPr>
          <p:spPr>
            <a:xfrm>
              <a:off x="3191511" y="4628615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1"/>
            <p:cNvSpPr/>
            <p:nvPr/>
          </p:nvSpPr>
          <p:spPr>
            <a:xfrm>
              <a:off x="3191511" y="4628615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1"/>
            <p:cNvSpPr/>
            <p:nvPr/>
          </p:nvSpPr>
          <p:spPr>
            <a:xfrm>
              <a:off x="3209391" y="4646499"/>
              <a:ext cx="841" cy="2667"/>
            </a:xfrm>
            <a:custGeom>
              <a:avLst/>
              <a:gdLst/>
              <a:ahLst/>
              <a:cxnLst/>
              <a:rect l="l" t="t" r="r" b="b"/>
              <a:pathLst>
                <a:path w="127" h="403" extrusionOk="0">
                  <a:moveTo>
                    <a:pt x="1" y="0"/>
                  </a:moveTo>
                  <a:cubicBezTo>
                    <a:pt x="47" y="132"/>
                    <a:pt x="87" y="264"/>
                    <a:pt x="126" y="402"/>
                  </a:cubicBezTo>
                  <a:cubicBezTo>
                    <a:pt x="93" y="264"/>
                    <a:pt x="47" y="132"/>
                    <a:pt x="1" y="0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1"/>
            <p:cNvSpPr/>
            <p:nvPr/>
          </p:nvSpPr>
          <p:spPr>
            <a:xfrm>
              <a:off x="3044473" y="4661812"/>
              <a:ext cx="185711" cy="153910"/>
            </a:xfrm>
            <a:custGeom>
              <a:avLst/>
              <a:gdLst/>
              <a:ahLst/>
              <a:cxnLst/>
              <a:rect l="l" t="t" r="r" b="b"/>
              <a:pathLst>
                <a:path w="28053" h="23258" extrusionOk="0">
                  <a:moveTo>
                    <a:pt x="12163" y="1"/>
                  </a:moveTo>
                  <a:cubicBezTo>
                    <a:pt x="12158" y="1"/>
                    <a:pt x="12149" y="5"/>
                    <a:pt x="12142" y="10"/>
                  </a:cubicBezTo>
                  <a:lnTo>
                    <a:pt x="12142" y="10"/>
                  </a:lnTo>
                  <a:cubicBezTo>
                    <a:pt x="12149" y="7"/>
                    <a:pt x="12156" y="3"/>
                    <a:pt x="12163" y="1"/>
                  </a:cubicBezTo>
                  <a:close/>
                  <a:moveTo>
                    <a:pt x="12142" y="10"/>
                  </a:moveTo>
                  <a:cubicBezTo>
                    <a:pt x="12139" y="11"/>
                    <a:pt x="12136" y="13"/>
                    <a:pt x="12133" y="14"/>
                  </a:cubicBezTo>
                  <a:lnTo>
                    <a:pt x="12133" y="14"/>
                  </a:lnTo>
                  <a:cubicBezTo>
                    <a:pt x="12134" y="14"/>
                    <a:pt x="12136" y="14"/>
                    <a:pt x="12137" y="14"/>
                  </a:cubicBezTo>
                  <a:cubicBezTo>
                    <a:pt x="12138" y="13"/>
                    <a:pt x="12140" y="11"/>
                    <a:pt x="12142" y="10"/>
                  </a:cubicBezTo>
                  <a:close/>
                  <a:moveTo>
                    <a:pt x="12133" y="14"/>
                  </a:moveTo>
                  <a:cubicBezTo>
                    <a:pt x="12125" y="15"/>
                    <a:pt x="12120" y="19"/>
                    <a:pt x="12115" y="23"/>
                  </a:cubicBezTo>
                  <a:lnTo>
                    <a:pt x="12115" y="23"/>
                  </a:lnTo>
                  <a:cubicBezTo>
                    <a:pt x="12121" y="20"/>
                    <a:pt x="12127" y="17"/>
                    <a:pt x="12133" y="14"/>
                  </a:cubicBezTo>
                  <a:close/>
                  <a:moveTo>
                    <a:pt x="12115" y="23"/>
                  </a:moveTo>
                  <a:lnTo>
                    <a:pt x="12115" y="23"/>
                  </a:lnTo>
                  <a:cubicBezTo>
                    <a:pt x="12111" y="25"/>
                    <a:pt x="12107" y="26"/>
                    <a:pt x="12104" y="27"/>
                  </a:cubicBezTo>
                  <a:lnTo>
                    <a:pt x="12110" y="27"/>
                  </a:lnTo>
                  <a:cubicBezTo>
                    <a:pt x="12112" y="26"/>
                    <a:pt x="12113" y="24"/>
                    <a:pt x="12115" y="23"/>
                  </a:cubicBezTo>
                  <a:close/>
                  <a:moveTo>
                    <a:pt x="27" y="3114"/>
                  </a:moveTo>
                  <a:cubicBezTo>
                    <a:pt x="20" y="3121"/>
                    <a:pt x="14" y="3121"/>
                    <a:pt x="7" y="3127"/>
                  </a:cubicBezTo>
                  <a:lnTo>
                    <a:pt x="1" y="3134"/>
                  </a:lnTo>
                  <a:cubicBezTo>
                    <a:pt x="14" y="3127"/>
                    <a:pt x="20" y="3121"/>
                    <a:pt x="27" y="3114"/>
                  </a:cubicBezTo>
                  <a:close/>
                  <a:moveTo>
                    <a:pt x="28052" y="22538"/>
                  </a:moveTo>
                  <a:lnTo>
                    <a:pt x="26819" y="23257"/>
                  </a:lnTo>
                  <a:lnTo>
                    <a:pt x="27287" y="23139"/>
                  </a:lnTo>
                  <a:cubicBezTo>
                    <a:pt x="27413" y="23106"/>
                    <a:pt x="27531" y="23053"/>
                    <a:pt x="27630" y="22994"/>
                  </a:cubicBezTo>
                  <a:cubicBezTo>
                    <a:pt x="27650" y="22980"/>
                    <a:pt x="27670" y="22967"/>
                    <a:pt x="27690" y="22954"/>
                  </a:cubicBezTo>
                  <a:cubicBezTo>
                    <a:pt x="27703" y="22941"/>
                    <a:pt x="27716" y="22934"/>
                    <a:pt x="27736" y="22921"/>
                  </a:cubicBezTo>
                  <a:cubicBezTo>
                    <a:pt x="27762" y="22895"/>
                    <a:pt x="27795" y="22868"/>
                    <a:pt x="27822" y="22842"/>
                  </a:cubicBezTo>
                  <a:cubicBezTo>
                    <a:pt x="27841" y="22829"/>
                    <a:pt x="27855" y="22815"/>
                    <a:pt x="27868" y="22802"/>
                  </a:cubicBezTo>
                  <a:cubicBezTo>
                    <a:pt x="27874" y="22789"/>
                    <a:pt x="27888" y="22776"/>
                    <a:pt x="27894" y="22763"/>
                  </a:cubicBezTo>
                  <a:cubicBezTo>
                    <a:pt x="27914" y="22750"/>
                    <a:pt x="27927" y="22730"/>
                    <a:pt x="27947" y="22710"/>
                  </a:cubicBezTo>
                  <a:cubicBezTo>
                    <a:pt x="27954" y="22690"/>
                    <a:pt x="27967" y="22677"/>
                    <a:pt x="27980" y="22657"/>
                  </a:cubicBezTo>
                  <a:cubicBezTo>
                    <a:pt x="27993" y="22644"/>
                    <a:pt x="28000" y="22624"/>
                    <a:pt x="28013" y="22611"/>
                  </a:cubicBezTo>
                  <a:cubicBezTo>
                    <a:pt x="28026" y="22585"/>
                    <a:pt x="28039" y="22565"/>
                    <a:pt x="28052" y="22538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1"/>
            <p:cNvSpPr/>
            <p:nvPr/>
          </p:nvSpPr>
          <p:spPr>
            <a:xfrm>
              <a:off x="3124814" y="4626441"/>
              <a:ext cx="170081" cy="187619"/>
            </a:xfrm>
            <a:custGeom>
              <a:avLst/>
              <a:gdLst/>
              <a:ahLst/>
              <a:cxnLst/>
              <a:rect l="l" t="t" r="r" b="b"/>
              <a:pathLst>
                <a:path w="25692" h="28352" extrusionOk="0">
                  <a:moveTo>
                    <a:pt x="21" y="5347"/>
                  </a:moveTo>
                  <a:lnTo>
                    <a:pt x="21" y="5347"/>
                  </a:lnTo>
                  <a:cubicBezTo>
                    <a:pt x="15" y="5349"/>
                    <a:pt x="6" y="5354"/>
                    <a:pt x="1" y="5359"/>
                  </a:cubicBezTo>
                  <a:lnTo>
                    <a:pt x="21" y="5347"/>
                  </a:lnTo>
                  <a:close/>
                  <a:moveTo>
                    <a:pt x="9549" y="0"/>
                  </a:moveTo>
                  <a:cubicBezTo>
                    <a:pt x="9329" y="0"/>
                    <a:pt x="9124" y="50"/>
                    <a:pt x="8945" y="155"/>
                  </a:cubicBezTo>
                  <a:lnTo>
                    <a:pt x="898" y="4831"/>
                  </a:lnTo>
                  <a:lnTo>
                    <a:pt x="21" y="5347"/>
                  </a:lnTo>
                  <a:lnTo>
                    <a:pt x="21" y="5347"/>
                  </a:lnTo>
                  <a:cubicBezTo>
                    <a:pt x="24" y="5346"/>
                    <a:pt x="26" y="5346"/>
                    <a:pt x="27" y="5346"/>
                  </a:cubicBezTo>
                  <a:cubicBezTo>
                    <a:pt x="47" y="5333"/>
                    <a:pt x="73" y="5319"/>
                    <a:pt x="100" y="5313"/>
                  </a:cubicBezTo>
                  <a:cubicBezTo>
                    <a:pt x="120" y="5306"/>
                    <a:pt x="139" y="5293"/>
                    <a:pt x="159" y="5286"/>
                  </a:cubicBezTo>
                  <a:cubicBezTo>
                    <a:pt x="166" y="5286"/>
                    <a:pt x="172" y="5286"/>
                    <a:pt x="179" y="5280"/>
                  </a:cubicBezTo>
                  <a:lnTo>
                    <a:pt x="185" y="5280"/>
                  </a:lnTo>
                  <a:cubicBezTo>
                    <a:pt x="205" y="5273"/>
                    <a:pt x="225" y="5267"/>
                    <a:pt x="245" y="5260"/>
                  </a:cubicBezTo>
                  <a:cubicBezTo>
                    <a:pt x="271" y="5260"/>
                    <a:pt x="291" y="5253"/>
                    <a:pt x="311" y="5247"/>
                  </a:cubicBezTo>
                  <a:lnTo>
                    <a:pt x="331" y="5247"/>
                  </a:lnTo>
                  <a:cubicBezTo>
                    <a:pt x="350" y="5240"/>
                    <a:pt x="370" y="5240"/>
                    <a:pt x="397" y="5234"/>
                  </a:cubicBezTo>
                  <a:lnTo>
                    <a:pt x="416" y="5234"/>
                  </a:lnTo>
                  <a:cubicBezTo>
                    <a:pt x="436" y="5227"/>
                    <a:pt x="462" y="5227"/>
                    <a:pt x="482" y="5227"/>
                  </a:cubicBezTo>
                  <a:lnTo>
                    <a:pt x="561" y="5227"/>
                  </a:lnTo>
                  <a:cubicBezTo>
                    <a:pt x="904" y="5227"/>
                    <a:pt x="1287" y="5346"/>
                    <a:pt x="1670" y="5563"/>
                  </a:cubicBezTo>
                  <a:cubicBezTo>
                    <a:pt x="1999" y="5755"/>
                    <a:pt x="2329" y="6025"/>
                    <a:pt x="2633" y="6348"/>
                  </a:cubicBezTo>
                  <a:cubicBezTo>
                    <a:pt x="2745" y="6467"/>
                    <a:pt x="2857" y="6599"/>
                    <a:pt x="2956" y="6731"/>
                  </a:cubicBezTo>
                  <a:cubicBezTo>
                    <a:pt x="3193" y="7034"/>
                    <a:pt x="3404" y="7377"/>
                    <a:pt x="3582" y="7753"/>
                  </a:cubicBezTo>
                  <a:cubicBezTo>
                    <a:pt x="3688" y="7971"/>
                    <a:pt x="3774" y="8202"/>
                    <a:pt x="3846" y="8433"/>
                  </a:cubicBezTo>
                  <a:cubicBezTo>
                    <a:pt x="3886" y="8551"/>
                    <a:pt x="3919" y="8670"/>
                    <a:pt x="3952" y="8795"/>
                  </a:cubicBezTo>
                  <a:lnTo>
                    <a:pt x="5858" y="16737"/>
                  </a:lnTo>
                  <a:cubicBezTo>
                    <a:pt x="6089" y="17686"/>
                    <a:pt x="6755" y="18630"/>
                    <a:pt x="7500" y="19065"/>
                  </a:cubicBezTo>
                  <a:lnTo>
                    <a:pt x="13753" y="22666"/>
                  </a:lnTo>
                  <a:cubicBezTo>
                    <a:pt x="14116" y="22884"/>
                    <a:pt x="14452" y="23161"/>
                    <a:pt x="14749" y="23484"/>
                  </a:cubicBezTo>
                  <a:cubicBezTo>
                    <a:pt x="14894" y="23642"/>
                    <a:pt x="15033" y="23814"/>
                    <a:pt x="15158" y="23992"/>
                  </a:cubicBezTo>
                  <a:cubicBezTo>
                    <a:pt x="15191" y="24038"/>
                    <a:pt x="15217" y="24084"/>
                    <a:pt x="15250" y="24124"/>
                  </a:cubicBezTo>
                  <a:cubicBezTo>
                    <a:pt x="15310" y="24216"/>
                    <a:pt x="15369" y="24309"/>
                    <a:pt x="15422" y="24407"/>
                  </a:cubicBezTo>
                  <a:cubicBezTo>
                    <a:pt x="15481" y="24500"/>
                    <a:pt x="15527" y="24592"/>
                    <a:pt x="15580" y="24691"/>
                  </a:cubicBezTo>
                  <a:cubicBezTo>
                    <a:pt x="15626" y="24783"/>
                    <a:pt x="15672" y="24882"/>
                    <a:pt x="15719" y="24981"/>
                  </a:cubicBezTo>
                  <a:cubicBezTo>
                    <a:pt x="15785" y="25126"/>
                    <a:pt x="15837" y="25272"/>
                    <a:pt x="15890" y="25423"/>
                  </a:cubicBezTo>
                  <a:cubicBezTo>
                    <a:pt x="15956" y="25615"/>
                    <a:pt x="16015" y="25812"/>
                    <a:pt x="16055" y="26004"/>
                  </a:cubicBezTo>
                  <a:cubicBezTo>
                    <a:pt x="16075" y="26089"/>
                    <a:pt x="16088" y="26169"/>
                    <a:pt x="16101" y="26248"/>
                  </a:cubicBezTo>
                  <a:cubicBezTo>
                    <a:pt x="16101" y="26261"/>
                    <a:pt x="16108" y="26281"/>
                    <a:pt x="16108" y="26294"/>
                  </a:cubicBezTo>
                  <a:cubicBezTo>
                    <a:pt x="16141" y="26525"/>
                    <a:pt x="16154" y="26756"/>
                    <a:pt x="16147" y="26967"/>
                  </a:cubicBezTo>
                  <a:cubicBezTo>
                    <a:pt x="16147" y="26986"/>
                    <a:pt x="16147" y="27006"/>
                    <a:pt x="16147" y="27026"/>
                  </a:cubicBezTo>
                  <a:cubicBezTo>
                    <a:pt x="16141" y="27118"/>
                    <a:pt x="16128" y="27211"/>
                    <a:pt x="16114" y="27296"/>
                  </a:cubicBezTo>
                  <a:cubicBezTo>
                    <a:pt x="16114" y="27316"/>
                    <a:pt x="16108" y="27329"/>
                    <a:pt x="16108" y="27349"/>
                  </a:cubicBezTo>
                  <a:cubicBezTo>
                    <a:pt x="16101" y="27376"/>
                    <a:pt x="16095" y="27395"/>
                    <a:pt x="16095" y="27415"/>
                  </a:cubicBezTo>
                  <a:lnTo>
                    <a:pt x="16081" y="27468"/>
                  </a:lnTo>
                  <a:cubicBezTo>
                    <a:pt x="16042" y="27620"/>
                    <a:pt x="15989" y="27758"/>
                    <a:pt x="15916" y="27883"/>
                  </a:cubicBezTo>
                  <a:cubicBezTo>
                    <a:pt x="15903" y="27910"/>
                    <a:pt x="15890" y="27930"/>
                    <a:pt x="15877" y="27956"/>
                  </a:cubicBezTo>
                  <a:cubicBezTo>
                    <a:pt x="15864" y="27969"/>
                    <a:pt x="15857" y="27989"/>
                    <a:pt x="15844" y="28002"/>
                  </a:cubicBezTo>
                  <a:cubicBezTo>
                    <a:pt x="15831" y="28022"/>
                    <a:pt x="15818" y="28035"/>
                    <a:pt x="15811" y="28055"/>
                  </a:cubicBezTo>
                  <a:cubicBezTo>
                    <a:pt x="15791" y="28075"/>
                    <a:pt x="15778" y="28095"/>
                    <a:pt x="15758" y="28114"/>
                  </a:cubicBezTo>
                  <a:cubicBezTo>
                    <a:pt x="15752" y="28121"/>
                    <a:pt x="15738" y="28134"/>
                    <a:pt x="15732" y="28147"/>
                  </a:cubicBezTo>
                  <a:cubicBezTo>
                    <a:pt x="15719" y="28160"/>
                    <a:pt x="15705" y="28174"/>
                    <a:pt x="15686" y="28187"/>
                  </a:cubicBezTo>
                  <a:cubicBezTo>
                    <a:pt x="15659" y="28213"/>
                    <a:pt x="15626" y="28240"/>
                    <a:pt x="15600" y="28266"/>
                  </a:cubicBezTo>
                  <a:cubicBezTo>
                    <a:pt x="15580" y="28279"/>
                    <a:pt x="15567" y="28286"/>
                    <a:pt x="15554" y="28299"/>
                  </a:cubicBezTo>
                  <a:cubicBezTo>
                    <a:pt x="15542" y="28307"/>
                    <a:pt x="15530" y="28315"/>
                    <a:pt x="15519" y="28322"/>
                  </a:cubicBezTo>
                  <a:lnTo>
                    <a:pt x="18482" y="26604"/>
                  </a:lnTo>
                  <a:lnTo>
                    <a:pt x="24458" y="23128"/>
                  </a:lnTo>
                  <a:cubicBezTo>
                    <a:pt x="24544" y="23082"/>
                    <a:pt x="24623" y="23016"/>
                    <a:pt x="24695" y="22950"/>
                  </a:cubicBezTo>
                  <a:cubicBezTo>
                    <a:pt x="24709" y="22937"/>
                    <a:pt x="24715" y="22923"/>
                    <a:pt x="24728" y="22910"/>
                  </a:cubicBezTo>
                  <a:cubicBezTo>
                    <a:pt x="24742" y="22897"/>
                    <a:pt x="24748" y="22884"/>
                    <a:pt x="24761" y="22871"/>
                  </a:cubicBezTo>
                  <a:cubicBezTo>
                    <a:pt x="24781" y="22851"/>
                    <a:pt x="24801" y="22825"/>
                    <a:pt x="24821" y="22798"/>
                  </a:cubicBezTo>
                  <a:cubicBezTo>
                    <a:pt x="25691" y="21585"/>
                    <a:pt x="24702" y="18577"/>
                    <a:pt x="22737" y="17442"/>
                  </a:cubicBezTo>
                  <a:lnTo>
                    <a:pt x="16490" y="13841"/>
                  </a:lnTo>
                  <a:cubicBezTo>
                    <a:pt x="16259" y="13703"/>
                    <a:pt x="16029" y="13518"/>
                    <a:pt x="15824" y="13300"/>
                  </a:cubicBezTo>
                  <a:cubicBezTo>
                    <a:pt x="15785" y="13254"/>
                    <a:pt x="15745" y="13208"/>
                    <a:pt x="15705" y="13162"/>
                  </a:cubicBezTo>
                  <a:cubicBezTo>
                    <a:pt x="15303" y="12700"/>
                    <a:pt x="14993" y="12106"/>
                    <a:pt x="14848" y="11513"/>
                  </a:cubicBezTo>
                  <a:lnTo>
                    <a:pt x="12935" y="3572"/>
                  </a:lnTo>
                  <a:cubicBezTo>
                    <a:pt x="12929" y="3525"/>
                    <a:pt x="12915" y="3479"/>
                    <a:pt x="12902" y="3433"/>
                  </a:cubicBezTo>
                  <a:cubicBezTo>
                    <a:pt x="12863" y="3295"/>
                    <a:pt x="12823" y="3163"/>
                    <a:pt x="12777" y="3031"/>
                  </a:cubicBezTo>
                  <a:cubicBezTo>
                    <a:pt x="12744" y="2938"/>
                    <a:pt x="12711" y="2853"/>
                    <a:pt x="12678" y="2774"/>
                  </a:cubicBezTo>
                  <a:cubicBezTo>
                    <a:pt x="12625" y="2642"/>
                    <a:pt x="12566" y="2516"/>
                    <a:pt x="12506" y="2398"/>
                  </a:cubicBezTo>
                  <a:cubicBezTo>
                    <a:pt x="12487" y="2358"/>
                    <a:pt x="12467" y="2318"/>
                    <a:pt x="12447" y="2279"/>
                  </a:cubicBezTo>
                  <a:cubicBezTo>
                    <a:pt x="12421" y="2239"/>
                    <a:pt x="12401" y="2200"/>
                    <a:pt x="12381" y="2160"/>
                  </a:cubicBezTo>
                  <a:cubicBezTo>
                    <a:pt x="12335" y="2081"/>
                    <a:pt x="12289" y="2008"/>
                    <a:pt x="12243" y="1929"/>
                  </a:cubicBezTo>
                  <a:cubicBezTo>
                    <a:pt x="12150" y="1784"/>
                    <a:pt x="12051" y="1639"/>
                    <a:pt x="11946" y="1507"/>
                  </a:cubicBezTo>
                  <a:cubicBezTo>
                    <a:pt x="11919" y="1474"/>
                    <a:pt x="11893" y="1441"/>
                    <a:pt x="11867" y="1408"/>
                  </a:cubicBezTo>
                  <a:cubicBezTo>
                    <a:pt x="11814" y="1342"/>
                    <a:pt x="11761" y="1276"/>
                    <a:pt x="11708" y="1217"/>
                  </a:cubicBezTo>
                  <a:cubicBezTo>
                    <a:pt x="11656" y="1158"/>
                    <a:pt x="11596" y="1098"/>
                    <a:pt x="11543" y="1039"/>
                  </a:cubicBezTo>
                  <a:cubicBezTo>
                    <a:pt x="11260" y="749"/>
                    <a:pt x="10956" y="518"/>
                    <a:pt x="10660" y="340"/>
                  </a:cubicBezTo>
                  <a:cubicBezTo>
                    <a:pt x="10277" y="122"/>
                    <a:pt x="9894" y="0"/>
                    <a:pt x="9549" y="0"/>
                  </a:cubicBezTo>
                  <a:close/>
                  <a:moveTo>
                    <a:pt x="15519" y="28322"/>
                  </a:moveTo>
                  <a:lnTo>
                    <a:pt x="15468" y="28352"/>
                  </a:lnTo>
                  <a:cubicBezTo>
                    <a:pt x="15475" y="28352"/>
                    <a:pt x="15488" y="28345"/>
                    <a:pt x="15494" y="28339"/>
                  </a:cubicBezTo>
                  <a:cubicBezTo>
                    <a:pt x="15502" y="28333"/>
                    <a:pt x="15511" y="28328"/>
                    <a:pt x="15519" y="283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1"/>
            <p:cNvSpPr/>
            <p:nvPr/>
          </p:nvSpPr>
          <p:spPr>
            <a:xfrm>
              <a:off x="3044520" y="4647061"/>
              <a:ext cx="86239" cy="62291"/>
            </a:xfrm>
            <a:custGeom>
              <a:avLst/>
              <a:gdLst/>
              <a:ahLst/>
              <a:cxnLst/>
              <a:rect l="l" t="t" r="r" b="b"/>
              <a:pathLst>
                <a:path w="13027" h="9413" extrusionOk="0">
                  <a:moveTo>
                    <a:pt x="20" y="5343"/>
                  </a:moveTo>
                  <a:cubicBezTo>
                    <a:pt x="13" y="5350"/>
                    <a:pt x="7" y="5350"/>
                    <a:pt x="0" y="5356"/>
                  </a:cubicBezTo>
                  <a:lnTo>
                    <a:pt x="23" y="5343"/>
                  </a:lnTo>
                  <a:close/>
                  <a:moveTo>
                    <a:pt x="9553" y="0"/>
                  </a:moveTo>
                  <a:cubicBezTo>
                    <a:pt x="9323" y="0"/>
                    <a:pt x="9119" y="56"/>
                    <a:pt x="8944" y="159"/>
                  </a:cubicBezTo>
                  <a:lnTo>
                    <a:pt x="23" y="5343"/>
                  </a:lnTo>
                  <a:lnTo>
                    <a:pt x="26" y="5343"/>
                  </a:lnTo>
                  <a:cubicBezTo>
                    <a:pt x="46" y="5336"/>
                    <a:pt x="66" y="5323"/>
                    <a:pt x="86" y="5317"/>
                  </a:cubicBezTo>
                  <a:cubicBezTo>
                    <a:pt x="106" y="5310"/>
                    <a:pt x="119" y="5303"/>
                    <a:pt x="139" y="5297"/>
                  </a:cubicBezTo>
                  <a:cubicBezTo>
                    <a:pt x="152" y="5290"/>
                    <a:pt x="158" y="5290"/>
                    <a:pt x="165" y="5284"/>
                  </a:cubicBezTo>
                  <a:cubicBezTo>
                    <a:pt x="178" y="5284"/>
                    <a:pt x="185" y="5284"/>
                    <a:pt x="198" y="5277"/>
                  </a:cubicBezTo>
                  <a:cubicBezTo>
                    <a:pt x="211" y="5270"/>
                    <a:pt x="231" y="5264"/>
                    <a:pt x="251" y="5264"/>
                  </a:cubicBezTo>
                  <a:lnTo>
                    <a:pt x="257" y="5264"/>
                  </a:lnTo>
                  <a:cubicBezTo>
                    <a:pt x="264" y="5257"/>
                    <a:pt x="277" y="5257"/>
                    <a:pt x="284" y="5257"/>
                  </a:cubicBezTo>
                  <a:cubicBezTo>
                    <a:pt x="284" y="5257"/>
                    <a:pt x="290" y="5251"/>
                    <a:pt x="290" y="5251"/>
                  </a:cubicBezTo>
                  <a:cubicBezTo>
                    <a:pt x="304" y="5251"/>
                    <a:pt x="317" y="5244"/>
                    <a:pt x="330" y="5244"/>
                  </a:cubicBezTo>
                  <a:cubicBezTo>
                    <a:pt x="350" y="5244"/>
                    <a:pt x="369" y="5237"/>
                    <a:pt x="383" y="5237"/>
                  </a:cubicBezTo>
                  <a:cubicBezTo>
                    <a:pt x="402" y="5237"/>
                    <a:pt x="416" y="5231"/>
                    <a:pt x="435" y="5231"/>
                  </a:cubicBezTo>
                  <a:lnTo>
                    <a:pt x="482" y="5231"/>
                  </a:lnTo>
                  <a:cubicBezTo>
                    <a:pt x="508" y="5224"/>
                    <a:pt x="534" y="5224"/>
                    <a:pt x="561" y="5224"/>
                  </a:cubicBezTo>
                  <a:cubicBezTo>
                    <a:pt x="594" y="5224"/>
                    <a:pt x="620" y="5224"/>
                    <a:pt x="653" y="5231"/>
                  </a:cubicBezTo>
                  <a:lnTo>
                    <a:pt x="699" y="5231"/>
                  </a:lnTo>
                  <a:cubicBezTo>
                    <a:pt x="712" y="5231"/>
                    <a:pt x="732" y="5237"/>
                    <a:pt x="745" y="5237"/>
                  </a:cubicBezTo>
                  <a:cubicBezTo>
                    <a:pt x="759" y="5237"/>
                    <a:pt x="778" y="5244"/>
                    <a:pt x="792" y="5244"/>
                  </a:cubicBezTo>
                  <a:lnTo>
                    <a:pt x="818" y="5244"/>
                  </a:lnTo>
                  <a:cubicBezTo>
                    <a:pt x="825" y="5251"/>
                    <a:pt x="831" y="5251"/>
                    <a:pt x="838" y="5251"/>
                  </a:cubicBezTo>
                  <a:cubicBezTo>
                    <a:pt x="871" y="5257"/>
                    <a:pt x="904" y="5264"/>
                    <a:pt x="937" y="5270"/>
                  </a:cubicBezTo>
                  <a:cubicBezTo>
                    <a:pt x="983" y="5284"/>
                    <a:pt x="1029" y="5297"/>
                    <a:pt x="1075" y="5310"/>
                  </a:cubicBezTo>
                  <a:cubicBezTo>
                    <a:pt x="1121" y="5323"/>
                    <a:pt x="1168" y="5336"/>
                    <a:pt x="1214" y="5356"/>
                  </a:cubicBezTo>
                  <a:cubicBezTo>
                    <a:pt x="1234" y="5363"/>
                    <a:pt x="1260" y="5376"/>
                    <a:pt x="1286" y="5383"/>
                  </a:cubicBezTo>
                  <a:cubicBezTo>
                    <a:pt x="1313" y="5396"/>
                    <a:pt x="1346" y="5409"/>
                    <a:pt x="1379" y="5422"/>
                  </a:cubicBezTo>
                  <a:cubicBezTo>
                    <a:pt x="1405" y="5435"/>
                    <a:pt x="1438" y="5449"/>
                    <a:pt x="1464" y="5468"/>
                  </a:cubicBezTo>
                  <a:cubicBezTo>
                    <a:pt x="1491" y="5482"/>
                    <a:pt x="1517" y="5495"/>
                    <a:pt x="1544" y="5508"/>
                  </a:cubicBezTo>
                  <a:cubicBezTo>
                    <a:pt x="1557" y="5515"/>
                    <a:pt x="1570" y="5521"/>
                    <a:pt x="1577" y="5528"/>
                  </a:cubicBezTo>
                  <a:cubicBezTo>
                    <a:pt x="1603" y="5541"/>
                    <a:pt x="1629" y="5554"/>
                    <a:pt x="1656" y="5567"/>
                  </a:cubicBezTo>
                  <a:lnTo>
                    <a:pt x="7902" y="9175"/>
                  </a:lnTo>
                  <a:cubicBezTo>
                    <a:pt x="8179" y="9333"/>
                    <a:pt x="8443" y="9413"/>
                    <a:pt x="8680" y="9413"/>
                  </a:cubicBezTo>
                  <a:lnTo>
                    <a:pt x="8753" y="9413"/>
                  </a:lnTo>
                  <a:cubicBezTo>
                    <a:pt x="8759" y="9406"/>
                    <a:pt x="8766" y="9406"/>
                    <a:pt x="8773" y="9406"/>
                  </a:cubicBezTo>
                  <a:cubicBezTo>
                    <a:pt x="8786" y="9406"/>
                    <a:pt x="8806" y="9406"/>
                    <a:pt x="8825" y="9399"/>
                  </a:cubicBezTo>
                  <a:lnTo>
                    <a:pt x="8832" y="9399"/>
                  </a:lnTo>
                  <a:cubicBezTo>
                    <a:pt x="8852" y="9399"/>
                    <a:pt x="8871" y="9393"/>
                    <a:pt x="8885" y="9393"/>
                  </a:cubicBezTo>
                  <a:cubicBezTo>
                    <a:pt x="8904" y="9386"/>
                    <a:pt x="8918" y="9386"/>
                    <a:pt x="8937" y="9380"/>
                  </a:cubicBezTo>
                  <a:cubicBezTo>
                    <a:pt x="8951" y="9373"/>
                    <a:pt x="8964" y="9373"/>
                    <a:pt x="8977" y="9366"/>
                  </a:cubicBezTo>
                  <a:cubicBezTo>
                    <a:pt x="9017" y="9353"/>
                    <a:pt x="9050" y="9340"/>
                    <a:pt x="9083" y="9320"/>
                  </a:cubicBezTo>
                  <a:cubicBezTo>
                    <a:pt x="9096" y="9320"/>
                    <a:pt x="9109" y="9314"/>
                    <a:pt x="9116" y="9307"/>
                  </a:cubicBezTo>
                  <a:lnTo>
                    <a:pt x="9129" y="9300"/>
                  </a:lnTo>
                  <a:cubicBezTo>
                    <a:pt x="9135" y="9294"/>
                    <a:pt x="9148" y="9287"/>
                    <a:pt x="9155" y="9281"/>
                  </a:cubicBezTo>
                  <a:cubicBezTo>
                    <a:pt x="9333" y="9175"/>
                    <a:pt x="9472" y="8997"/>
                    <a:pt x="9557" y="8753"/>
                  </a:cubicBezTo>
                  <a:lnTo>
                    <a:pt x="9782" y="8087"/>
                  </a:lnTo>
                  <a:lnTo>
                    <a:pt x="11503" y="3041"/>
                  </a:lnTo>
                  <a:cubicBezTo>
                    <a:pt x="11635" y="2659"/>
                    <a:pt x="11840" y="2401"/>
                    <a:pt x="12097" y="2256"/>
                  </a:cubicBezTo>
                  <a:lnTo>
                    <a:pt x="12103" y="2256"/>
                  </a:lnTo>
                  <a:cubicBezTo>
                    <a:pt x="12110" y="2250"/>
                    <a:pt x="12117" y="2243"/>
                    <a:pt x="12130" y="2243"/>
                  </a:cubicBezTo>
                  <a:lnTo>
                    <a:pt x="13027" y="1722"/>
                  </a:lnTo>
                  <a:lnTo>
                    <a:pt x="10646" y="343"/>
                  </a:lnTo>
                  <a:cubicBezTo>
                    <a:pt x="10237" y="106"/>
                    <a:pt x="9870" y="0"/>
                    <a:pt x="95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1"/>
            <p:cNvSpPr/>
            <p:nvPr/>
          </p:nvSpPr>
          <p:spPr>
            <a:xfrm>
              <a:off x="3044341" y="4682590"/>
              <a:ext cx="53" cy="4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1" y="0"/>
                  </a:moveTo>
                  <a:cubicBezTo>
                    <a:pt x="1" y="0"/>
                    <a:pt x="1" y="7"/>
                    <a:pt x="1" y="7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1"/>
            <p:cNvSpPr/>
            <p:nvPr/>
          </p:nvSpPr>
          <p:spPr>
            <a:xfrm>
              <a:off x="3044473" y="4682458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1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1"/>
            <p:cNvSpPr/>
            <p:nvPr/>
          </p:nvSpPr>
          <p:spPr>
            <a:xfrm>
              <a:off x="3222015" y="4810957"/>
              <a:ext cx="8169" cy="4765"/>
            </a:xfrm>
            <a:custGeom>
              <a:avLst/>
              <a:gdLst/>
              <a:ahLst/>
              <a:cxnLst/>
              <a:rect l="l" t="t" r="r" b="b"/>
              <a:pathLst>
                <a:path w="1234" h="720" extrusionOk="0">
                  <a:moveTo>
                    <a:pt x="1233" y="0"/>
                  </a:moveTo>
                  <a:lnTo>
                    <a:pt x="0" y="719"/>
                  </a:lnTo>
                  <a:lnTo>
                    <a:pt x="462" y="601"/>
                  </a:lnTo>
                  <a:cubicBezTo>
                    <a:pt x="594" y="568"/>
                    <a:pt x="706" y="515"/>
                    <a:pt x="811" y="456"/>
                  </a:cubicBezTo>
                  <a:cubicBezTo>
                    <a:pt x="831" y="442"/>
                    <a:pt x="851" y="429"/>
                    <a:pt x="871" y="416"/>
                  </a:cubicBezTo>
                  <a:cubicBezTo>
                    <a:pt x="884" y="403"/>
                    <a:pt x="897" y="396"/>
                    <a:pt x="910" y="383"/>
                  </a:cubicBezTo>
                  <a:cubicBezTo>
                    <a:pt x="943" y="357"/>
                    <a:pt x="976" y="330"/>
                    <a:pt x="1003" y="304"/>
                  </a:cubicBezTo>
                  <a:cubicBezTo>
                    <a:pt x="1016" y="291"/>
                    <a:pt x="1036" y="277"/>
                    <a:pt x="1049" y="264"/>
                  </a:cubicBezTo>
                  <a:cubicBezTo>
                    <a:pt x="1055" y="251"/>
                    <a:pt x="1069" y="238"/>
                    <a:pt x="1075" y="231"/>
                  </a:cubicBezTo>
                  <a:cubicBezTo>
                    <a:pt x="1095" y="212"/>
                    <a:pt x="1108" y="192"/>
                    <a:pt x="1121" y="172"/>
                  </a:cubicBezTo>
                  <a:cubicBezTo>
                    <a:pt x="1135" y="152"/>
                    <a:pt x="1148" y="139"/>
                    <a:pt x="1161" y="119"/>
                  </a:cubicBezTo>
                  <a:cubicBezTo>
                    <a:pt x="1174" y="106"/>
                    <a:pt x="1181" y="86"/>
                    <a:pt x="1194" y="73"/>
                  </a:cubicBezTo>
                  <a:cubicBezTo>
                    <a:pt x="1207" y="47"/>
                    <a:pt x="1220" y="27"/>
                    <a:pt x="1233" y="0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1"/>
            <p:cNvSpPr/>
            <p:nvPr/>
          </p:nvSpPr>
          <p:spPr>
            <a:xfrm>
              <a:off x="3186817" y="4802486"/>
              <a:ext cx="74720" cy="102055"/>
            </a:xfrm>
            <a:custGeom>
              <a:avLst/>
              <a:gdLst/>
              <a:ahLst/>
              <a:cxnLst/>
              <a:rect l="l" t="t" r="r" b="b"/>
              <a:pathLst>
                <a:path w="11287" h="15422" extrusionOk="0">
                  <a:moveTo>
                    <a:pt x="6111" y="1744"/>
                  </a:moveTo>
                  <a:cubicBezTo>
                    <a:pt x="6107" y="1745"/>
                    <a:pt x="6104" y="1746"/>
                    <a:pt x="6102" y="1749"/>
                  </a:cubicBezTo>
                  <a:lnTo>
                    <a:pt x="6111" y="1744"/>
                  </a:lnTo>
                  <a:close/>
                  <a:moveTo>
                    <a:pt x="9116" y="1"/>
                  </a:moveTo>
                  <a:lnTo>
                    <a:pt x="6111" y="1744"/>
                  </a:lnTo>
                  <a:lnTo>
                    <a:pt x="6111" y="1744"/>
                  </a:lnTo>
                  <a:cubicBezTo>
                    <a:pt x="6114" y="1743"/>
                    <a:pt x="6117" y="1742"/>
                    <a:pt x="6120" y="1740"/>
                  </a:cubicBezTo>
                  <a:lnTo>
                    <a:pt x="6120" y="1740"/>
                  </a:lnTo>
                  <a:cubicBezTo>
                    <a:pt x="6023" y="1798"/>
                    <a:pt x="5907" y="1849"/>
                    <a:pt x="5785" y="1881"/>
                  </a:cubicBezTo>
                  <a:lnTo>
                    <a:pt x="5317" y="1999"/>
                  </a:lnTo>
                  <a:lnTo>
                    <a:pt x="720" y="3180"/>
                  </a:lnTo>
                  <a:cubicBezTo>
                    <a:pt x="647" y="3200"/>
                    <a:pt x="581" y="3226"/>
                    <a:pt x="515" y="3259"/>
                  </a:cubicBezTo>
                  <a:cubicBezTo>
                    <a:pt x="509" y="3266"/>
                    <a:pt x="502" y="3266"/>
                    <a:pt x="496" y="3272"/>
                  </a:cubicBezTo>
                  <a:cubicBezTo>
                    <a:pt x="482" y="3279"/>
                    <a:pt x="469" y="3292"/>
                    <a:pt x="456" y="3299"/>
                  </a:cubicBezTo>
                  <a:cubicBezTo>
                    <a:pt x="449" y="3305"/>
                    <a:pt x="443" y="3305"/>
                    <a:pt x="436" y="3312"/>
                  </a:cubicBezTo>
                  <a:cubicBezTo>
                    <a:pt x="423" y="3319"/>
                    <a:pt x="410" y="3332"/>
                    <a:pt x="397" y="3345"/>
                  </a:cubicBezTo>
                  <a:cubicBezTo>
                    <a:pt x="390" y="3351"/>
                    <a:pt x="383" y="3351"/>
                    <a:pt x="377" y="3358"/>
                  </a:cubicBezTo>
                  <a:cubicBezTo>
                    <a:pt x="364" y="3371"/>
                    <a:pt x="350" y="3384"/>
                    <a:pt x="337" y="3398"/>
                  </a:cubicBezTo>
                  <a:cubicBezTo>
                    <a:pt x="317" y="3411"/>
                    <a:pt x="304" y="3431"/>
                    <a:pt x="291" y="3444"/>
                  </a:cubicBezTo>
                  <a:cubicBezTo>
                    <a:pt x="284" y="3450"/>
                    <a:pt x="284" y="3450"/>
                    <a:pt x="284" y="3450"/>
                  </a:cubicBezTo>
                  <a:cubicBezTo>
                    <a:pt x="271" y="3464"/>
                    <a:pt x="258" y="3483"/>
                    <a:pt x="251" y="3497"/>
                  </a:cubicBezTo>
                  <a:cubicBezTo>
                    <a:pt x="245" y="3503"/>
                    <a:pt x="238" y="3510"/>
                    <a:pt x="232" y="3516"/>
                  </a:cubicBezTo>
                  <a:cubicBezTo>
                    <a:pt x="212" y="3543"/>
                    <a:pt x="192" y="3576"/>
                    <a:pt x="179" y="3609"/>
                  </a:cubicBezTo>
                  <a:cubicBezTo>
                    <a:pt x="166" y="3622"/>
                    <a:pt x="159" y="3635"/>
                    <a:pt x="153" y="3655"/>
                  </a:cubicBezTo>
                  <a:cubicBezTo>
                    <a:pt x="146" y="3668"/>
                    <a:pt x="139" y="3681"/>
                    <a:pt x="133" y="3694"/>
                  </a:cubicBezTo>
                  <a:cubicBezTo>
                    <a:pt x="120" y="3714"/>
                    <a:pt x="113" y="3734"/>
                    <a:pt x="106" y="3760"/>
                  </a:cubicBezTo>
                  <a:cubicBezTo>
                    <a:pt x="100" y="3774"/>
                    <a:pt x="93" y="3787"/>
                    <a:pt x="93" y="3800"/>
                  </a:cubicBezTo>
                  <a:cubicBezTo>
                    <a:pt x="87" y="3813"/>
                    <a:pt x="80" y="3833"/>
                    <a:pt x="73" y="3853"/>
                  </a:cubicBezTo>
                  <a:cubicBezTo>
                    <a:pt x="67" y="3866"/>
                    <a:pt x="60" y="3886"/>
                    <a:pt x="60" y="3899"/>
                  </a:cubicBezTo>
                  <a:cubicBezTo>
                    <a:pt x="54" y="3919"/>
                    <a:pt x="47" y="3932"/>
                    <a:pt x="47" y="3952"/>
                  </a:cubicBezTo>
                  <a:cubicBezTo>
                    <a:pt x="27" y="4031"/>
                    <a:pt x="14" y="4110"/>
                    <a:pt x="7" y="4202"/>
                  </a:cubicBezTo>
                  <a:cubicBezTo>
                    <a:pt x="1" y="4222"/>
                    <a:pt x="1" y="4249"/>
                    <a:pt x="1" y="4268"/>
                  </a:cubicBezTo>
                  <a:cubicBezTo>
                    <a:pt x="1" y="4275"/>
                    <a:pt x="1" y="4281"/>
                    <a:pt x="1" y="4288"/>
                  </a:cubicBezTo>
                  <a:cubicBezTo>
                    <a:pt x="1" y="4321"/>
                    <a:pt x="1" y="4354"/>
                    <a:pt x="1" y="4387"/>
                  </a:cubicBezTo>
                  <a:cubicBezTo>
                    <a:pt x="1" y="4591"/>
                    <a:pt x="27" y="4809"/>
                    <a:pt x="80" y="5040"/>
                  </a:cubicBezTo>
                  <a:lnTo>
                    <a:pt x="1993" y="12988"/>
                  </a:lnTo>
                  <a:cubicBezTo>
                    <a:pt x="1999" y="13014"/>
                    <a:pt x="2006" y="13047"/>
                    <a:pt x="2013" y="13074"/>
                  </a:cubicBezTo>
                  <a:cubicBezTo>
                    <a:pt x="2019" y="13100"/>
                    <a:pt x="2026" y="13120"/>
                    <a:pt x="2026" y="13140"/>
                  </a:cubicBezTo>
                  <a:cubicBezTo>
                    <a:pt x="2032" y="13173"/>
                    <a:pt x="2039" y="13206"/>
                    <a:pt x="2046" y="13239"/>
                  </a:cubicBezTo>
                  <a:cubicBezTo>
                    <a:pt x="2059" y="13285"/>
                    <a:pt x="2065" y="13324"/>
                    <a:pt x="2072" y="13364"/>
                  </a:cubicBezTo>
                  <a:cubicBezTo>
                    <a:pt x="2079" y="13410"/>
                    <a:pt x="2085" y="13463"/>
                    <a:pt x="2092" y="13509"/>
                  </a:cubicBezTo>
                  <a:cubicBezTo>
                    <a:pt x="2092" y="13509"/>
                    <a:pt x="2092" y="13516"/>
                    <a:pt x="2092" y="13522"/>
                  </a:cubicBezTo>
                  <a:cubicBezTo>
                    <a:pt x="2092" y="13542"/>
                    <a:pt x="2098" y="13568"/>
                    <a:pt x="2098" y="13588"/>
                  </a:cubicBezTo>
                  <a:cubicBezTo>
                    <a:pt x="2098" y="13608"/>
                    <a:pt x="2105" y="13634"/>
                    <a:pt x="2105" y="13654"/>
                  </a:cubicBezTo>
                  <a:cubicBezTo>
                    <a:pt x="2105" y="13700"/>
                    <a:pt x="2111" y="13746"/>
                    <a:pt x="2111" y="13793"/>
                  </a:cubicBezTo>
                  <a:cubicBezTo>
                    <a:pt x="2118" y="13878"/>
                    <a:pt x="2118" y="13957"/>
                    <a:pt x="2111" y="14030"/>
                  </a:cubicBezTo>
                  <a:cubicBezTo>
                    <a:pt x="2111" y="14063"/>
                    <a:pt x="2111" y="14096"/>
                    <a:pt x="2105" y="14129"/>
                  </a:cubicBezTo>
                  <a:cubicBezTo>
                    <a:pt x="2105" y="14175"/>
                    <a:pt x="2098" y="14221"/>
                    <a:pt x="2098" y="14261"/>
                  </a:cubicBezTo>
                  <a:cubicBezTo>
                    <a:pt x="2092" y="14300"/>
                    <a:pt x="2085" y="14340"/>
                    <a:pt x="2079" y="14386"/>
                  </a:cubicBezTo>
                  <a:cubicBezTo>
                    <a:pt x="2079" y="14393"/>
                    <a:pt x="2072" y="14406"/>
                    <a:pt x="2072" y="14413"/>
                  </a:cubicBezTo>
                  <a:cubicBezTo>
                    <a:pt x="2072" y="14419"/>
                    <a:pt x="2072" y="14419"/>
                    <a:pt x="2072" y="14419"/>
                  </a:cubicBezTo>
                  <a:cubicBezTo>
                    <a:pt x="2065" y="14439"/>
                    <a:pt x="2065" y="14459"/>
                    <a:pt x="2059" y="14478"/>
                  </a:cubicBezTo>
                  <a:cubicBezTo>
                    <a:pt x="2059" y="14492"/>
                    <a:pt x="2052" y="14498"/>
                    <a:pt x="2052" y="14505"/>
                  </a:cubicBezTo>
                  <a:cubicBezTo>
                    <a:pt x="2046" y="14551"/>
                    <a:pt x="2032" y="14597"/>
                    <a:pt x="2019" y="14643"/>
                  </a:cubicBezTo>
                  <a:cubicBezTo>
                    <a:pt x="2013" y="14650"/>
                    <a:pt x="2013" y="14650"/>
                    <a:pt x="2013" y="14657"/>
                  </a:cubicBezTo>
                  <a:cubicBezTo>
                    <a:pt x="2006" y="14683"/>
                    <a:pt x="1993" y="14709"/>
                    <a:pt x="1986" y="14729"/>
                  </a:cubicBezTo>
                  <a:cubicBezTo>
                    <a:pt x="1973" y="14762"/>
                    <a:pt x="1966" y="14795"/>
                    <a:pt x="1947" y="14821"/>
                  </a:cubicBezTo>
                  <a:cubicBezTo>
                    <a:pt x="1947" y="14828"/>
                    <a:pt x="1947" y="14835"/>
                    <a:pt x="1940" y="14841"/>
                  </a:cubicBezTo>
                  <a:cubicBezTo>
                    <a:pt x="1933" y="14861"/>
                    <a:pt x="1927" y="14874"/>
                    <a:pt x="1920" y="14887"/>
                  </a:cubicBezTo>
                  <a:cubicBezTo>
                    <a:pt x="1914" y="14907"/>
                    <a:pt x="1900" y="14920"/>
                    <a:pt x="1894" y="14934"/>
                  </a:cubicBezTo>
                  <a:cubicBezTo>
                    <a:pt x="1894" y="14940"/>
                    <a:pt x="1894" y="14940"/>
                    <a:pt x="1894" y="14947"/>
                  </a:cubicBezTo>
                  <a:lnTo>
                    <a:pt x="1887" y="14953"/>
                  </a:lnTo>
                  <a:cubicBezTo>
                    <a:pt x="1881" y="14960"/>
                    <a:pt x="1874" y="14973"/>
                    <a:pt x="1867" y="14986"/>
                  </a:cubicBezTo>
                  <a:cubicBezTo>
                    <a:pt x="1854" y="15006"/>
                    <a:pt x="1848" y="15019"/>
                    <a:pt x="1834" y="15039"/>
                  </a:cubicBezTo>
                  <a:cubicBezTo>
                    <a:pt x="1821" y="15066"/>
                    <a:pt x="1808" y="15085"/>
                    <a:pt x="1795" y="15098"/>
                  </a:cubicBezTo>
                  <a:cubicBezTo>
                    <a:pt x="1788" y="15105"/>
                    <a:pt x="1782" y="15112"/>
                    <a:pt x="1782" y="15118"/>
                  </a:cubicBezTo>
                  <a:cubicBezTo>
                    <a:pt x="1762" y="15145"/>
                    <a:pt x="1742" y="15164"/>
                    <a:pt x="1722" y="15191"/>
                  </a:cubicBezTo>
                  <a:cubicBezTo>
                    <a:pt x="1716" y="15197"/>
                    <a:pt x="1703" y="15211"/>
                    <a:pt x="1696" y="15217"/>
                  </a:cubicBezTo>
                  <a:cubicBezTo>
                    <a:pt x="1696" y="15224"/>
                    <a:pt x="1696" y="15224"/>
                    <a:pt x="1689" y="15224"/>
                  </a:cubicBezTo>
                  <a:lnTo>
                    <a:pt x="1689" y="15230"/>
                  </a:lnTo>
                  <a:cubicBezTo>
                    <a:pt x="1670" y="15250"/>
                    <a:pt x="1650" y="15263"/>
                    <a:pt x="1637" y="15283"/>
                  </a:cubicBezTo>
                  <a:cubicBezTo>
                    <a:pt x="1623" y="15290"/>
                    <a:pt x="1610" y="15303"/>
                    <a:pt x="1597" y="15310"/>
                  </a:cubicBezTo>
                  <a:cubicBezTo>
                    <a:pt x="1590" y="15316"/>
                    <a:pt x="1584" y="15323"/>
                    <a:pt x="1577" y="15329"/>
                  </a:cubicBezTo>
                  <a:cubicBezTo>
                    <a:pt x="1571" y="15336"/>
                    <a:pt x="1564" y="15343"/>
                    <a:pt x="1557" y="15349"/>
                  </a:cubicBezTo>
                  <a:cubicBezTo>
                    <a:pt x="1544" y="15362"/>
                    <a:pt x="1531" y="15369"/>
                    <a:pt x="1518" y="15382"/>
                  </a:cubicBezTo>
                  <a:lnTo>
                    <a:pt x="1511" y="15382"/>
                  </a:lnTo>
                  <a:lnTo>
                    <a:pt x="1485" y="15402"/>
                  </a:lnTo>
                  <a:lnTo>
                    <a:pt x="1478" y="15402"/>
                  </a:lnTo>
                  <a:cubicBezTo>
                    <a:pt x="1472" y="15408"/>
                    <a:pt x="1459" y="15415"/>
                    <a:pt x="1452" y="15422"/>
                  </a:cubicBezTo>
                  <a:lnTo>
                    <a:pt x="10409" y="10218"/>
                  </a:lnTo>
                  <a:cubicBezTo>
                    <a:pt x="10996" y="9881"/>
                    <a:pt x="11286" y="9030"/>
                    <a:pt x="10983" y="7764"/>
                  </a:cubicBezTo>
                  <a:lnTo>
                    <a:pt x="91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1"/>
            <p:cNvSpPr/>
            <p:nvPr/>
          </p:nvSpPr>
          <p:spPr>
            <a:xfrm>
              <a:off x="3231402" y="4800130"/>
              <a:ext cx="46" cy="311"/>
            </a:xfrm>
            <a:custGeom>
              <a:avLst/>
              <a:gdLst/>
              <a:ahLst/>
              <a:cxnLst/>
              <a:rect l="l" t="t" r="r" b="b"/>
              <a:pathLst>
                <a:path w="7" h="47" extrusionOk="0">
                  <a:moveTo>
                    <a:pt x="7" y="47"/>
                  </a:moveTo>
                  <a:cubicBezTo>
                    <a:pt x="7" y="34"/>
                    <a:pt x="0" y="14"/>
                    <a:pt x="0" y="1"/>
                  </a:cubicBezTo>
                  <a:lnTo>
                    <a:pt x="0" y="1"/>
                  </a:lnTo>
                  <a:cubicBezTo>
                    <a:pt x="0" y="14"/>
                    <a:pt x="7" y="34"/>
                    <a:pt x="7" y="47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1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1"/>
            <p:cNvSpPr/>
            <p:nvPr/>
          </p:nvSpPr>
          <p:spPr>
            <a:xfrm>
              <a:off x="3044473" y="4682458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1"/>
            <p:cNvSpPr/>
            <p:nvPr/>
          </p:nvSpPr>
          <p:spPr>
            <a:xfrm>
              <a:off x="3039495" y="4661031"/>
              <a:ext cx="192258" cy="244761"/>
            </a:xfrm>
            <a:custGeom>
              <a:avLst/>
              <a:gdLst/>
              <a:ahLst/>
              <a:cxnLst/>
              <a:rect l="l" t="t" r="r" b="b"/>
              <a:pathLst>
                <a:path w="29042" h="36987" extrusionOk="0">
                  <a:moveTo>
                    <a:pt x="13370" y="0"/>
                  </a:moveTo>
                  <a:cubicBezTo>
                    <a:pt x="13350" y="0"/>
                    <a:pt x="13324" y="7"/>
                    <a:pt x="13304" y="7"/>
                  </a:cubicBezTo>
                  <a:lnTo>
                    <a:pt x="13285" y="7"/>
                  </a:lnTo>
                  <a:cubicBezTo>
                    <a:pt x="13258" y="13"/>
                    <a:pt x="13238" y="13"/>
                    <a:pt x="13219" y="20"/>
                  </a:cubicBezTo>
                  <a:lnTo>
                    <a:pt x="13199" y="20"/>
                  </a:lnTo>
                  <a:cubicBezTo>
                    <a:pt x="13179" y="26"/>
                    <a:pt x="13159" y="33"/>
                    <a:pt x="13133" y="40"/>
                  </a:cubicBezTo>
                  <a:cubicBezTo>
                    <a:pt x="13113" y="40"/>
                    <a:pt x="13093" y="46"/>
                    <a:pt x="13073" y="53"/>
                  </a:cubicBezTo>
                  <a:lnTo>
                    <a:pt x="13067" y="53"/>
                  </a:lnTo>
                  <a:cubicBezTo>
                    <a:pt x="13060" y="59"/>
                    <a:pt x="13054" y="59"/>
                    <a:pt x="13047" y="66"/>
                  </a:cubicBezTo>
                  <a:cubicBezTo>
                    <a:pt x="13027" y="73"/>
                    <a:pt x="13008" y="79"/>
                    <a:pt x="12988" y="86"/>
                  </a:cubicBezTo>
                  <a:cubicBezTo>
                    <a:pt x="12961" y="92"/>
                    <a:pt x="12935" y="106"/>
                    <a:pt x="12915" y="119"/>
                  </a:cubicBezTo>
                  <a:cubicBezTo>
                    <a:pt x="12895" y="125"/>
                    <a:pt x="12876" y="139"/>
                    <a:pt x="12856" y="145"/>
                  </a:cubicBezTo>
                  <a:cubicBezTo>
                    <a:pt x="12599" y="290"/>
                    <a:pt x="12394" y="548"/>
                    <a:pt x="12262" y="930"/>
                  </a:cubicBezTo>
                  <a:lnTo>
                    <a:pt x="10541" y="5976"/>
                  </a:lnTo>
                  <a:lnTo>
                    <a:pt x="10316" y="6642"/>
                  </a:lnTo>
                  <a:cubicBezTo>
                    <a:pt x="10231" y="6886"/>
                    <a:pt x="10092" y="7064"/>
                    <a:pt x="9914" y="7170"/>
                  </a:cubicBezTo>
                  <a:cubicBezTo>
                    <a:pt x="9907" y="7176"/>
                    <a:pt x="9894" y="7183"/>
                    <a:pt x="9888" y="7189"/>
                  </a:cubicBezTo>
                  <a:lnTo>
                    <a:pt x="9875" y="7196"/>
                  </a:lnTo>
                  <a:cubicBezTo>
                    <a:pt x="9868" y="7203"/>
                    <a:pt x="9855" y="7209"/>
                    <a:pt x="9842" y="7209"/>
                  </a:cubicBezTo>
                  <a:cubicBezTo>
                    <a:pt x="9809" y="7229"/>
                    <a:pt x="9776" y="7242"/>
                    <a:pt x="9736" y="7255"/>
                  </a:cubicBezTo>
                  <a:cubicBezTo>
                    <a:pt x="9723" y="7262"/>
                    <a:pt x="9710" y="7262"/>
                    <a:pt x="9696" y="7269"/>
                  </a:cubicBezTo>
                  <a:cubicBezTo>
                    <a:pt x="9677" y="7275"/>
                    <a:pt x="9663" y="7275"/>
                    <a:pt x="9644" y="7282"/>
                  </a:cubicBezTo>
                  <a:cubicBezTo>
                    <a:pt x="9630" y="7282"/>
                    <a:pt x="9611" y="7288"/>
                    <a:pt x="9591" y="7288"/>
                  </a:cubicBezTo>
                  <a:lnTo>
                    <a:pt x="9584" y="7295"/>
                  </a:lnTo>
                  <a:lnTo>
                    <a:pt x="9532" y="7295"/>
                  </a:lnTo>
                  <a:cubicBezTo>
                    <a:pt x="9525" y="7302"/>
                    <a:pt x="9518" y="7302"/>
                    <a:pt x="9512" y="7302"/>
                  </a:cubicBezTo>
                  <a:lnTo>
                    <a:pt x="9439" y="7302"/>
                  </a:lnTo>
                  <a:cubicBezTo>
                    <a:pt x="9202" y="7302"/>
                    <a:pt x="8938" y="7222"/>
                    <a:pt x="8661" y="7064"/>
                  </a:cubicBezTo>
                  <a:lnTo>
                    <a:pt x="2415" y="3456"/>
                  </a:lnTo>
                  <a:cubicBezTo>
                    <a:pt x="2388" y="3443"/>
                    <a:pt x="2362" y="3430"/>
                    <a:pt x="2336" y="3417"/>
                  </a:cubicBezTo>
                  <a:cubicBezTo>
                    <a:pt x="2329" y="3410"/>
                    <a:pt x="2316" y="3404"/>
                    <a:pt x="2303" y="3397"/>
                  </a:cubicBezTo>
                  <a:cubicBezTo>
                    <a:pt x="2276" y="3384"/>
                    <a:pt x="2250" y="3371"/>
                    <a:pt x="2223" y="3357"/>
                  </a:cubicBezTo>
                  <a:cubicBezTo>
                    <a:pt x="2197" y="3344"/>
                    <a:pt x="2171" y="3331"/>
                    <a:pt x="2138" y="3318"/>
                  </a:cubicBezTo>
                  <a:cubicBezTo>
                    <a:pt x="2105" y="3298"/>
                    <a:pt x="2072" y="3285"/>
                    <a:pt x="2045" y="3272"/>
                  </a:cubicBezTo>
                  <a:cubicBezTo>
                    <a:pt x="2019" y="3265"/>
                    <a:pt x="1993" y="3252"/>
                    <a:pt x="1973" y="3245"/>
                  </a:cubicBezTo>
                  <a:cubicBezTo>
                    <a:pt x="1927" y="3225"/>
                    <a:pt x="1880" y="3212"/>
                    <a:pt x="1834" y="3199"/>
                  </a:cubicBezTo>
                  <a:cubicBezTo>
                    <a:pt x="1788" y="3186"/>
                    <a:pt x="1742" y="3173"/>
                    <a:pt x="1696" y="3159"/>
                  </a:cubicBezTo>
                  <a:cubicBezTo>
                    <a:pt x="1663" y="3153"/>
                    <a:pt x="1630" y="3146"/>
                    <a:pt x="1597" y="3140"/>
                  </a:cubicBezTo>
                  <a:lnTo>
                    <a:pt x="1577" y="3140"/>
                  </a:lnTo>
                  <a:cubicBezTo>
                    <a:pt x="1570" y="3133"/>
                    <a:pt x="1557" y="3133"/>
                    <a:pt x="1551" y="3133"/>
                  </a:cubicBezTo>
                  <a:cubicBezTo>
                    <a:pt x="1537" y="3133"/>
                    <a:pt x="1518" y="3126"/>
                    <a:pt x="1504" y="3126"/>
                  </a:cubicBezTo>
                  <a:cubicBezTo>
                    <a:pt x="1491" y="3126"/>
                    <a:pt x="1471" y="3120"/>
                    <a:pt x="1458" y="3120"/>
                  </a:cubicBezTo>
                  <a:lnTo>
                    <a:pt x="1412" y="3120"/>
                  </a:lnTo>
                  <a:cubicBezTo>
                    <a:pt x="1379" y="3113"/>
                    <a:pt x="1353" y="3113"/>
                    <a:pt x="1320" y="3113"/>
                  </a:cubicBezTo>
                  <a:cubicBezTo>
                    <a:pt x="1293" y="3113"/>
                    <a:pt x="1267" y="3113"/>
                    <a:pt x="1241" y="3120"/>
                  </a:cubicBezTo>
                  <a:lnTo>
                    <a:pt x="1194" y="3120"/>
                  </a:lnTo>
                  <a:cubicBezTo>
                    <a:pt x="1175" y="3120"/>
                    <a:pt x="1161" y="3126"/>
                    <a:pt x="1142" y="3126"/>
                  </a:cubicBezTo>
                  <a:cubicBezTo>
                    <a:pt x="1128" y="3126"/>
                    <a:pt x="1109" y="3133"/>
                    <a:pt x="1089" y="3133"/>
                  </a:cubicBezTo>
                  <a:cubicBezTo>
                    <a:pt x="1076" y="3140"/>
                    <a:pt x="1063" y="3140"/>
                    <a:pt x="1049" y="3146"/>
                  </a:cubicBezTo>
                  <a:lnTo>
                    <a:pt x="1043" y="3146"/>
                  </a:lnTo>
                  <a:cubicBezTo>
                    <a:pt x="1036" y="3146"/>
                    <a:pt x="1023" y="3146"/>
                    <a:pt x="1016" y="3153"/>
                  </a:cubicBezTo>
                  <a:lnTo>
                    <a:pt x="1010" y="3153"/>
                  </a:lnTo>
                  <a:cubicBezTo>
                    <a:pt x="990" y="3159"/>
                    <a:pt x="970" y="3159"/>
                    <a:pt x="957" y="3166"/>
                  </a:cubicBezTo>
                  <a:cubicBezTo>
                    <a:pt x="944" y="3173"/>
                    <a:pt x="937" y="3173"/>
                    <a:pt x="924" y="3179"/>
                  </a:cubicBezTo>
                  <a:cubicBezTo>
                    <a:pt x="917" y="3179"/>
                    <a:pt x="911" y="3179"/>
                    <a:pt x="898" y="3186"/>
                  </a:cubicBezTo>
                  <a:cubicBezTo>
                    <a:pt x="878" y="3192"/>
                    <a:pt x="865" y="3199"/>
                    <a:pt x="845" y="3206"/>
                  </a:cubicBezTo>
                  <a:cubicBezTo>
                    <a:pt x="825" y="3212"/>
                    <a:pt x="805" y="3225"/>
                    <a:pt x="785" y="3232"/>
                  </a:cubicBezTo>
                  <a:cubicBezTo>
                    <a:pt x="779" y="3232"/>
                    <a:pt x="779" y="3239"/>
                    <a:pt x="779" y="3239"/>
                  </a:cubicBezTo>
                  <a:cubicBezTo>
                    <a:pt x="772" y="3239"/>
                    <a:pt x="766" y="3245"/>
                    <a:pt x="753" y="3252"/>
                  </a:cubicBezTo>
                  <a:cubicBezTo>
                    <a:pt x="753" y="3252"/>
                    <a:pt x="746" y="3252"/>
                    <a:pt x="739" y="3258"/>
                  </a:cubicBezTo>
                  <a:lnTo>
                    <a:pt x="733" y="3258"/>
                  </a:lnTo>
                  <a:cubicBezTo>
                    <a:pt x="733" y="3258"/>
                    <a:pt x="733" y="3265"/>
                    <a:pt x="733" y="3265"/>
                  </a:cubicBezTo>
                  <a:lnTo>
                    <a:pt x="726" y="3265"/>
                  </a:lnTo>
                  <a:cubicBezTo>
                    <a:pt x="713" y="3272"/>
                    <a:pt x="700" y="3278"/>
                    <a:pt x="693" y="3285"/>
                  </a:cubicBezTo>
                  <a:cubicBezTo>
                    <a:pt x="680" y="3291"/>
                    <a:pt x="660" y="3305"/>
                    <a:pt x="647" y="3311"/>
                  </a:cubicBezTo>
                  <a:cubicBezTo>
                    <a:pt x="647" y="3311"/>
                    <a:pt x="640" y="3318"/>
                    <a:pt x="640" y="3318"/>
                  </a:cubicBezTo>
                  <a:cubicBezTo>
                    <a:pt x="627" y="3331"/>
                    <a:pt x="607" y="3338"/>
                    <a:pt x="594" y="3351"/>
                  </a:cubicBezTo>
                  <a:cubicBezTo>
                    <a:pt x="588" y="3357"/>
                    <a:pt x="581" y="3357"/>
                    <a:pt x="574" y="3364"/>
                  </a:cubicBezTo>
                  <a:cubicBezTo>
                    <a:pt x="548" y="3390"/>
                    <a:pt x="522" y="3410"/>
                    <a:pt x="495" y="3436"/>
                  </a:cubicBezTo>
                  <a:cubicBezTo>
                    <a:pt x="482" y="3450"/>
                    <a:pt x="469" y="3463"/>
                    <a:pt x="462" y="3469"/>
                  </a:cubicBezTo>
                  <a:cubicBezTo>
                    <a:pt x="449" y="3483"/>
                    <a:pt x="443" y="3496"/>
                    <a:pt x="429" y="3502"/>
                  </a:cubicBezTo>
                  <a:cubicBezTo>
                    <a:pt x="416" y="3516"/>
                    <a:pt x="403" y="3529"/>
                    <a:pt x="396" y="3549"/>
                  </a:cubicBezTo>
                  <a:cubicBezTo>
                    <a:pt x="390" y="3549"/>
                    <a:pt x="390" y="3555"/>
                    <a:pt x="390" y="3555"/>
                  </a:cubicBezTo>
                  <a:cubicBezTo>
                    <a:pt x="377" y="3568"/>
                    <a:pt x="363" y="3588"/>
                    <a:pt x="350" y="3608"/>
                  </a:cubicBezTo>
                  <a:cubicBezTo>
                    <a:pt x="330" y="3628"/>
                    <a:pt x="317" y="3648"/>
                    <a:pt x="304" y="3667"/>
                  </a:cubicBezTo>
                  <a:cubicBezTo>
                    <a:pt x="291" y="3687"/>
                    <a:pt x="278" y="3707"/>
                    <a:pt x="264" y="3727"/>
                  </a:cubicBezTo>
                  <a:cubicBezTo>
                    <a:pt x="258" y="3753"/>
                    <a:pt x="245" y="3773"/>
                    <a:pt x="231" y="3793"/>
                  </a:cubicBezTo>
                  <a:cubicBezTo>
                    <a:pt x="218" y="3819"/>
                    <a:pt x="205" y="3839"/>
                    <a:pt x="198" y="3865"/>
                  </a:cubicBezTo>
                  <a:cubicBezTo>
                    <a:pt x="185" y="3885"/>
                    <a:pt x="179" y="3911"/>
                    <a:pt x="165" y="3931"/>
                  </a:cubicBezTo>
                  <a:cubicBezTo>
                    <a:pt x="146" y="3977"/>
                    <a:pt x="126" y="4030"/>
                    <a:pt x="113" y="4083"/>
                  </a:cubicBezTo>
                  <a:cubicBezTo>
                    <a:pt x="106" y="4103"/>
                    <a:pt x="100" y="4129"/>
                    <a:pt x="93" y="4149"/>
                  </a:cubicBezTo>
                  <a:cubicBezTo>
                    <a:pt x="86" y="4169"/>
                    <a:pt x="80" y="4188"/>
                    <a:pt x="73" y="4215"/>
                  </a:cubicBezTo>
                  <a:cubicBezTo>
                    <a:pt x="73" y="4221"/>
                    <a:pt x="67" y="4235"/>
                    <a:pt x="67" y="4248"/>
                  </a:cubicBezTo>
                  <a:cubicBezTo>
                    <a:pt x="60" y="4268"/>
                    <a:pt x="53" y="4287"/>
                    <a:pt x="53" y="4314"/>
                  </a:cubicBezTo>
                  <a:cubicBezTo>
                    <a:pt x="47" y="4334"/>
                    <a:pt x="40" y="4353"/>
                    <a:pt x="40" y="4380"/>
                  </a:cubicBezTo>
                  <a:cubicBezTo>
                    <a:pt x="40" y="4386"/>
                    <a:pt x="34" y="4399"/>
                    <a:pt x="34" y="4413"/>
                  </a:cubicBezTo>
                  <a:cubicBezTo>
                    <a:pt x="27" y="4439"/>
                    <a:pt x="27" y="4465"/>
                    <a:pt x="20" y="4492"/>
                  </a:cubicBezTo>
                  <a:cubicBezTo>
                    <a:pt x="14" y="4551"/>
                    <a:pt x="7" y="4617"/>
                    <a:pt x="7" y="4676"/>
                  </a:cubicBezTo>
                  <a:cubicBezTo>
                    <a:pt x="1" y="4709"/>
                    <a:pt x="1" y="4742"/>
                    <a:pt x="1" y="4769"/>
                  </a:cubicBezTo>
                  <a:cubicBezTo>
                    <a:pt x="1" y="4802"/>
                    <a:pt x="1" y="4835"/>
                    <a:pt x="1" y="4868"/>
                  </a:cubicBezTo>
                  <a:cubicBezTo>
                    <a:pt x="1" y="5679"/>
                    <a:pt x="304" y="6668"/>
                    <a:pt x="990" y="7638"/>
                  </a:cubicBezTo>
                  <a:lnTo>
                    <a:pt x="6029" y="14775"/>
                  </a:lnTo>
                  <a:cubicBezTo>
                    <a:pt x="6636" y="15632"/>
                    <a:pt x="6887" y="16681"/>
                    <a:pt x="6656" y="17367"/>
                  </a:cubicBezTo>
                  <a:lnTo>
                    <a:pt x="4703" y="23079"/>
                  </a:lnTo>
                  <a:cubicBezTo>
                    <a:pt x="4248" y="24398"/>
                    <a:pt x="5060" y="26284"/>
                    <a:pt x="6187" y="27405"/>
                  </a:cubicBezTo>
                  <a:cubicBezTo>
                    <a:pt x="6220" y="27438"/>
                    <a:pt x="6260" y="27478"/>
                    <a:pt x="6293" y="27511"/>
                  </a:cubicBezTo>
                  <a:cubicBezTo>
                    <a:pt x="6313" y="27524"/>
                    <a:pt x="6333" y="27544"/>
                    <a:pt x="6352" y="27564"/>
                  </a:cubicBezTo>
                  <a:cubicBezTo>
                    <a:pt x="6405" y="27610"/>
                    <a:pt x="6464" y="27663"/>
                    <a:pt x="6524" y="27709"/>
                  </a:cubicBezTo>
                  <a:cubicBezTo>
                    <a:pt x="6596" y="27768"/>
                    <a:pt x="6676" y="27827"/>
                    <a:pt x="6755" y="27880"/>
                  </a:cubicBezTo>
                  <a:cubicBezTo>
                    <a:pt x="6794" y="27907"/>
                    <a:pt x="6834" y="27933"/>
                    <a:pt x="6873" y="27959"/>
                  </a:cubicBezTo>
                  <a:cubicBezTo>
                    <a:pt x="6906" y="27986"/>
                    <a:pt x="6946" y="28006"/>
                    <a:pt x="6986" y="28032"/>
                  </a:cubicBezTo>
                  <a:cubicBezTo>
                    <a:pt x="7337" y="28232"/>
                    <a:pt x="7692" y="28346"/>
                    <a:pt x="8037" y="28346"/>
                  </a:cubicBezTo>
                  <a:cubicBezTo>
                    <a:pt x="8159" y="28346"/>
                    <a:pt x="8279" y="28332"/>
                    <a:pt x="8397" y="28302"/>
                  </a:cubicBezTo>
                  <a:lnTo>
                    <a:pt x="13463" y="26996"/>
                  </a:lnTo>
                  <a:cubicBezTo>
                    <a:pt x="13502" y="26990"/>
                    <a:pt x="13535" y="26983"/>
                    <a:pt x="13581" y="26977"/>
                  </a:cubicBezTo>
                  <a:cubicBezTo>
                    <a:pt x="13595" y="26977"/>
                    <a:pt x="13608" y="26977"/>
                    <a:pt x="13628" y="26970"/>
                  </a:cubicBezTo>
                  <a:lnTo>
                    <a:pt x="13773" y="26970"/>
                  </a:lnTo>
                  <a:cubicBezTo>
                    <a:pt x="13792" y="26977"/>
                    <a:pt x="13819" y="26977"/>
                    <a:pt x="13839" y="26977"/>
                  </a:cubicBezTo>
                  <a:cubicBezTo>
                    <a:pt x="13858" y="26983"/>
                    <a:pt x="13872" y="26983"/>
                    <a:pt x="13891" y="26983"/>
                  </a:cubicBezTo>
                  <a:cubicBezTo>
                    <a:pt x="13918" y="26990"/>
                    <a:pt x="13951" y="26996"/>
                    <a:pt x="13984" y="27003"/>
                  </a:cubicBezTo>
                  <a:cubicBezTo>
                    <a:pt x="14003" y="27010"/>
                    <a:pt x="14017" y="27016"/>
                    <a:pt x="14030" y="27016"/>
                  </a:cubicBezTo>
                  <a:cubicBezTo>
                    <a:pt x="14050" y="27023"/>
                    <a:pt x="14063" y="27029"/>
                    <a:pt x="14083" y="27029"/>
                  </a:cubicBezTo>
                  <a:cubicBezTo>
                    <a:pt x="14116" y="27043"/>
                    <a:pt x="14149" y="27056"/>
                    <a:pt x="14182" y="27062"/>
                  </a:cubicBezTo>
                  <a:cubicBezTo>
                    <a:pt x="14215" y="27076"/>
                    <a:pt x="14248" y="27089"/>
                    <a:pt x="14281" y="27109"/>
                  </a:cubicBezTo>
                  <a:cubicBezTo>
                    <a:pt x="14346" y="27135"/>
                    <a:pt x="14412" y="27168"/>
                    <a:pt x="14478" y="27207"/>
                  </a:cubicBezTo>
                  <a:cubicBezTo>
                    <a:pt x="14835" y="27412"/>
                    <a:pt x="15191" y="27748"/>
                    <a:pt x="15494" y="28177"/>
                  </a:cubicBezTo>
                  <a:lnTo>
                    <a:pt x="20540" y="35314"/>
                  </a:lnTo>
                  <a:cubicBezTo>
                    <a:pt x="20988" y="35947"/>
                    <a:pt x="21470" y="36395"/>
                    <a:pt x="21938" y="36666"/>
                  </a:cubicBezTo>
                  <a:cubicBezTo>
                    <a:pt x="22316" y="36884"/>
                    <a:pt x="22684" y="36987"/>
                    <a:pt x="23012" y="36987"/>
                  </a:cubicBezTo>
                  <a:cubicBezTo>
                    <a:pt x="23051" y="36987"/>
                    <a:pt x="23088" y="36985"/>
                    <a:pt x="23125" y="36982"/>
                  </a:cubicBezTo>
                  <a:cubicBezTo>
                    <a:pt x="23145" y="36982"/>
                    <a:pt x="23165" y="36982"/>
                    <a:pt x="23185" y="36976"/>
                  </a:cubicBezTo>
                  <a:cubicBezTo>
                    <a:pt x="23218" y="36976"/>
                    <a:pt x="23251" y="36969"/>
                    <a:pt x="23290" y="36963"/>
                  </a:cubicBezTo>
                  <a:cubicBezTo>
                    <a:pt x="23317" y="36956"/>
                    <a:pt x="23337" y="36949"/>
                    <a:pt x="23363" y="36943"/>
                  </a:cubicBezTo>
                  <a:cubicBezTo>
                    <a:pt x="23409" y="36930"/>
                    <a:pt x="23455" y="36916"/>
                    <a:pt x="23501" y="36903"/>
                  </a:cubicBezTo>
                  <a:cubicBezTo>
                    <a:pt x="23521" y="36897"/>
                    <a:pt x="23534" y="36890"/>
                    <a:pt x="23554" y="36877"/>
                  </a:cubicBezTo>
                  <a:lnTo>
                    <a:pt x="23561" y="36877"/>
                  </a:lnTo>
                  <a:cubicBezTo>
                    <a:pt x="23581" y="36870"/>
                    <a:pt x="23600" y="36857"/>
                    <a:pt x="23614" y="36850"/>
                  </a:cubicBezTo>
                  <a:cubicBezTo>
                    <a:pt x="23620" y="36844"/>
                    <a:pt x="23633" y="36844"/>
                    <a:pt x="23640" y="36837"/>
                  </a:cubicBezTo>
                  <a:cubicBezTo>
                    <a:pt x="23653" y="36831"/>
                    <a:pt x="23660" y="36824"/>
                    <a:pt x="23673" y="36817"/>
                  </a:cubicBezTo>
                  <a:cubicBezTo>
                    <a:pt x="23680" y="36817"/>
                    <a:pt x="23680" y="36811"/>
                    <a:pt x="23686" y="36811"/>
                  </a:cubicBezTo>
                  <a:lnTo>
                    <a:pt x="23693" y="36811"/>
                  </a:lnTo>
                  <a:cubicBezTo>
                    <a:pt x="23693" y="36804"/>
                    <a:pt x="23699" y="36804"/>
                    <a:pt x="23706" y="36798"/>
                  </a:cubicBezTo>
                  <a:cubicBezTo>
                    <a:pt x="23713" y="36791"/>
                    <a:pt x="23726" y="36784"/>
                    <a:pt x="23732" y="36778"/>
                  </a:cubicBezTo>
                  <a:lnTo>
                    <a:pt x="23739" y="36778"/>
                  </a:lnTo>
                  <a:lnTo>
                    <a:pt x="23765" y="36758"/>
                  </a:lnTo>
                  <a:lnTo>
                    <a:pt x="23772" y="36758"/>
                  </a:lnTo>
                  <a:cubicBezTo>
                    <a:pt x="23785" y="36745"/>
                    <a:pt x="23798" y="36738"/>
                    <a:pt x="23811" y="36725"/>
                  </a:cubicBezTo>
                  <a:cubicBezTo>
                    <a:pt x="23818" y="36719"/>
                    <a:pt x="23825" y="36712"/>
                    <a:pt x="23831" y="36705"/>
                  </a:cubicBezTo>
                  <a:cubicBezTo>
                    <a:pt x="23838" y="36699"/>
                    <a:pt x="23844" y="36692"/>
                    <a:pt x="23851" y="36686"/>
                  </a:cubicBezTo>
                  <a:cubicBezTo>
                    <a:pt x="23864" y="36679"/>
                    <a:pt x="23877" y="36666"/>
                    <a:pt x="23891" y="36659"/>
                  </a:cubicBezTo>
                  <a:cubicBezTo>
                    <a:pt x="23904" y="36639"/>
                    <a:pt x="23924" y="36626"/>
                    <a:pt x="23943" y="36606"/>
                  </a:cubicBezTo>
                  <a:lnTo>
                    <a:pt x="23943" y="36600"/>
                  </a:lnTo>
                  <a:cubicBezTo>
                    <a:pt x="23950" y="36600"/>
                    <a:pt x="23950" y="36600"/>
                    <a:pt x="23950" y="36593"/>
                  </a:cubicBezTo>
                  <a:cubicBezTo>
                    <a:pt x="23957" y="36587"/>
                    <a:pt x="23970" y="36573"/>
                    <a:pt x="23976" y="36567"/>
                  </a:cubicBezTo>
                  <a:cubicBezTo>
                    <a:pt x="23996" y="36540"/>
                    <a:pt x="24016" y="36521"/>
                    <a:pt x="24036" y="36494"/>
                  </a:cubicBezTo>
                  <a:cubicBezTo>
                    <a:pt x="24036" y="36488"/>
                    <a:pt x="24042" y="36481"/>
                    <a:pt x="24049" y="36474"/>
                  </a:cubicBezTo>
                  <a:cubicBezTo>
                    <a:pt x="24062" y="36461"/>
                    <a:pt x="24075" y="36442"/>
                    <a:pt x="24088" y="36415"/>
                  </a:cubicBezTo>
                  <a:cubicBezTo>
                    <a:pt x="24102" y="36395"/>
                    <a:pt x="24115" y="36382"/>
                    <a:pt x="24121" y="36362"/>
                  </a:cubicBezTo>
                  <a:cubicBezTo>
                    <a:pt x="24128" y="36349"/>
                    <a:pt x="24135" y="36336"/>
                    <a:pt x="24141" y="36329"/>
                  </a:cubicBezTo>
                  <a:lnTo>
                    <a:pt x="24148" y="36323"/>
                  </a:lnTo>
                  <a:cubicBezTo>
                    <a:pt x="24148" y="36316"/>
                    <a:pt x="24148" y="36316"/>
                    <a:pt x="24148" y="36310"/>
                  </a:cubicBezTo>
                  <a:cubicBezTo>
                    <a:pt x="24154" y="36296"/>
                    <a:pt x="24168" y="36283"/>
                    <a:pt x="24174" y="36263"/>
                  </a:cubicBezTo>
                  <a:cubicBezTo>
                    <a:pt x="24181" y="36250"/>
                    <a:pt x="24187" y="36237"/>
                    <a:pt x="24194" y="36217"/>
                  </a:cubicBezTo>
                  <a:cubicBezTo>
                    <a:pt x="24201" y="36211"/>
                    <a:pt x="24201" y="36204"/>
                    <a:pt x="24201" y="36197"/>
                  </a:cubicBezTo>
                  <a:cubicBezTo>
                    <a:pt x="24214" y="36171"/>
                    <a:pt x="24227" y="36138"/>
                    <a:pt x="24240" y="36105"/>
                  </a:cubicBezTo>
                  <a:cubicBezTo>
                    <a:pt x="24247" y="36085"/>
                    <a:pt x="24260" y="36059"/>
                    <a:pt x="24267" y="36033"/>
                  </a:cubicBezTo>
                  <a:cubicBezTo>
                    <a:pt x="24267" y="36026"/>
                    <a:pt x="24267" y="36026"/>
                    <a:pt x="24273" y="36019"/>
                  </a:cubicBezTo>
                  <a:cubicBezTo>
                    <a:pt x="24286" y="35973"/>
                    <a:pt x="24293" y="35927"/>
                    <a:pt x="24306" y="35881"/>
                  </a:cubicBezTo>
                  <a:cubicBezTo>
                    <a:pt x="24306" y="35874"/>
                    <a:pt x="24313" y="35868"/>
                    <a:pt x="24313" y="35854"/>
                  </a:cubicBezTo>
                  <a:cubicBezTo>
                    <a:pt x="24319" y="35835"/>
                    <a:pt x="24319" y="35815"/>
                    <a:pt x="24326" y="35795"/>
                  </a:cubicBezTo>
                  <a:cubicBezTo>
                    <a:pt x="24326" y="35795"/>
                    <a:pt x="24326" y="35795"/>
                    <a:pt x="24326" y="35789"/>
                  </a:cubicBezTo>
                  <a:cubicBezTo>
                    <a:pt x="24326" y="35782"/>
                    <a:pt x="24333" y="35769"/>
                    <a:pt x="24333" y="35762"/>
                  </a:cubicBezTo>
                  <a:cubicBezTo>
                    <a:pt x="24339" y="35723"/>
                    <a:pt x="24346" y="35676"/>
                    <a:pt x="24352" y="35637"/>
                  </a:cubicBezTo>
                  <a:cubicBezTo>
                    <a:pt x="24359" y="35597"/>
                    <a:pt x="24359" y="35551"/>
                    <a:pt x="24359" y="35505"/>
                  </a:cubicBezTo>
                  <a:cubicBezTo>
                    <a:pt x="24365" y="35472"/>
                    <a:pt x="24365" y="35439"/>
                    <a:pt x="24365" y="35406"/>
                  </a:cubicBezTo>
                  <a:cubicBezTo>
                    <a:pt x="24372" y="35333"/>
                    <a:pt x="24372" y="35254"/>
                    <a:pt x="24365" y="35169"/>
                  </a:cubicBezTo>
                  <a:cubicBezTo>
                    <a:pt x="24365" y="35122"/>
                    <a:pt x="24359" y="35076"/>
                    <a:pt x="24359" y="35030"/>
                  </a:cubicBezTo>
                  <a:cubicBezTo>
                    <a:pt x="24359" y="35010"/>
                    <a:pt x="24352" y="34984"/>
                    <a:pt x="24352" y="34964"/>
                  </a:cubicBezTo>
                  <a:cubicBezTo>
                    <a:pt x="24352" y="34944"/>
                    <a:pt x="24346" y="34918"/>
                    <a:pt x="24346" y="34898"/>
                  </a:cubicBezTo>
                  <a:cubicBezTo>
                    <a:pt x="24346" y="34892"/>
                    <a:pt x="24346" y="34885"/>
                    <a:pt x="24346" y="34885"/>
                  </a:cubicBezTo>
                  <a:cubicBezTo>
                    <a:pt x="24339" y="34839"/>
                    <a:pt x="24333" y="34786"/>
                    <a:pt x="24326" y="34740"/>
                  </a:cubicBezTo>
                  <a:cubicBezTo>
                    <a:pt x="24319" y="34700"/>
                    <a:pt x="24313" y="34661"/>
                    <a:pt x="24300" y="34615"/>
                  </a:cubicBezTo>
                  <a:cubicBezTo>
                    <a:pt x="24293" y="34582"/>
                    <a:pt x="24286" y="34549"/>
                    <a:pt x="24280" y="34516"/>
                  </a:cubicBezTo>
                  <a:cubicBezTo>
                    <a:pt x="24280" y="34496"/>
                    <a:pt x="24273" y="34476"/>
                    <a:pt x="24267" y="34450"/>
                  </a:cubicBezTo>
                  <a:cubicBezTo>
                    <a:pt x="24260" y="34423"/>
                    <a:pt x="24253" y="34390"/>
                    <a:pt x="24247" y="34364"/>
                  </a:cubicBezTo>
                  <a:lnTo>
                    <a:pt x="22334" y="26416"/>
                  </a:lnTo>
                  <a:cubicBezTo>
                    <a:pt x="22281" y="26185"/>
                    <a:pt x="22255" y="25967"/>
                    <a:pt x="22255" y="25763"/>
                  </a:cubicBezTo>
                  <a:cubicBezTo>
                    <a:pt x="22255" y="25730"/>
                    <a:pt x="22255" y="25697"/>
                    <a:pt x="22255" y="25664"/>
                  </a:cubicBezTo>
                  <a:cubicBezTo>
                    <a:pt x="22255" y="25657"/>
                    <a:pt x="22255" y="25651"/>
                    <a:pt x="22255" y="25644"/>
                  </a:cubicBezTo>
                  <a:cubicBezTo>
                    <a:pt x="22255" y="25625"/>
                    <a:pt x="22255" y="25598"/>
                    <a:pt x="22261" y="25578"/>
                  </a:cubicBezTo>
                  <a:cubicBezTo>
                    <a:pt x="22268" y="25486"/>
                    <a:pt x="22281" y="25407"/>
                    <a:pt x="22301" y="25328"/>
                  </a:cubicBezTo>
                  <a:cubicBezTo>
                    <a:pt x="22301" y="25308"/>
                    <a:pt x="22308" y="25295"/>
                    <a:pt x="22314" y="25275"/>
                  </a:cubicBezTo>
                  <a:cubicBezTo>
                    <a:pt x="22314" y="25262"/>
                    <a:pt x="22321" y="25242"/>
                    <a:pt x="22327" y="25229"/>
                  </a:cubicBezTo>
                  <a:cubicBezTo>
                    <a:pt x="22334" y="25209"/>
                    <a:pt x="22341" y="25189"/>
                    <a:pt x="22347" y="25176"/>
                  </a:cubicBezTo>
                  <a:cubicBezTo>
                    <a:pt x="22347" y="25163"/>
                    <a:pt x="22354" y="25150"/>
                    <a:pt x="22360" y="25136"/>
                  </a:cubicBezTo>
                  <a:cubicBezTo>
                    <a:pt x="22367" y="25110"/>
                    <a:pt x="22374" y="25090"/>
                    <a:pt x="22387" y="25070"/>
                  </a:cubicBezTo>
                  <a:cubicBezTo>
                    <a:pt x="22393" y="25057"/>
                    <a:pt x="22400" y="25044"/>
                    <a:pt x="22407" y="25031"/>
                  </a:cubicBezTo>
                  <a:cubicBezTo>
                    <a:pt x="22413" y="25011"/>
                    <a:pt x="22420" y="24998"/>
                    <a:pt x="22433" y="24985"/>
                  </a:cubicBezTo>
                  <a:cubicBezTo>
                    <a:pt x="22446" y="24952"/>
                    <a:pt x="22466" y="24919"/>
                    <a:pt x="22486" y="24892"/>
                  </a:cubicBezTo>
                  <a:cubicBezTo>
                    <a:pt x="22492" y="24886"/>
                    <a:pt x="22499" y="24879"/>
                    <a:pt x="22505" y="24873"/>
                  </a:cubicBezTo>
                  <a:cubicBezTo>
                    <a:pt x="22512" y="24859"/>
                    <a:pt x="22525" y="24840"/>
                    <a:pt x="22538" y="24826"/>
                  </a:cubicBezTo>
                  <a:cubicBezTo>
                    <a:pt x="22538" y="24826"/>
                    <a:pt x="22538" y="24826"/>
                    <a:pt x="22545" y="24820"/>
                  </a:cubicBezTo>
                  <a:cubicBezTo>
                    <a:pt x="22558" y="24807"/>
                    <a:pt x="22571" y="24787"/>
                    <a:pt x="22591" y="24774"/>
                  </a:cubicBezTo>
                  <a:cubicBezTo>
                    <a:pt x="22604" y="24760"/>
                    <a:pt x="22618" y="24747"/>
                    <a:pt x="22631" y="24734"/>
                  </a:cubicBezTo>
                  <a:cubicBezTo>
                    <a:pt x="22637" y="24727"/>
                    <a:pt x="22644" y="24727"/>
                    <a:pt x="22651" y="24721"/>
                  </a:cubicBezTo>
                  <a:cubicBezTo>
                    <a:pt x="22664" y="24708"/>
                    <a:pt x="22677" y="24695"/>
                    <a:pt x="22690" y="24688"/>
                  </a:cubicBezTo>
                  <a:cubicBezTo>
                    <a:pt x="22697" y="24681"/>
                    <a:pt x="22703" y="24681"/>
                    <a:pt x="22710" y="24675"/>
                  </a:cubicBezTo>
                  <a:cubicBezTo>
                    <a:pt x="22723" y="24668"/>
                    <a:pt x="22736" y="24655"/>
                    <a:pt x="22750" y="24648"/>
                  </a:cubicBezTo>
                  <a:cubicBezTo>
                    <a:pt x="22756" y="24642"/>
                    <a:pt x="22763" y="24642"/>
                    <a:pt x="22769" y="24635"/>
                  </a:cubicBezTo>
                  <a:cubicBezTo>
                    <a:pt x="22835" y="24602"/>
                    <a:pt x="22901" y="24576"/>
                    <a:pt x="22974" y="24556"/>
                  </a:cubicBezTo>
                  <a:lnTo>
                    <a:pt x="27571" y="23375"/>
                  </a:lnTo>
                  <a:lnTo>
                    <a:pt x="28804" y="22656"/>
                  </a:lnTo>
                  <a:cubicBezTo>
                    <a:pt x="28877" y="22531"/>
                    <a:pt x="28930" y="22393"/>
                    <a:pt x="28969" y="22241"/>
                  </a:cubicBezTo>
                  <a:lnTo>
                    <a:pt x="28983" y="22188"/>
                  </a:lnTo>
                  <a:cubicBezTo>
                    <a:pt x="28983" y="22168"/>
                    <a:pt x="28989" y="22149"/>
                    <a:pt x="28996" y="22122"/>
                  </a:cubicBezTo>
                  <a:cubicBezTo>
                    <a:pt x="28996" y="22109"/>
                    <a:pt x="29002" y="22089"/>
                    <a:pt x="29002" y="22069"/>
                  </a:cubicBezTo>
                  <a:cubicBezTo>
                    <a:pt x="29016" y="21984"/>
                    <a:pt x="29029" y="21898"/>
                    <a:pt x="29035" y="21799"/>
                  </a:cubicBezTo>
                  <a:cubicBezTo>
                    <a:pt x="29035" y="21779"/>
                    <a:pt x="29035" y="21759"/>
                    <a:pt x="29035" y="21740"/>
                  </a:cubicBezTo>
                  <a:cubicBezTo>
                    <a:pt x="29042" y="21529"/>
                    <a:pt x="29029" y="21298"/>
                    <a:pt x="28996" y="21067"/>
                  </a:cubicBezTo>
                  <a:cubicBezTo>
                    <a:pt x="28996" y="21054"/>
                    <a:pt x="28989" y="21040"/>
                    <a:pt x="28989" y="21021"/>
                  </a:cubicBezTo>
                  <a:cubicBezTo>
                    <a:pt x="28976" y="20942"/>
                    <a:pt x="28963" y="20862"/>
                    <a:pt x="28943" y="20777"/>
                  </a:cubicBezTo>
                  <a:cubicBezTo>
                    <a:pt x="28903" y="20585"/>
                    <a:pt x="28844" y="20388"/>
                    <a:pt x="28778" y="20196"/>
                  </a:cubicBezTo>
                  <a:cubicBezTo>
                    <a:pt x="28725" y="20045"/>
                    <a:pt x="28673" y="19899"/>
                    <a:pt x="28607" y="19754"/>
                  </a:cubicBezTo>
                  <a:cubicBezTo>
                    <a:pt x="28560" y="19655"/>
                    <a:pt x="28514" y="19556"/>
                    <a:pt x="28468" y="19464"/>
                  </a:cubicBezTo>
                  <a:cubicBezTo>
                    <a:pt x="28415" y="19365"/>
                    <a:pt x="28369" y="19273"/>
                    <a:pt x="28310" y="19180"/>
                  </a:cubicBezTo>
                  <a:cubicBezTo>
                    <a:pt x="28257" y="19082"/>
                    <a:pt x="28198" y="18989"/>
                    <a:pt x="28138" y="18903"/>
                  </a:cubicBezTo>
                  <a:cubicBezTo>
                    <a:pt x="28105" y="18857"/>
                    <a:pt x="28079" y="18811"/>
                    <a:pt x="28046" y="18765"/>
                  </a:cubicBezTo>
                  <a:cubicBezTo>
                    <a:pt x="27921" y="18587"/>
                    <a:pt x="27782" y="18415"/>
                    <a:pt x="27637" y="18257"/>
                  </a:cubicBezTo>
                  <a:cubicBezTo>
                    <a:pt x="27340" y="17934"/>
                    <a:pt x="27004" y="17657"/>
                    <a:pt x="26641" y="17446"/>
                  </a:cubicBezTo>
                  <a:lnTo>
                    <a:pt x="20388" y="13838"/>
                  </a:lnTo>
                  <a:cubicBezTo>
                    <a:pt x="19643" y="13403"/>
                    <a:pt x="18977" y="12466"/>
                    <a:pt x="18746" y="11510"/>
                  </a:cubicBezTo>
                  <a:lnTo>
                    <a:pt x="16840" y="3568"/>
                  </a:lnTo>
                  <a:cubicBezTo>
                    <a:pt x="16807" y="3450"/>
                    <a:pt x="16774" y="3324"/>
                    <a:pt x="16734" y="3212"/>
                  </a:cubicBezTo>
                  <a:cubicBezTo>
                    <a:pt x="16662" y="2975"/>
                    <a:pt x="16576" y="2744"/>
                    <a:pt x="16470" y="2526"/>
                  </a:cubicBezTo>
                  <a:cubicBezTo>
                    <a:pt x="16292" y="2157"/>
                    <a:pt x="16081" y="1807"/>
                    <a:pt x="15844" y="1504"/>
                  </a:cubicBezTo>
                  <a:cubicBezTo>
                    <a:pt x="15745" y="1372"/>
                    <a:pt x="15633" y="1240"/>
                    <a:pt x="15521" y="1121"/>
                  </a:cubicBezTo>
                  <a:cubicBezTo>
                    <a:pt x="15217" y="798"/>
                    <a:pt x="14887" y="528"/>
                    <a:pt x="14558" y="336"/>
                  </a:cubicBezTo>
                  <a:cubicBezTo>
                    <a:pt x="14175" y="119"/>
                    <a:pt x="13792" y="0"/>
                    <a:pt x="134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1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2657;p40">
            <a:extLst>
              <a:ext uri="{FF2B5EF4-FFF2-40B4-BE49-F238E27FC236}">
                <a16:creationId xmlns:a16="http://schemas.microsoft.com/office/drawing/2014/main" id="{77912C12-2C5B-4858-9BC7-269BA4EE709F}"/>
              </a:ext>
            </a:extLst>
          </p:cNvPr>
          <p:cNvGrpSpPr/>
          <p:nvPr/>
        </p:nvGrpSpPr>
        <p:grpSpPr>
          <a:xfrm>
            <a:off x="7371168" y="685594"/>
            <a:ext cx="742482" cy="594924"/>
            <a:chOff x="4458400" y="2657663"/>
            <a:chExt cx="945475" cy="757575"/>
          </a:xfrm>
        </p:grpSpPr>
        <p:sp>
          <p:nvSpPr>
            <p:cNvPr id="92" name="Google Shape;2658;p40">
              <a:extLst>
                <a:ext uri="{FF2B5EF4-FFF2-40B4-BE49-F238E27FC236}">
                  <a16:creationId xmlns:a16="http://schemas.microsoft.com/office/drawing/2014/main" id="{98869732-B657-4DC7-98D8-4729F2D90CC4}"/>
                </a:ext>
              </a:extLst>
            </p:cNvPr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659;p40">
              <a:extLst>
                <a:ext uri="{FF2B5EF4-FFF2-40B4-BE49-F238E27FC236}">
                  <a16:creationId xmlns:a16="http://schemas.microsoft.com/office/drawing/2014/main" id="{973B9874-CF95-4C5D-AB5B-6B2DC5D4F4A4}"/>
                </a:ext>
              </a:extLst>
            </p:cNvPr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660;p40">
              <a:extLst>
                <a:ext uri="{FF2B5EF4-FFF2-40B4-BE49-F238E27FC236}">
                  <a16:creationId xmlns:a16="http://schemas.microsoft.com/office/drawing/2014/main" id="{A43B0112-DF27-4C38-B599-582FCA68838D}"/>
                </a:ext>
              </a:extLst>
            </p:cNvPr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8756;p76">
            <a:extLst>
              <a:ext uri="{FF2B5EF4-FFF2-40B4-BE49-F238E27FC236}">
                <a16:creationId xmlns:a16="http://schemas.microsoft.com/office/drawing/2014/main" id="{986E6E1A-0D95-4C05-BC43-68B2F425F4E7}"/>
              </a:ext>
            </a:extLst>
          </p:cNvPr>
          <p:cNvGrpSpPr/>
          <p:nvPr/>
        </p:nvGrpSpPr>
        <p:grpSpPr>
          <a:xfrm>
            <a:off x="8779904" y="280116"/>
            <a:ext cx="350618" cy="363511"/>
            <a:chOff x="6590560" y="3460649"/>
            <a:chExt cx="350618" cy="363511"/>
          </a:xfrm>
        </p:grpSpPr>
        <p:sp>
          <p:nvSpPr>
            <p:cNvPr id="96" name="Google Shape;8757;p76">
              <a:extLst>
                <a:ext uri="{FF2B5EF4-FFF2-40B4-BE49-F238E27FC236}">
                  <a16:creationId xmlns:a16="http://schemas.microsoft.com/office/drawing/2014/main" id="{388BA581-D576-4EE8-8E35-F09C22053FB9}"/>
                </a:ext>
              </a:extLst>
            </p:cNvPr>
            <p:cNvSpPr/>
            <p:nvPr/>
          </p:nvSpPr>
          <p:spPr>
            <a:xfrm>
              <a:off x="6590560" y="3460649"/>
              <a:ext cx="350618" cy="363511"/>
            </a:xfrm>
            <a:custGeom>
              <a:avLst/>
              <a:gdLst/>
              <a:ahLst/>
              <a:cxnLst/>
              <a:rect l="l" t="t" r="r" b="b"/>
              <a:pathLst>
                <a:path w="11313" h="11729" extrusionOk="0">
                  <a:moveTo>
                    <a:pt x="6931" y="10752"/>
                  </a:moveTo>
                  <a:lnTo>
                    <a:pt x="6931" y="10752"/>
                  </a:lnTo>
                  <a:cubicBezTo>
                    <a:pt x="6918" y="10760"/>
                    <a:pt x="6904" y="10768"/>
                    <a:pt x="6890" y="10776"/>
                  </a:cubicBezTo>
                  <a:lnTo>
                    <a:pt x="6890" y="10776"/>
                  </a:lnTo>
                  <a:cubicBezTo>
                    <a:pt x="6907" y="10776"/>
                    <a:pt x="6910" y="10774"/>
                    <a:pt x="6931" y="10752"/>
                  </a:cubicBezTo>
                  <a:close/>
                  <a:moveTo>
                    <a:pt x="3960" y="1"/>
                  </a:moveTo>
                  <a:cubicBezTo>
                    <a:pt x="3727" y="1"/>
                    <a:pt x="3516" y="55"/>
                    <a:pt x="3335" y="155"/>
                  </a:cubicBezTo>
                  <a:lnTo>
                    <a:pt x="692" y="1703"/>
                  </a:lnTo>
                  <a:lnTo>
                    <a:pt x="715" y="1703"/>
                  </a:lnTo>
                  <a:cubicBezTo>
                    <a:pt x="287" y="1941"/>
                    <a:pt x="25" y="2465"/>
                    <a:pt x="25" y="3203"/>
                  </a:cubicBezTo>
                  <a:cubicBezTo>
                    <a:pt x="1" y="5918"/>
                    <a:pt x="4097" y="11419"/>
                    <a:pt x="4311" y="11729"/>
                  </a:cubicBezTo>
                  <a:cubicBezTo>
                    <a:pt x="4429" y="11705"/>
                    <a:pt x="5733" y="11449"/>
                    <a:pt x="6890" y="10776"/>
                  </a:cubicBezTo>
                  <a:lnTo>
                    <a:pt x="6890" y="10776"/>
                  </a:lnTo>
                  <a:cubicBezTo>
                    <a:pt x="6888" y="10776"/>
                    <a:pt x="6886" y="10776"/>
                    <a:pt x="6883" y="10776"/>
                  </a:cubicBezTo>
                  <a:lnTo>
                    <a:pt x="9527" y="9252"/>
                  </a:lnTo>
                  <a:cubicBezTo>
                    <a:pt x="10456" y="8704"/>
                    <a:pt x="11289" y="7871"/>
                    <a:pt x="11289" y="6656"/>
                  </a:cubicBezTo>
                  <a:cubicBezTo>
                    <a:pt x="11313" y="5156"/>
                    <a:pt x="10241" y="3346"/>
                    <a:pt x="8955" y="2584"/>
                  </a:cubicBezTo>
                  <a:cubicBezTo>
                    <a:pt x="8570" y="2364"/>
                    <a:pt x="8208" y="2263"/>
                    <a:pt x="7889" y="2263"/>
                  </a:cubicBezTo>
                  <a:cubicBezTo>
                    <a:pt x="7656" y="2263"/>
                    <a:pt x="7445" y="2317"/>
                    <a:pt x="7264" y="2417"/>
                  </a:cubicBezTo>
                  <a:lnTo>
                    <a:pt x="6955" y="2608"/>
                  </a:lnTo>
                  <a:cubicBezTo>
                    <a:pt x="6526" y="1655"/>
                    <a:pt x="5836" y="798"/>
                    <a:pt x="5026" y="322"/>
                  </a:cubicBezTo>
                  <a:cubicBezTo>
                    <a:pt x="4641" y="102"/>
                    <a:pt x="4279" y="1"/>
                    <a:pt x="3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8758;p76">
              <a:extLst>
                <a:ext uri="{FF2B5EF4-FFF2-40B4-BE49-F238E27FC236}">
                  <a16:creationId xmlns:a16="http://schemas.microsoft.com/office/drawing/2014/main" id="{02DA28A0-3B13-432E-9C69-4BB8AE48F41B}"/>
                </a:ext>
              </a:extLst>
            </p:cNvPr>
            <p:cNvSpPr/>
            <p:nvPr/>
          </p:nvSpPr>
          <p:spPr>
            <a:xfrm>
              <a:off x="6590560" y="3508314"/>
              <a:ext cx="268705" cy="315845"/>
            </a:xfrm>
            <a:custGeom>
              <a:avLst/>
              <a:gdLst/>
              <a:ahLst/>
              <a:cxnLst/>
              <a:rect l="l" t="t" r="r" b="b"/>
              <a:pathLst>
                <a:path w="8670" h="10191" extrusionOk="0">
                  <a:moveTo>
                    <a:pt x="1311" y="0"/>
                  </a:moveTo>
                  <a:cubicBezTo>
                    <a:pt x="545" y="0"/>
                    <a:pt x="25" y="608"/>
                    <a:pt x="25" y="1665"/>
                  </a:cubicBezTo>
                  <a:cubicBezTo>
                    <a:pt x="1" y="4380"/>
                    <a:pt x="4097" y="9881"/>
                    <a:pt x="4311" y="10191"/>
                  </a:cubicBezTo>
                  <a:cubicBezTo>
                    <a:pt x="4526" y="10143"/>
                    <a:pt x="8646" y="9381"/>
                    <a:pt x="8646" y="6666"/>
                  </a:cubicBezTo>
                  <a:cubicBezTo>
                    <a:pt x="8669" y="5166"/>
                    <a:pt x="7598" y="3332"/>
                    <a:pt x="6312" y="2594"/>
                  </a:cubicBezTo>
                  <a:cubicBezTo>
                    <a:pt x="5926" y="2374"/>
                    <a:pt x="5566" y="2271"/>
                    <a:pt x="5248" y="2271"/>
                  </a:cubicBezTo>
                  <a:cubicBezTo>
                    <a:pt x="4878" y="2271"/>
                    <a:pt x="4566" y="2410"/>
                    <a:pt x="4335" y="2666"/>
                  </a:cubicBezTo>
                  <a:cubicBezTo>
                    <a:pt x="3930" y="1689"/>
                    <a:pt x="3192" y="784"/>
                    <a:pt x="2382" y="332"/>
                  </a:cubicBezTo>
                  <a:cubicBezTo>
                    <a:pt x="1996" y="107"/>
                    <a:pt x="1632" y="0"/>
                    <a:pt x="13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" name="Рисунок 101">
            <a:extLst>
              <a:ext uri="{FF2B5EF4-FFF2-40B4-BE49-F238E27FC236}">
                <a16:creationId xmlns:a16="http://schemas.microsoft.com/office/drawing/2014/main" id="{87EAC6F1-5644-4D99-8F5F-658DFC3F9A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101" b="98899" l="875" r="99750">
                        <a14:foregroundMark x1="16875" y1="23670" x2="54125" y2="13578"/>
                        <a14:foregroundMark x1="54125" y1="13578" x2="59375" y2="13578"/>
                        <a14:foregroundMark x1="28750" y1="10826" x2="45750" y2="8440"/>
                        <a14:foregroundMark x1="45750" y1="8440" x2="65375" y2="9908"/>
                        <a14:foregroundMark x1="44000" y1="12844" x2="25500" y2="14128"/>
                        <a14:foregroundMark x1="25500" y1="14128" x2="9500" y2="22752"/>
                        <a14:foregroundMark x1="9500" y1="22752" x2="3000" y2="40000"/>
                        <a14:foregroundMark x1="3000" y1="40000" x2="10250" y2="63853"/>
                        <a14:foregroundMark x1="10250" y1="63853" x2="39125" y2="78165"/>
                        <a14:foregroundMark x1="39125" y1="78165" x2="55375" y2="47339"/>
                        <a14:foregroundMark x1="55375" y1="47339" x2="53000" y2="27890"/>
                        <a14:foregroundMark x1="53000" y1="27890" x2="45125" y2="11927"/>
                        <a14:foregroundMark x1="34875" y1="50092" x2="37750" y2="67339"/>
                        <a14:foregroundMark x1="35750" y1="53394" x2="48500" y2="73578"/>
                        <a14:foregroundMark x1="32125" y1="51743" x2="34125" y2="64037"/>
                        <a14:foregroundMark x1="43625" y1="50826" x2="39750" y2="60734"/>
                        <a14:foregroundMark x1="38250" y1="45872" x2="74000" y2="31193"/>
                        <a14:foregroundMark x1="74000" y1="31193" x2="95250" y2="40367"/>
                        <a14:foregroundMark x1="95250" y1="40367" x2="80250" y2="33945"/>
                        <a14:foregroundMark x1="80250" y1="33945" x2="80250" y2="33945"/>
                        <a14:foregroundMark x1="66500" y1="16147" x2="78875" y2="3486"/>
                        <a14:foregroundMark x1="78875" y1="3486" x2="92250" y2="4587"/>
                        <a14:foregroundMark x1="92250" y1="4587" x2="95750" y2="69174"/>
                        <a14:foregroundMark x1="95750" y1="69174" x2="72625" y2="83119"/>
                        <a14:foregroundMark x1="72625" y1="83119" x2="60250" y2="97798"/>
                        <a14:foregroundMark x1="60250" y1="97798" x2="34375" y2="96514"/>
                        <a14:foregroundMark x1="12186" y1="69700" x2="7500" y2="64037"/>
                        <a14:foregroundMark x1="14333" y1="72294" x2="13422" y2="71193"/>
                        <a14:foregroundMark x1="34375" y1="96514" x2="15626" y2="73856"/>
                        <a14:foregroundMark x1="7500" y1="64037" x2="1000" y2="31193"/>
                        <a14:foregroundMark x1="1000" y1="31193" x2="18625" y2="23119"/>
                        <a14:foregroundMark x1="18625" y1="23119" x2="18625" y2="23119"/>
                        <a14:foregroundMark x1="17125" y1="43853" x2="25625" y2="37248"/>
                        <a14:foregroundMark x1="38250" y1="37615" x2="42500" y2="29725"/>
                        <a14:foregroundMark x1="79750" y1="25688" x2="82250" y2="20367"/>
                        <a14:foregroundMark x1="67000" y1="1651" x2="80250" y2="7156"/>
                        <a14:foregroundMark x1="80250" y1="7156" x2="95875" y2="3670"/>
                        <a14:foregroundMark x1="95875" y1="3670" x2="98250" y2="84037"/>
                        <a14:foregroundMark x1="98250" y1="84037" x2="71500" y2="89358"/>
                        <a14:foregroundMark x1="63375" y1="2569" x2="99750" y2="1284"/>
                        <a14:foregroundMark x1="27625" y1="11193" x2="24500" y2="8624"/>
                        <a14:foregroundMark x1="22875" y1="10275" x2="24500" y2="7523"/>
                        <a14:foregroundMark x1="18250" y1="20734" x2="1375" y2="19817"/>
                        <a14:foregroundMark x1="15975" y1="75229" x2="16375" y2="74495"/>
                        <a14:foregroundMark x1="14875" y1="77248" x2="15626" y2="75870"/>
                        <a14:foregroundMark x1="69875" y1="53394" x2="69625" y2="72294"/>
                        <a14:foregroundMark x1="80875" y1="63670" x2="78000" y2="64037"/>
                        <a14:foregroundMark x1="76375" y1="65688" x2="75500" y2="64037"/>
                        <a14:foregroundMark x1="26250" y1="87706" x2="38000" y2="96881"/>
                        <a14:foregroundMark x1="38000" y1="96881" x2="51625" y2="99083"/>
                        <a14:foregroundMark x1="51625" y1="99083" x2="65625" y2="97798"/>
                        <a14:foregroundMark x1="65625" y1="97798" x2="68125" y2="91009"/>
                        <a14:foregroundMark x1="56000" y1="96330" x2="46500" y2="90092"/>
                        <a14:foregroundMark x1="59750" y1="31376" x2="75750" y2="31009"/>
                        <a14:foregroundMark x1="80500" y1="82752" x2="95250" y2="81101"/>
                        <a14:foregroundMark x1="95250" y1="81101" x2="95250" y2="81101"/>
                        <a14:foregroundMark x1="5625" y1="64954" x2="875" y2="60367"/>
                        <a14:foregroundMark x1="13597" y1="75229" x2="14375" y2="76514"/>
                        <a14:foregroundMark x1="96875" y1="89725" x2="96875" y2="89725"/>
                        <a14:foregroundMark x1="32125" y1="98349" x2="23625" y2="88991"/>
                        <a14:foregroundMark x1="22875" y1="88073" x2="22875" y2="88073"/>
                        <a14:foregroundMark x1="23625" y1="98899" x2="21625" y2="97615"/>
                        <a14:foregroundMark x1="76625" y1="66606" x2="74125" y2="64037"/>
                        <a14:backgroundMark x1="5125" y1="8257" x2="13000" y2="10275"/>
                        <a14:backgroundMark x1="13500" y1="71193" x2="13500" y2="71193"/>
                        <a14:backgroundMark x1="12625" y1="72294" x2="12625" y2="72844"/>
                        <a14:backgroundMark x1="13500" y1="72294" x2="13500" y2="75229"/>
                        <a14:backgroundMark x1="13500" y1="71193" x2="12375" y2="7027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18797" y="1442630"/>
            <a:ext cx="3775046" cy="257175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04" name="TextBox 103">
            <a:extLst>
              <a:ext uri="{FF2B5EF4-FFF2-40B4-BE49-F238E27FC236}">
                <a16:creationId xmlns:a16="http://schemas.microsoft.com/office/drawing/2014/main" id="{E89336A9-5A22-4933-B30F-AE9DD8438E85}"/>
              </a:ext>
            </a:extLst>
          </p:cNvPr>
          <p:cNvSpPr txBox="1"/>
          <p:nvPr/>
        </p:nvSpPr>
        <p:spPr>
          <a:xfrm>
            <a:off x="2386729" y="220613"/>
            <a:ext cx="468215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latin typeface="Bookman Old Style" panose="02050604050505020204" pitchFamily="18" charset="0"/>
              </a:rPr>
              <a:t>Классическая игра </a:t>
            </a:r>
            <a:r>
              <a:rPr lang="ru-RU" sz="3200" dirty="0" err="1">
                <a:latin typeface="Bookman Old Style" panose="02050604050505020204" pitchFamily="18" charset="0"/>
              </a:rPr>
              <a:t>Сокобан</a:t>
            </a:r>
            <a:endParaRPr lang="ru-RU" sz="32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558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p41"/>
          <p:cNvSpPr txBox="1">
            <a:spLocks noGrp="1"/>
          </p:cNvSpPr>
          <p:nvPr>
            <p:ph type="title"/>
          </p:nvPr>
        </p:nvSpPr>
        <p:spPr>
          <a:xfrm>
            <a:off x="704629" y="417489"/>
            <a:ext cx="7719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solidFill>
                  <a:schemeClr val="tx1"/>
                </a:solidFill>
                <a:latin typeface="Bookman Old Style" panose="02050604050505020204" pitchFamily="18" charset="0"/>
              </a:rPr>
              <a:t>Игра «</a:t>
            </a:r>
            <a:r>
              <a:rPr lang="ru-RU" sz="3200" dirty="0" err="1">
                <a:solidFill>
                  <a:schemeClr val="tx1"/>
                </a:solidFill>
                <a:latin typeface="Bookman Old Style" panose="02050604050505020204" pitchFamily="18" charset="0"/>
              </a:rPr>
              <a:t>Сокобан</a:t>
            </a:r>
            <a:r>
              <a:rPr lang="ru-RU" sz="3200" dirty="0">
                <a:solidFill>
                  <a:schemeClr val="tx1"/>
                </a:solidFill>
                <a:latin typeface="Bookman Old Style" panose="02050604050505020204" pitchFamily="18" charset="0"/>
              </a:rPr>
              <a:t>»</a:t>
            </a:r>
            <a:endParaRPr dirty="0">
              <a:latin typeface="Bookman Old Style" panose="02050604050505020204" pitchFamily="18" charset="0"/>
            </a:endParaRPr>
          </a:p>
        </p:txBody>
      </p:sp>
      <p:sp>
        <p:nvSpPr>
          <p:cNvPr id="2731" name="Google Shape;2731;p41"/>
          <p:cNvSpPr txBox="1">
            <a:spLocks noGrp="1"/>
          </p:cNvSpPr>
          <p:nvPr>
            <p:ph type="body" idx="1"/>
          </p:nvPr>
        </p:nvSpPr>
        <p:spPr>
          <a:xfrm>
            <a:off x="333349" y="1063396"/>
            <a:ext cx="5588535" cy="297004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dirty="0">
                <a:solidFill>
                  <a:schemeClr val="tx1"/>
                </a:solidFill>
                <a:latin typeface="Bookman Old Style" panose="02050604050505020204" pitchFamily="18" charset="0"/>
              </a:rPr>
              <a:t>Проект Игра «</a:t>
            </a:r>
            <a:r>
              <a:rPr lang="ru-RU" sz="1600" dirty="0" err="1">
                <a:solidFill>
                  <a:schemeClr val="tx1"/>
                </a:solidFill>
                <a:latin typeface="Bookman Old Style" panose="02050604050505020204" pitchFamily="18" charset="0"/>
              </a:rPr>
              <a:t>Сокобан</a:t>
            </a:r>
            <a:r>
              <a:rPr lang="ru-RU" sz="1600" dirty="0">
                <a:solidFill>
                  <a:schemeClr val="tx1"/>
                </a:solidFill>
                <a:latin typeface="Bookman Old Style" panose="02050604050505020204" pitchFamily="18" charset="0"/>
              </a:rPr>
              <a:t>» ориентирован на любителей логических игр и представляет собой компьютерную версию классической игры «</a:t>
            </a:r>
            <a:r>
              <a:rPr lang="ru-RU" sz="1600" dirty="0" err="1">
                <a:solidFill>
                  <a:schemeClr val="tx1"/>
                </a:solidFill>
                <a:latin typeface="Bookman Old Style" panose="02050604050505020204" pitchFamily="18" charset="0"/>
              </a:rPr>
              <a:t>Сокобан</a:t>
            </a:r>
            <a:r>
              <a:rPr lang="ru-RU" sz="1600" dirty="0">
                <a:solidFill>
                  <a:schemeClr val="tx1"/>
                </a:solidFill>
                <a:latin typeface="Bookman Old Style" panose="02050604050505020204" pitchFamily="18" charset="0"/>
              </a:rPr>
              <a:t>», в которой анимированному персонажу необходимо перемещать тортики в определенные целевые места (тарелки) на карте уровня. В игре предусмотрены «враги» - черные шарики, которые рандомно двигаются по карте мешают игроку.</a:t>
            </a:r>
          </a:p>
        </p:txBody>
      </p:sp>
      <p:grpSp>
        <p:nvGrpSpPr>
          <p:cNvPr id="2732" name="Google Shape;2732;p41"/>
          <p:cNvGrpSpPr/>
          <p:nvPr/>
        </p:nvGrpSpPr>
        <p:grpSpPr>
          <a:xfrm>
            <a:off x="980692" y="643627"/>
            <a:ext cx="243987" cy="339453"/>
            <a:chOff x="4661686" y="366694"/>
            <a:chExt cx="243987" cy="339453"/>
          </a:xfrm>
        </p:grpSpPr>
        <p:sp>
          <p:nvSpPr>
            <p:cNvPr id="2733" name="Google Shape;2733;p41"/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1"/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1"/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1"/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1"/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1"/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9" name="Google Shape;2739;p41"/>
          <p:cNvSpPr/>
          <p:nvPr/>
        </p:nvSpPr>
        <p:spPr>
          <a:xfrm>
            <a:off x="6989175" y="1012288"/>
            <a:ext cx="110150" cy="110150"/>
          </a:xfrm>
          <a:custGeom>
            <a:avLst/>
            <a:gdLst/>
            <a:ahLst/>
            <a:cxnLst/>
            <a:rect l="l" t="t" r="r" b="b"/>
            <a:pathLst>
              <a:path w="4406" h="4406" extrusionOk="0">
                <a:moveTo>
                  <a:pt x="1762" y="0"/>
                </a:moveTo>
                <a:lnTo>
                  <a:pt x="1762" y="881"/>
                </a:lnTo>
                <a:lnTo>
                  <a:pt x="1762" y="1762"/>
                </a:lnTo>
                <a:lnTo>
                  <a:pt x="2643" y="1762"/>
                </a:lnTo>
                <a:lnTo>
                  <a:pt x="2643" y="881"/>
                </a:lnTo>
                <a:lnTo>
                  <a:pt x="2643" y="0"/>
                </a:lnTo>
                <a:close/>
                <a:moveTo>
                  <a:pt x="0" y="1762"/>
                </a:moveTo>
                <a:lnTo>
                  <a:pt x="0" y="2643"/>
                </a:lnTo>
                <a:lnTo>
                  <a:pt x="1762" y="2643"/>
                </a:lnTo>
                <a:lnTo>
                  <a:pt x="1762" y="1762"/>
                </a:lnTo>
                <a:close/>
                <a:moveTo>
                  <a:pt x="2643" y="1762"/>
                </a:moveTo>
                <a:lnTo>
                  <a:pt x="2643" y="2643"/>
                </a:lnTo>
                <a:lnTo>
                  <a:pt x="4406" y="2643"/>
                </a:lnTo>
                <a:lnTo>
                  <a:pt x="4406" y="1762"/>
                </a:lnTo>
                <a:close/>
                <a:moveTo>
                  <a:pt x="1762" y="2643"/>
                </a:moveTo>
                <a:lnTo>
                  <a:pt x="1762" y="3524"/>
                </a:lnTo>
                <a:lnTo>
                  <a:pt x="1762" y="4406"/>
                </a:lnTo>
                <a:lnTo>
                  <a:pt x="2643" y="4406"/>
                </a:lnTo>
                <a:lnTo>
                  <a:pt x="2643" y="3524"/>
                </a:lnTo>
                <a:lnTo>
                  <a:pt x="2643" y="264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41"/>
          <p:cNvSpPr/>
          <p:nvPr/>
        </p:nvSpPr>
        <p:spPr>
          <a:xfrm>
            <a:off x="7996200" y="2586713"/>
            <a:ext cx="110150" cy="110150"/>
          </a:xfrm>
          <a:custGeom>
            <a:avLst/>
            <a:gdLst/>
            <a:ahLst/>
            <a:cxnLst/>
            <a:rect l="l" t="t" r="r" b="b"/>
            <a:pathLst>
              <a:path w="4406" h="4406" extrusionOk="0">
                <a:moveTo>
                  <a:pt x="1762" y="0"/>
                </a:moveTo>
                <a:lnTo>
                  <a:pt x="1762" y="881"/>
                </a:lnTo>
                <a:lnTo>
                  <a:pt x="1762" y="1762"/>
                </a:lnTo>
                <a:lnTo>
                  <a:pt x="2643" y="1762"/>
                </a:lnTo>
                <a:lnTo>
                  <a:pt x="2643" y="881"/>
                </a:lnTo>
                <a:lnTo>
                  <a:pt x="2643" y="0"/>
                </a:lnTo>
                <a:close/>
                <a:moveTo>
                  <a:pt x="0" y="1762"/>
                </a:moveTo>
                <a:lnTo>
                  <a:pt x="0" y="2643"/>
                </a:lnTo>
                <a:lnTo>
                  <a:pt x="1762" y="2643"/>
                </a:lnTo>
                <a:lnTo>
                  <a:pt x="1762" y="1762"/>
                </a:lnTo>
                <a:close/>
                <a:moveTo>
                  <a:pt x="2643" y="1762"/>
                </a:moveTo>
                <a:lnTo>
                  <a:pt x="2643" y="2643"/>
                </a:lnTo>
                <a:lnTo>
                  <a:pt x="4406" y="2643"/>
                </a:lnTo>
                <a:lnTo>
                  <a:pt x="4406" y="1762"/>
                </a:lnTo>
                <a:close/>
                <a:moveTo>
                  <a:pt x="1762" y="2643"/>
                </a:moveTo>
                <a:lnTo>
                  <a:pt x="1762" y="3524"/>
                </a:lnTo>
                <a:lnTo>
                  <a:pt x="1762" y="4406"/>
                </a:lnTo>
                <a:lnTo>
                  <a:pt x="2643" y="4406"/>
                </a:lnTo>
                <a:lnTo>
                  <a:pt x="2643" y="3524"/>
                </a:lnTo>
                <a:lnTo>
                  <a:pt x="2643" y="264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1" name="Google Shape;2741;p41"/>
          <p:cNvGrpSpPr/>
          <p:nvPr/>
        </p:nvGrpSpPr>
        <p:grpSpPr>
          <a:xfrm flipH="1">
            <a:off x="7405533" y="485280"/>
            <a:ext cx="509569" cy="306732"/>
            <a:chOff x="5028350" y="1751100"/>
            <a:chExt cx="1007650" cy="606550"/>
          </a:xfrm>
        </p:grpSpPr>
        <p:sp>
          <p:nvSpPr>
            <p:cNvPr id="2742" name="Google Shape;2742;p41"/>
            <p:cNvSpPr/>
            <p:nvPr/>
          </p:nvSpPr>
          <p:spPr>
            <a:xfrm>
              <a:off x="5038525" y="1751100"/>
              <a:ext cx="480950" cy="318825"/>
            </a:xfrm>
            <a:custGeom>
              <a:avLst/>
              <a:gdLst/>
              <a:ahLst/>
              <a:cxnLst/>
              <a:rect l="l" t="t" r="r" b="b"/>
              <a:pathLst>
                <a:path w="19238" h="12753" extrusionOk="0">
                  <a:moveTo>
                    <a:pt x="7435" y="0"/>
                  </a:moveTo>
                  <a:cubicBezTo>
                    <a:pt x="7305" y="0"/>
                    <a:pt x="7192" y="18"/>
                    <a:pt x="7098" y="55"/>
                  </a:cubicBezTo>
                  <a:cubicBezTo>
                    <a:pt x="6755" y="183"/>
                    <a:pt x="6595" y="440"/>
                    <a:pt x="6595" y="794"/>
                  </a:cubicBezTo>
                  <a:lnTo>
                    <a:pt x="6595" y="2132"/>
                  </a:lnTo>
                  <a:cubicBezTo>
                    <a:pt x="6595" y="2860"/>
                    <a:pt x="7312" y="3984"/>
                    <a:pt x="8618" y="5119"/>
                  </a:cubicBezTo>
                  <a:cubicBezTo>
                    <a:pt x="9196" y="5632"/>
                    <a:pt x="9871" y="6178"/>
                    <a:pt x="10577" y="6735"/>
                  </a:cubicBezTo>
                  <a:cubicBezTo>
                    <a:pt x="10406" y="6649"/>
                    <a:pt x="10224" y="6574"/>
                    <a:pt x="10042" y="6489"/>
                  </a:cubicBezTo>
                  <a:cubicBezTo>
                    <a:pt x="6163" y="4741"/>
                    <a:pt x="2462" y="3595"/>
                    <a:pt x="889" y="3595"/>
                  </a:cubicBezTo>
                  <a:cubicBezTo>
                    <a:pt x="573" y="3595"/>
                    <a:pt x="343" y="3641"/>
                    <a:pt x="215" y="3738"/>
                  </a:cubicBezTo>
                  <a:cubicBezTo>
                    <a:pt x="65" y="3855"/>
                    <a:pt x="1" y="4005"/>
                    <a:pt x="11" y="4176"/>
                  </a:cubicBezTo>
                  <a:lnTo>
                    <a:pt x="11" y="5472"/>
                  </a:lnTo>
                  <a:cubicBezTo>
                    <a:pt x="1" y="5996"/>
                    <a:pt x="814" y="6778"/>
                    <a:pt x="2195" y="7570"/>
                  </a:cubicBezTo>
                  <a:cubicBezTo>
                    <a:pt x="2634" y="7827"/>
                    <a:pt x="3137" y="8084"/>
                    <a:pt x="3694" y="8341"/>
                  </a:cubicBezTo>
                  <a:cubicBezTo>
                    <a:pt x="7921" y="10250"/>
                    <a:pt x="14879" y="12753"/>
                    <a:pt x="16678" y="12753"/>
                  </a:cubicBezTo>
                  <a:cubicBezTo>
                    <a:pt x="16857" y="12753"/>
                    <a:pt x="16984" y="12728"/>
                    <a:pt x="17054" y="12676"/>
                  </a:cubicBezTo>
                  <a:cubicBezTo>
                    <a:pt x="17139" y="12623"/>
                    <a:pt x="17171" y="12548"/>
                    <a:pt x="17171" y="12451"/>
                  </a:cubicBezTo>
                  <a:lnTo>
                    <a:pt x="17182" y="11167"/>
                  </a:lnTo>
                  <a:cubicBezTo>
                    <a:pt x="17861" y="11519"/>
                    <a:pt x="18402" y="11720"/>
                    <a:pt x="18727" y="11720"/>
                  </a:cubicBezTo>
                  <a:cubicBezTo>
                    <a:pt x="18797" y="11720"/>
                    <a:pt x="18856" y="11710"/>
                    <a:pt x="18906" y="11691"/>
                  </a:cubicBezTo>
                  <a:cubicBezTo>
                    <a:pt x="19109" y="11616"/>
                    <a:pt x="19216" y="11456"/>
                    <a:pt x="19216" y="11220"/>
                  </a:cubicBezTo>
                  <a:lnTo>
                    <a:pt x="19216" y="9893"/>
                  </a:lnTo>
                  <a:cubicBezTo>
                    <a:pt x="19238" y="8940"/>
                    <a:pt x="17557" y="6767"/>
                    <a:pt x="14913" y="4465"/>
                  </a:cubicBezTo>
                  <a:cubicBezTo>
                    <a:pt x="13339" y="3095"/>
                    <a:pt x="11712" y="1928"/>
                    <a:pt x="10331" y="1126"/>
                  </a:cubicBezTo>
                  <a:cubicBezTo>
                    <a:pt x="9098" y="416"/>
                    <a:pt x="8064" y="0"/>
                    <a:pt x="7435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1"/>
            <p:cNvSpPr/>
            <p:nvPr/>
          </p:nvSpPr>
          <p:spPr>
            <a:xfrm>
              <a:off x="5203375" y="1770650"/>
              <a:ext cx="315575" cy="273500"/>
            </a:xfrm>
            <a:custGeom>
              <a:avLst/>
              <a:gdLst/>
              <a:ahLst/>
              <a:cxnLst/>
              <a:rect l="l" t="t" r="r" b="b"/>
              <a:pathLst>
                <a:path w="12623" h="10940" extrusionOk="0">
                  <a:moveTo>
                    <a:pt x="1" y="1"/>
                  </a:moveTo>
                  <a:lnTo>
                    <a:pt x="1" y="1350"/>
                  </a:lnTo>
                  <a:cubicBezTo>
                    <a:pt x="1" y="2078"/>
                    <a:pt x="718" y="3202"/>
                    <a:pt x="2024" y="4337"/>
                  </a:cubicBezTo>
                  <a:cubicBezTo>
                    <a:pt x="4144" y="6188"/>
                    <a:pt x="7419" y="8586"/>
                    <a:pt x="9732" y="9925"/>
                  </a:cubicBezTo>
                  <a:cubicBezTo>
                    <a:pt x="10804" y="10544"/>
                    <a:pt x="11677" y="10940"/>
                    <a:pt x="12129" y="10940"/>
                  </a:cubicBezTo>
                  <a:cubicBezTo>
                    <a:pt x="12201" y="10940"/>
                    <a:pt x="12262" y="10930"/>
                    <a:pt x="12312" y="10909"/>
                  </a:cubicBezTo>
                  <a:cubicBezTo>
                    <a:pt x="12515" y="10834"/>
                    <a:pt x="12611" y="10674"/>
                    <a:pt x="12622" y="10438"/>
                  </a:cubicBezTo>
                  <a:lnTo>
                    <a:pt x="12622" y="9100"/>
                  </a:lnTo>
                  <a:cubicBezTo>
                    <a:pt x="12622" y="9325"/>
                    <a:pt x="12526" y="9486"/>
                    <a:pt x="12322" y="9571"/>
                  </a:cubicBezTo>
                  <a:cubicBezTo>
                    <a:pt x="12274" y="9589"/>
                    <a:pt x="12216" y="9598"/>
                    <a:pt x="12149" y="9598"/>
                  </a:cubicBezTo>
                  <a:cubicBezTo>
                    <a:pt x="11695" y="9598"/>
                    <a:pt x="10824" y="9201"/>
                    <a:pt x="9742" y="8576"/>
                  </a:cubicBezTo>
                  <a:cubicBezTo>
                    <a:pt x="7419" y="7238"/>
                    <a:pt x="4144" y="4840"/>
                    <a:pt x="2024" y="2988"/>
                  </a:cubicBezTo>
                  <a:cubicBezTo>
                    <a:pt x="718" y="1853"/>
                    <a:pt x="1" y="7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1"/>
            <p:cNvSpPr/>
            <p:nvPr/>
          </p:nvSpPr>
          <p:spPr>
            <a:xfrm>
              <a:off x="5189725" y="1751100"/>
              <a:ext cx="347950" cy="259500"/>
            </a:xfrm>
            <a:custGeom>
              <a:avLst/>
              <a:gdLst/>
              <a:ahLst/>
              <a:cxnLst/>
              <a:rect l="l" t="t" r="r" b="b"/>
              <a:pathLst>
                <a:path w="13918" h="10380" extrusionOk="0">
                  <a:moveTo>
                    <a:pt x="1387" y="0"/>
                  </a:moveTo>
                  <a:cubicBezTo>
                    <a:pt x="1257" y="0"/>
                    <a:pt x="1144" y="18"/>
                    <a:pt x="1050" y="55"/>
                  </a:cubicBezTo>
                  <a:cubicBezTo>
                    <a:pt x="1" y="451"/>
                    <a:pt x="643" y="2089"/>
                    <a:pt x="2570" y="3770"/>
                  </a:cubicBezTo>
                  <a:cubicBezTo>
                    <a:pt x="4690" y="5622"/>
                    <a:pt x="7965" y="8020"/>
                    <a:pt x="10288" y="9358"/>
                  </a:cubicBezTo>
                  <a:cubicBezTo>
                    <a:pt x="11370" y="9983"/>
                    <a:pt x="12241" y="10380"/>
                    <a:pt x="12695" y="10380"/>
                  </a:cubicBezTo>
                  <a:cubicBezTo>
                    <a:pt x="12762" y="10380"/>
                    <a:pt x="12820" y="10371"/>
                    <a:pt x="12868" y="10353"/>
                  </a:cubicBezTo>
                  <a:cubicBezTo>
                    <a:pt x="13917" y="9946"/>
                    <a:pt x="12130" y="7313"/>
                    <a:pt x="8865" y="4465"/>
                  </a:cubicBezTo>
                  <a:cubicBezTo>
                    <a:pt x="7291" y="3095"/>
                    <a:pt x="5664" y="1928"/>
                    <a:pt x="4283" y="1126"/>
                  </a:cubicBezTo>
                  <a:cubicBezTo>
                    <a:pt x="3050" y="416"/>
                    <a:pt x="2016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1"/>
            <p:cNvSpPr/>
            <p:nvPr/>
          </p:nvSpPr>
          <p:spPr>
            <a:xfrm>
              <a:off x="5038525" y="1854150"/>
              <a:ext cx="429575" cy="215775"/>
            </a:xfrm>
            <a:custGeom>
              <a:avLst/>
              <a:gdLst/>
              <a:ahLst/>
              <a:cxnLst/>
              <a:rect l="l" t="t" r="r" b="b"/>
              <a:pathLst>
                <a:path w="17183" h="8631" extrusionOk="0">
                  <a:moveTo>
                    <a:pt x="17182" y="6981"/>
                  </a:moveTo>
                  <a:lnTo>
                    <a:pt x="17182" y="6986"/>
                  </a:lnTo>
                  <a:lnTo>
                    <a:pt x="17182" y="6986"/>
                  </a:lnTo>
                  <a:cubicBezTo>
                    <a:pt x="17182" y="6984"/>
                    <a:pt x="17182" y="6982"/>
                    <a:pt x="17182" y="6981"/>
                  </a:cubicBezTo>
                  <a:close/>
                  <a:moveTo>
                    <a:pt x="11" y="1"/>
                  </a:moveTo>
                  <a:lnTo>
                    <a:pt x="11" y="1350"/>
                  </a:lnTo>
                  <a:cubicBezTo>
                    <a:pt x="1" y="1874"/>
                    <a:pt x="814" y="2656"/>
                    <a:pt x="2195" y="3448"/>
                  </a:cubicBezTo>
                  <a:cubicBezTo>
                    <a:pt x="2634" y="3705"/>
                    <a:pt x="3137" y="3962"/>
                    <a:pt x="3694" y="4219"/>
                  </a:cubicBezTo>
                  <a:cubicBezTo>
                    <a:pt x="7921" y="6128"/>
                    <a:pt x="14879" y="8631"/>
                    <a:pt x="16678" y="8631"/>
                  </a:cubicBezTo>
                  <a:cubicBezTo>
                    <a:pt x="16857" y="8631"/>
                    <a:pt x="16984" y="8606"/>
                    <a:pt x="17054" y="8554"/>
                  </a:cubicBezTo>
                  <a:cubicBezTo>
                    <a:pt x="17139" y="8501"/>
                    <a:pt x="17171" y="8426"/>
                    <a:pt x="17171" y="8329"/>
                  </a:cubicBezTo>
                  <a:lnTo>
                    <a:pt x="17182" y="6986"/>
                  </a:lnTo>
                  <a:lnTo>
                    <a:pt x="17182" y="6986"/>
                  </a:lnTo>
                  <a:cubicBezTo>
                    <a:pt x="17181" y="7080"/>
                    <a:pt x="17138" y="7153"/>
                    <a:pt x="17064" y="7205"/>
                  </a:cubicBezTo>
                  <a:cubicBezTo>
                    <a:pt x="16993" y="7259"/>
                    <a:pt x="16862" y="7284"/>
                    <a:pt x="16680" y="7284"/>
                  </a:cubicBezTo>
                  <a:cubicBezTo>
                    <a:pt x="14862" y="7284"/>
                    <a:pt x="7926" y="4777"/>
                    <a:pt x="3694" y="2870"/>
                  </a:cubicBezTo>
                  <a:cubicBezTo>
                    <a:pt x="3137" y="2624"/>
                    <a:pt x="2645" y="2367"/>
                    <a:pt x="2195" y="2110"/>
                  </a:cubicBezTo>
                  <a:cubicBezTo>
                    <a:pt x="825" y="1318"/>
                    <a:pt x="11" y="52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1"/>
            <p:cNvSpPr/>
            <p:nvPr/>
          </p:nvSpPr>
          <p:spPr>
            <a:xfrm>
              <a:off x="5028350" y="1840950"/>
              <a:ext cx="449650" cy="195325"/>
            </a:xfrm>
            <a:custGeom>
              <a:avLst/>
              <a:gdLst/>
              <a:ahLst/>
              <a:cxnLst/>
              <a:rect l="l" t="t" r="r" b="b"/>
              <a:pathLst>
                <a:path w="17986" h="7813" extrusionOk="0">
                  <a:moveTo>
                    <a:pt x="1296" y="1"/>
                  </a:moveTo>
                  <a:cubicBezTo>
                    <a:pt x="980" y="1"/>
                    <a:pt x="750" y="47"/>
                    <a:pt x="622" y="144"/>
                  </a:cubicBezTo>
                  <a:cubicBezTo>
                    <a:pt x="1" y="604"/>
                    <a:pt x="846" y="1621"/>
                    <a:pt x="2602" y="2638"/>
                  </a:cubicBezTo>
                  <a:cubicBezTo>
                    <a:pt x="3052" y="2895"/>
                    <a:pt x="3544" y="3152"/>
                    <a:pt x="4101" y="3398"/>
                  </a:cubicBezTo>
                  <a:cubicBezTo>
                    <a:pt x="8333" y="5305"/>
                    <a:pt x="15269" y="7812"/>
                    <a:pt x="17087" y="7812"/>
                  </a:cubicBezTo>
                  <a:cubicBezTo>
                    <a:pt x="17269" y="7812"/>
                    <a:pt x="17400" y="7787"/>
                    <a:pt x="17471" y="7733"/>
                  </a:cubicBezTo>
                  <a:cubicBezTo>
                    <a:pt x="17985" y="7348"/>
                    <a:pt x="16743" y="6245"/>
                    <a:pt x="14453" y="4918"/>
                  </a:cubicBezTo>
                  <a:cubicBezTo>
                    <a:pt x="13339" y="4276"/>
                    <a:pt x="11969" y="3580"/>
                    <a:pt x="10449" y="2895"/>
                  </a:cubicBezTo>
                  <a:cubicBezTo>
                    <a:pt x="6570" y="1147"/>
                    <a:pt x="2869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1"/>
            <p:cNvSpPr/>
            <p:nvPr/>
          </p:nvSpPr>
          <p:spPr>
            <a:xfrm>
              <a:off x="5591450" y="1897250"/>
              <a:ext cx="77100" cy="76825"/>
            </a:xfrm>
            <a:custGeom>
              <a:avLst/>
              <a:gdLst/>
              <a:ahLst/>
              <a:cxnLst/>
              <a:rect l="l" t="t" r="r" b="b"/>
              <a:pathLst>
                <a:path w="3084" h="3073" extrusionOk="0">
                  <a:moveTo>
                    <a:pt x="1542" y="0"/>
                  </a:moveTo>
                  <a:cubicBezTo>
                    <a:pt x="696" y="0"/>
                    <a:pt x="0" y="686"/>
                    <a:pt x="0" y="1542"/>
                  </a:cubicBezTo>
                  <a:cubicBezTo>
                    <a:pt x="0" y="2388"/>
                    <a:pt x="696" y="3073"/>
                    <a:pt x="1542" y="3073"/>
                  </a:cubicBezTo>
                  <a:cubicBezTo>
                    <a:pt x="2398" y="3073"/>
                    <a:pt x="3083" y="2388"/>
                    <a:pt x="3083" y="1542"/>
                  </a:cubicBezTo>
                  <a:cubicBezTo>
                    <a:pt x="3083" y="686"/>
                    <a:pt x="2398" y="0"/>
                    <a:pt x="1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1"/>
            <p:cNvSpPr/>
            <p:nvPr/>
          </p:nvSpPr>
          <p:spPr>
            <a:xfrm>
              <a:off x="5180375" y="1927900"/>
              <a:ext cx="531250" cy="336625"/>
            </a:xfrm>
            <a:custGeom>
              <a:avLst/>
              <a:gdLst/>
              <a:ahLst/>
              <a:cxnLst/>
              <a:rect l="l" t="t" r="r" b="b"/>
              <a:pathLst>
                <a:path w="21250" h="13465" extrusionOk="0">
                  <a:moveTo>
                    <a:pt x="18860" y="1"/>
                  </a:moveTo>
                  <a:cubicBezTo>
                    <a:pt x="18804" y="1"/>
                    <a:pt x="18744" y="2"/>
                    <a:pt x="18681" y="6"/>
                  </a:cubicBezTo>
                  <a:cubicBezTo>
                    <a:pt x="18284" y="16"/>
                    <a:pt x="17974" y="113"/>
                    <a:pt x="17856" y="155"/>
                  </a:cubicBezTo>
                  <a:cubicBezTo>
                    <a:pt x="17771" y="177"/>
                    <a:pt x="17653" y="220"/>
                    <a:pt x="17567" y="262"/>
                  </a:cubicBezTo>
                  <a:cubicBezTo>
                    <a:pt x="17439" y="316"/>
                    <a:pt x="17267" y="402"/>
                    <a:pt x="17139" y="466"/>
                  </a:cubicBezTo>
                  <a:cubicBezTo>
                    <a:pt x="15747" y="1279"/>
                    <a:pt x="16454" y="1419"/>
                    <a:pt x="15608" y="2157"/>
                  </a:cubicBezTo>
                  <a:cubicBezTo>
                    <a:pt x="15565" y="2152"/>
                    <a:pt x="15501" y="2149"/>
                    <a:pt x="15426" y="2149"/>
                  </a:cubicBezTo>
                  <a:cubicBezTo>
                    <a:pt x="15351" y="2149"/>
                    <a:pt x="15266" y="2152"/>
                    <a:pt x="15180" y="2157"/>
                  </a:cubicBezTo>
                  <a:cubicBezTo>
                    <a:pt x="15084" y="2168"/>
                    <a:pt x="14923" y="2179"/>
                    <a:pt x="14698" y="2211"/>
                  </a:cubicBezTo>
                  <a:cubicBezTo>
                    <a:pt x="14570" y="2232"/>
                    <a:pt x="14356" y="2275"/>
                    <a:pt x="14195" y="2329"/>
                  </a:cubicBezTo>
                  <a:cubicBezTo>
                    <a:pt x="13938" y="2393"/>
                    <a:pt x="13167" y="2607"/>
                    <a:pt x="12225" y="3228"/>
                  </a:cubicBezTo>
                  <a:cubicBezTo>
                    <a:pt x="12108" y="3303"/>
                    <a:pt x="11936" y="3431"/>
                    <a:pt x="11840" y="3517"/>
                  </a:cubicBezTo>
                  <a:cubicBezTo>
                    <a:pt x="11669" y="3645"/>
                    <a:pt x="11605" y="3709"/>
                    <a:pt x="11412" y="3891"/>
                  </a:cubicBezTo>
                  <a:cubicBezTo>
                    <a:pt x="11380" y="3924"/>
                    <a:pt x="11251" y="4041"/>
                    <a:pt x="11101" y="4223"/>
                  </a:cubicBezTo>
                  <a:cubicBezTo>
                    <a:pt x="11016" y="4320"/>
                    <a:pt x="10919" y="4459"/>
                    <a:pt x="10855" y="4555"/>
                  </a:cubicBezTo>
                  <a:cubicBezTo>
                    <a:pt x="10802" y="4619"/>
                    <a:pt x="10748" y="4716"/>
                    <a:pt x="10705" y="4780"/>
                  </a:cubicBezTo>
                  <a:cubicBezTo>
                    <a:pt x="10673" y="4833"/>
                    <a:pt x="10630" y="4908"/>
                    <a:pt x="10609" y="4962"/>
                  </a:cubicBezTo>
                  <a:cubicBezTo>
                    <a:pt x="10566" y="5048"/>
                    <a:pt x="10513" y="5155"/>
                    <a:pt x="10480" y="5240"/>
                  </a:cubicBezTo>
                  <a:cubicBezTo>
                    <a:pt x="10438" y="5337"/>
                    <a:pt x="10395" y="5465"/>
                    <a:pt x="10363" y="5572"/>
                  </a:cubicBezTo>
                  <a:cubicBezTo>
                    <a:pt x="10363" y="5583"/>
                    <a:pt x="10363" y="5594"/>
                    <a:pt x="10352" y="5604"/>
                  </a:cubicBezTo>
                  <a:cubicBezTo>
                    <a:pt x="9956" y="5861"/>
                    <a:pt x="9303" y="6279"/>
                    <a:pt x="8896" y="6546"/>
                  </a:cubicBezTo>
                  <a:cubicBezTo>
                    <a:pt x="8457" y="6835"/>
                    <a:pt x="7644" y="7371"/>
                    <a:pt x="7076" y="7745"/>
                  </a:cubicBezTo>
                  <a:cubicBezTo>
                    <a:pt x="6327" y="8270"/>
                    <a:pt x="6145" y="8388"/>
                    <a:pt x="5438" y="8891"/>
                  </a:cubicBezTo>
                  <a:cubicBezTo>
                    <a:pt x="5203" y="9062"/>
                    <a:pt x="4732" y="9405"/>
                    <a:pt x="4475" y="9597"/>
                  </a:cubicBezTo>
                  <a:cubicBezTo>
                    <a:pt x="4346" y="9704"/>
                    <a:pt x="1456" y="11503"/>
                    <a:pt x="1167" y="11749"/>
                  </a:cubicBezTo>
                  <a:cubicBezTo>
                    <a:pt x="1007" y="11888"/>
                    <a:pt x="739" y="12124"/>
                    <a:pt x="482" y="12391"/>
                  </a:cubicBezTo>
                  <a:cubicBezTo>
                    <a:pt x="257" y="12627"/>
                    <a:pt x="150" y="12787"/>
                    <a:pt x="129" y="12841"/>
                  </a:cubicBezTo>
                  <a:cubicBezTo>
                    <a:pt x="64" y="12937"/>
                    <a:pt x="43" y="13001"/>
                    <a:pt x="32" y="13034"/>
                  </a:cubicBezTo>
                  <a:cubicBezTo>
                    <a:pt x="22" y="13044"/>
                    <a:pt x="22" y="13076"/>
                    <a:pt x="11" y="13087"/>
                  </a:cubicBezTo>
                  <a:cubicBezTo>
                    <a:pt x="11" y="13119"/>
                    <a:pt x="0" y="13151"/>
                    <a:pt x="0" y="13183"/>
                  </a:cubicBezTo>
                  <a:cubicBezTo>
                    <a:pt x="0" y="13237"/>
                    <a:pt x="22" y="13280"/>
                    <a:pt x="43" y="13323"/>
                  </a:cubicBezTo>
                  <a:cubicBezTo>
                    <a:pt x="86" y="13387"/>
                    <a:pt x="139" y="13408"/>
                    <a:pt x="161" y="13419"/>
                  </a:cubicBezTo>
                  <a:cubicBezTo>
                    <a:pt x="236" y="13451"/>
                    <a:pt x="289" y="13451"/>
                    <a:pt x="407" y="13462"/>
                  </a:cubicBezTo>
                  <a:cubicBezTo>
                    <a:pt x="426" y="13464"/>
                    <a:pt x="446" y="13465"/>
                    <a:pt x="465" y="13465"/>
                  </a:cubicBezTo>
                  <a:cubicBezTo>
                    <a:pt x="541" y="13465"/>
                    <a:pt x="617" y="13451"/>
                    <a:pt x="685" y="13451"/>
                  </a:cubicBezTo>
                  <a:cubicBezTo>
                    <a:pt x="846" y="13430"/>
                    <a:pt x="1049" y="13376"/>
                    <a:pt x="1210" y="13333"/>
                  </a:cubicBezTo>
                  <a:cubicBezTo>
                    <a:pt x="1328" y="13301"/>
                    <a:pt x="1488" y="13248"/>
                    <a:pt x="1606" y="13215"/>
                  </a:cubicBezTo>
                  <a:cubicBezTo>
                    <a:pt x="1842" y="13141"/>
                    <a:pt x="2216" y="13001"/>
                    <a:pt x="2484" y="12894"/>
                  </a:cubicBezTo>
                  <a:cubicBezTo>
                    <a:pt x="2655" y="12830"/>
                    <a:pt x="6049" y="10978"/>
                    <a:pt x="7719" y="10165"/>
                  </a:cubicBezTo>
                  <a:cubicBezTo>
                    <a:pt x="9078" y="9501"/>
                    <a:pt x="10331" y="8859"/>
                    <a:pt x="11808" y="8088"/>
                  </a:cubicBezTo>
                  <a:cubicBezTo>
                    <a:pt x="12022" y="8141"/>
                    <a:pt x="12033" y="8141"/>
                    <a:pt x="12268" y="8173"/>
                  </a:cubicBezTo>
                  <a:cubicBezTo>
                    <a:pt x="12370" y="8188"/>
                    <a:pt x="12495" y="8194"/>
                    <a:pt x="12617" y="8194"/>
                  </a:cubicBezTo>
                  <a:cubicBezTo>
                    <a:pt x="12765" y="8194"/>
                    <a:pt x="12908" y="8185"/>
                    <a:pt x="12996" y="8173"/>
                  </a:cubicBezTo>
                  <a:cubicBezTo>
                    <a:pt x="13114" y="8163"/>
                    <a:pt x="13285" y="8141"/>
                    <a:pt x="13403" y="8120"/>
                  </a:cubicBezTo>
                  <a:cubicBezTo>
                    <a:pt x="13638" y="8077"/>
                    <a:pt x="13820" y="8024"/>
                    <a:pt x="13831" y="8013"/>
                  </a:cubicBezTo>
                  <a:cubicBezTo>
                    <a:pt x="14077" y="7949"/>
                    <a:pt x="14152" y="7917"/>
                    <a:pt x="14356" y="7831"/>
                  </a:cubicBezTo>
                  <a:cubicBezTo>
                    <a:pt x="14473" y="7788"/>
                    <a:pt x="14666" y="7702"/>
                    <a:pt x="14795" y="7638"/>
                  </a:cubicBezTo>
                  <a:cubicBezTo>
                    <a:pt x="15169" y="7445"/>
                    <a:pt x="15512" y="7231"/>
                    <a:pt x="15694" y="7092"/>
                  </a:cubicBezTo>
                  <a:cubicBezTo>
                    <a:pt x="15801" y="7028"/>
                    <a:pt x="15961" y="6910"/>
                    <a:pt x="16154" y="6750"/>
                  </a:cubicBezTo>
                  <a:cubicBezTo>
                    <a:pt x="16347" y="6578"/>
                    <a:pt x="16465" y="6461"/>
                    <a:pt x="16561" y="6364"/>
                  </a:cubicBezTo>
                  <a:cubicBezTo>
                    <a:pt x="16604" y="6332"/>
                    <a:pt x="16743" y="6182"/>
                    <a:pt x="16914" y="5979"/>
                  </a:cubicBezTo>
                  <a:cubicBezTo>
                    <a:pt x="17043" y="5818"/>
                    <a:pt x="17128" y="5690"/>
                    <a:pt x="17193" y="5583"/>
                  </a:cubicBezTo>
                  <a:cubicBezTo>
                    <a:pt x="17225" y="5540"/>
                    <a:pt x="17257" y="5486"/>
                    <a:pt x="17289" y="5444"/>
                  </a:cubicBezTo>
                  <a:cubicBezTo>
                    <a:pt x="17321" y="5379"/>
                    <a:pt x="17364" y="5304"/>
                    <a:pt x="17396" y="5240"/>
                  </a:cubicBezTo>
                  <a:cubicBezTo>
                    <a:pt x="17667" y="5144"/>
                    <a:pt x="17854" y="5118"/>
                    <a:pt x="18005" y="5118"/>
                  </a:cubicBezTo>
                  <a:cubicBezTo>
                    <a:pt x="18193" y="5118"/>
                    <a:pt x="18327" y="5159"/>
                    <a:pt x="18498" y="5159"/>
                  </a:cubicBezTo>
                  <a:cubicBezTo>
                    <a:pt x="18729" y="5159"/>
                    <a:pt x="19028" y="5085"/>
                    <a:pt x="19623" y="4737"/>
                  </a:cubicBezTo>
                  <a:cubicBezTo>
                    <a:pt x="19826" y="4609"/>
                    <a:pt x="19954" y="4523"/>
                    <a:pt x="20136" y="4373"/>
                  </a:cubicBezTo>
                  <a:cubicBezTo>
                    <a:pt x="20329" y="4213"/>
                    <a:pt x="20511" y="4009"/>
                    <a:pt x="20533" y="3988"/>
                  </a:cubicBezTo>
                  <a:cubicBezTo>
                    <a:pt x="20607" y="3881"/>
                    <a:pt x="20715" y="3742"/>
                    <a:pt x="20789" y="3635"/>
                  </a:cubicBezTo>
                  <a:cubicBezTo>
                    <a:pt x="20843" y="3560"/>
                    <a:pt x="20907" y="3442"/>
                    <a:pt x="20950" y="3356"/>
                  </a:cubicBezTo>
                  <a:cubicBezTo>
                    <a:pt x="20950" y="3356"/>
                    <a:pt x="21068" y="3131"/>
                    <a:pt x="21153" y="2832"/>
                  </a:cubicBezTo>
                  <a:cubicBezTo>
                    <a:pt x="21250" y="2457"/>
                    <a:pt x="21239" y="2157"/>
                    <a:pt x="21239" y="2125"/>
                  </a:cubicBezTo>
                  <a:cubicBezTo>
                    <a:pt x="21239" y="2082"/>
                    <a:pt x="21239" y="2029"/>
                    <a:pt x="21228" y="1986"/>
                  </a:cubicBezTo>
                  <a:cubicBezTo>
                    <a:pt x="21218" y="1815"/>
                    <a:pt x="21218" y="1815"/>
                    <a:pt x="21196" y="1740"/>
                  </a:cubicBezTo>
                  <a:cubicBezTo>
                    <a:pt x="21153" y="1547"/>
                    <a:pt x="21121" y="1451"/>
                    <a:pt x="21078" y="1344"/>
                  </a:cubicBezTo>
                  <a:cubicBezTo>
                    <a:pt x="21078" y="1344"/>
                    <a:pt x="21046" y="1269"/>
                    <a:pt x="20993" y="1172"/>
                  </a:cubicBezTo>
                  <a:cubicBezTo>
                    <a:pt x="20961" y="1119"/>
                    <a:pt x="20961" y="1119"/>
                    <a:pt x="20897" y="1012"/>
                  </a:cubicBezTo>
                  <a:cubicBezTo>
                    <a:pt x="20854" y="937"/>
                    <a:pt x="20768" y="830"/>
                    <a:pt x="20725" y="787"/>
                  </a:cubicBezTo>
                  <a:cubicBezTo>
                    <a:pt x="20682" y="744"/>
                    <a:pt x="20629" y="680"/>
                    <a:pt x="20586" y="637"/>
                  </a:cubicBezTo>
                  <a:cubicBezTo>
                    <a:pt x="20554" y="616"/>
                    <a:pt x="20522" y="584"/>
                    <a:pt x="20490" y="551"/>
                  </a:cubicBezTo>
                  <a:cubicBezTo>
                    <a:pt x="20458" y="530"/>
                    <a:pt x="20415" y="487"/>
                    <a:pt x="20383" y="466"/>
                  </a:cubicBezTo>
                  <a:cubicBezTo>
                    <a:pt x="20308" y="423"/>
                    <a:pt x="20222" y="359"/>
                    <a:pt x="20147" y="316"/>
                  </a:cubicBezTo>
                  <a:cubicBezTo>
                    <a:pt x="20072" y="273"/>
                    <a:pt x="19954" y="230"/>
                    <a:pt x="19880" y="188"/>
                  </a:cubicBezTo>
                  <a:cubicBezTo>
                    <a:pt x="19826" y="166"/>
                    <a:pt x="19772" y="155"/>
                    <a:pt x="19719" y="134"/>
                  </a:cubicBezTo>
                  <a:cubicBezTo>
                    <a:pt x="19623" y="102"/>
                    <a:pt x="19483" y="70"/>
                    <a:pt x="19387" y="48"/>
                  </a:cubicBezTo>
                  <a:cubicBezTo>
                    <a:pt x="19342" y="39"/>
                    <a:pt x="19148" y="1"/>
                    <a:pt x="18860" y="1"/>
                  </a:cubicBez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1"/>
            <p:cNvSpPr/>
            <p:nvPr/>
          </p:nvSpPr>
          <p:spPr>
            <a:xfrm>
              <a:off x="5608850" y="1927900"/>
              <a:ext cx="102775" cy="118450"/>
            </a:xfrm>
            <a:custGeom>
              <a:avLst/>
              <a:gdLst/>
              <a:ahLst/>
              <a:cxnLst/>
              <a:rect l="l" t="t" r="r" b="b"/>
              <a:pathLst>
                <a:path w="4111" h="4738" extrusionOk="0">
                  <a:moveTo>
                    <a:pt x="62" y="435"/>
                  </a:moveTo>
                  <a:cubicBezTo>
                    <a:pt x="41" y="445"/>
                    <a:pt x="20" y="455"/>
                    <a:pt x="0" y="466"/>
                  </a:cubicBezTo>
                  <a:cubicBezTo>
                    <a:pt x="20" y="456"/>
                    <a:pt x="40" y="446"/>
                    <a:pt x="62" y="435"/>
                  </a:cubicBezTo>
                  <a:close/>
                  <a:moveTo>
                    <a:pt x="1721" y="1"/>
                  </a:moveTo>
                  <a:cubicBezTo>
                    <a:pt x="1665" y="1"/>
                    <a:pt x="1605" y="2"/>
                    <a:pt x="1542" y="6"/>
                  </a:cubicBezTo>
                  <a:cubicBezTo>
                    <a:pt x="1145" y="16"/>
                    <a:pt x="835" y="113"/>
                    <a:pt x="717" y="155"/>
                  </a:cubicBezTo>
                  <a:cubicBezTo>
                    <a:pt x="632" y="177"/>
                    <a:pt x="514" y="220"/>
                    <a:pt x="428" y="262"/>
                  </a:cubicBezTo>
                  <a:cubicBezTo>
                    <a:pt x="319" y="308"/>
                    <a:pt x="180" y="376"/>
                    <a:pt x="62" y="435"/>
                  </a:cubicBezTo>
                  <a:lnTo>
                    <a:pt x="62" y="435"/>
                  </a:lnTo>
                  <a:cubicBezTo>
                    <a:pt x="179" y="382"/>
                    <a:pt x="311" y="355"/>
                    <a:pt x="454" y="355"/>
                  </a:cubicBezTo>
                  <a:cubicBezTo>
                    <a:pt x="684" y="355"/>
                    <a:pt x="943" y="425"/>
                    <a:pt x="1220" y="573"/>
                  </a:cubicBezTo>
                  <a:cubicBezTo>
                    <a:pt x="2184" y="1119"/>
                    <a:pt x="2976" y="2457"/>
                    <a:pt x="2987" y="3581"/>
                  </a:cubicBezTo>
                  <a:cubicBezTo>
                    <a:pt x="2997" y="4127"/>
                    <a:pt x="2819" y="4515"/>
                    <a:pt x="2519" y="4715"/>
                  </a:cubicBezTo>
                  <a:lnTo>
                    <a:pt x="2519" y="4715"/>
                  </a:lnTo>
                  <a:cubicBezTo>
                    <a:pt x="2702" y="4598"/>
                    <a:pt x="2826" y="4514"/>
                    <a:pt x="2997" y="4373"/>
                  </a:cubicBezTo>
                  <a:cubicBezTo>
                    <a:pt x="3190" y="4213"/>
                    <a:pt x="3372" y="4009"/>
                    <a:pt x="3394" y="3988"/>
                  </a:cubicBezTo>
                  <a:cubicBezTo>
                    <a:pt x="3468" y="3881"/>
                    <a:pt x="3576" y="3742"/>
                    <a:pt x="3650" y="3635"/>
                  </a:cubicBezTo>
                  <a:cubicBezTo>
                    <a:pt x="3704" y="3560"/>
                    <a:pt x="3768" y="3442"/>
                    <a:pt x="3811" y="3356"/>
                  </a:cubicBezTo>
                  <a:cubicBezTo>
                    <a:pt x="3811" y="3356"/>
                    <a:pt x="3929" y="3131"/>
                    <a:pt x="4014" y="2832"/>
                  </a:cubicBezTo>
                  <a:cubicBezTo>
                    <a:pt x="4111" y="2457"/>
                    <a:pt x="4100" y="2157"/>
                    <a:pt x="4100" y="2125"/>
                  </a:cubicBezTo>
                  <a:cubicBezTo>
                    <a:pt x="4100" y="2082"/>
                    <a:pt x="4100" y="2029"/>
                    <a:pt x="4089" y="1986"/>
                  </a:cubicBezTo>
                  <a:cubicBezTo>
                    <a:pt x="4079" y="1815"/>
                    <a:pt x="4079" y="1815"/>
                    <a:pt x="4057" y="1740"/>
                  </a:cubicBezTo>
                  <a:cubicBezTo>
                    <a:pt x="4014" y="1547"/>
                    <a:pt x="3982" y="1451"/>
                    <a:pt x="3939" y="1344"/>
                  </a:cubicBezTo>
                  <a:cubicBezTo>
                    <a:pt x="3939" y="1344"/>
                    <a:pt x="3907" y="1269"/>
                    <a:pt x="3854" y="1172"/>
                  </a:cubicBezTo>
                  <a:cubicBezTo>
                    <a:pt x="3822" y="1119"/>
                    <a:pt x="3822" y="1119"/>
                    <a:pt x="3768" y="1012"/>
                  </a:cubicBezTo>
                  <a:cubicBezTo>
                    <a:pt x="3715" y="937"/>
                    <a:pt x="3629" y="830"/>
                    <a:pt x="3586" y="787"/>
                  </a:cubicBezTo>
                  <a:cubicBezTo>
                    <a:pt x="3543" y="744"/>
                    <a:pt x="3490" y="680"/>
                    <a:pt x="3447" y="637"/>
                  </a:cubicBezTo>
                  <a:cubicBezTo>
                    <a:pt x="3415" y="616"/>
                    <a:pt x="3383" y="584"/>
                    <a:pt x="3351" y="551"/>
                  </a:cubicBezTo>
                  <a:cubicBezTo>
                    <a:pt x="3319" y="530"/>
                    <a:pt x="3276" y="487"/>
                    <a:pt x="3244" y="466"/>
                  </a:cubicBezTo>
                  <a:cubicBezTo>
                    <a:pt x="3169" y="423"/>
                    <a:pt x="3083" y="359"/>
                    <a:pt x="3008" y="316"/>
                  </a:cubicBezTo>
                  <a:cubicBezTo>
                    <a:pt x="2933" y="273"/>
                    <a:pt x="2815" y="230"/>
                    <a:pt x="2741" y="188"/>
                  </a:cubicBezTo>
                  <a:cubicBezTo>
                    <a:pt x="2698" y="166"/>
                    <a:pt x="2633" y="155"/>
                    <a:pt x="2580" y="134"/>
                  </a:cubicBezTo>
                  <a:cubicBezTo>
                    <a:pt x="2484" y="102"/>
                    <a:pt x="2344" y="70"/>
                    <a:pt x="2248" y="48"/>
                  </a:cubicBezTo>
                  <a:cubicBezTo>
                    <a:pt x="2203" y="39"/>
                    <a:pt x="2009" y="1"/>
                    <a:pt x="1721" y="1"/>
                  </a:cubicBezTo>
                  <a:close/>
                  <a:moveTo>
                    <a:pt x="2519" y="4715"/>
                  </a:moveTo>
                  <a:cubicBezTo>
                    <a:pt x="2507" y="4722"/>
                    <a:pt x="2496" y="4730"/>
                    <a:pt x="2484" y="4737"/>
                  </a:cubicBezTo>
                  <a:cubicBezTo>
                    <a:pt x="2496" y="4730"/>
                    <a:pt x="2507" y="4722"/>
                    <a:pt x="2519" y="4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1"/>
            <p:cNvSpPr/>
            <p:nvPr/>
          </p:nvSpPr>
          <p:spPr>
            <a:xfrm>
              <a:off x="5567100" y="1936775"/>
              <a:ext cx="116700" cy="123475"/>
            </a:xfrm>
            <a:custGeom>
              <a:avLst/>
              <a:gdLst/>
              <a:ahLst/>
              <a:cxnLst/>
              <a:rect l="l" t="t" r="r" b="b"/>
              <a:pathLst>
                <a:path w="4668" h="4939" extrusionOk="0">
                  <a:moveTo>
                    <a:pt x="2124" y="0"/>
                  </a:moveTo>
                  <a:cubicBezTo>
                    <a:pt x="1955" y="0"/>
                    <a:pt x="1802" y="38"/>
                    <a:pt x="1670" y="111"/>
                  </a:cubicBezTo>
                  <a:cubicBezTo>
                    <a:pt x="214" y="967"/>
                    <a:pt x="1060" y="1074"/>
                    <a:pt x="0" y="1909"/>
                  </a:cubicBezTo>
                  <a:cubicBezTo>
                    <a:pt x="97" y="1854"/>
                    <a:pt x="209" y="1824"/>
                    <a:pt x="331" y="1824"/>
                  </a:cubicBezTo>
                  <a:cubicBezTo>
                    <a:pt x="492" y="1824"/>
                    <a:pt x="673" y="1875"/>
                    <a:pt x="867" y="1984"/>
                  </a:cubicBezTo>
                  <a:cubicBezTo>
                    <a:pt x="1552" y="2370"/>
                    <a:pt x="2120" y="3322"/>
                    <a:pt x="2130" y="4125"/>
                  </a:cubicBezTo>
                  <a:cubicBezTo>
                    <a:pt x="2130" y="4521"/>
                    <a:pt x="1991" y="4810"/>
                    <a:pt x="1766" y="4939"/>
                  </a:cubicBezTo>
                  <a:cubicBezTo>
                    <a:pt x="2124" y="4794"/>
                    <a:pt x="2353" y="4756"/>
                    <a:pt x="2531" y="4756"/>
                  </a:cubicBezTo>
                  <a:cubicBezTo>
                    <a:pt x="2721" y="4756"/>
                    <a:pt x="2854" y="4799"/>
                    <a:pt x="3029" y="4799"/>
                  </a:cubicBezTo>
                  <a:cubicBezTo>
                    <a:pt x="3259" y="4799"/>
                    <a:pt x="3559" y="4725"/>
                    <a:pt x="4154" y="4382"/>
                  </a:cubicBezTo>
                  <a:cubicBezTo>
                    <a:pt x="4475" y="4189"/>
                    <a:pt x="4667" y="3793"/>
                    <a:pt x="4657" y="3226"/>
                  </a:cubicBezTo>
                  <a:cubicBezTo>
                    <a:pt x="4646" y="2102"/>
                    <a:pt x="3854" y="764"/>
                    <a:pt x="2890" y="218"/>
                  </a:cubicBezTo>
                  <a:cubicBezTo>
                    <a:pt x="2613" y="70"/>
                    <a:pt x="2354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1"/>
            <p:cNvSpPr/>
            <p:nvPr/>
          </p:nvSpPr>
          <p:spPr>
            <a:xfrm>
              <a:off x="5437300" y="1981700"/>
              <a:ext cx="183075" cy="151050"/>
            </a:xfrm>
            <a:custGeom>
              <a:avLst/>
              <a:gdLst/>
              <a:ahLst/>
              <a:cxnLst/>
              <a:rect l="l" t="t" r="r" b="b"/>
              <a:pathLst>
                <a:path w="7323" h="6042" extrusionOk="0">
                  <a:moveTo>
                    <a:pt x="13" y="3720"/>
                  </a:moveTo>
                  <a:cubicBezTo>
                    <a:pt x="8" y="3741"/>
                    <a:pt x="4" y="3762"/>
                    <a:pt x="0" y="3784"/>
                  </a:cubicBezTo>
                  <a:cubicBezTo>
                    <a:pt x="4" y="3764"/>
                    <a:pt x="8" y="3743"/>
                    <a:pt x="13" y="3720"/>
                  </a:cubicBezTo>
                  <a:close/>
                  <a:moveTo>
                    <a:pt x="1188" y="5839"/>
                  </a:moveTo>
                  <a:lnTo>
                    <a:pt x="1188" y="5839"/>
                  </a:lnTo>
                  <a:cubicBezTo>
                    <a:pt x="1210" y="5848"/>
                    <a:pt x="1232" y="5855"/>
                    <a:pt x="1253" y="5861"/>
                  </a:cubicBezTo>
                  <a:lnTo>
                    <a:pt x="1253" y="5861"/>
                  </a:lnTo>
                  <a:cubicBezTo>
                    <a:pt x="1231" y="5854"/>
                    <a:pt x="1209" y="5846"/>
                    <a:pt x="1188" y="5839"/>
                  </a:cubicBezTo>
                  <a:close/>
                  <a:moveTo>
                    <a:pt x="5089" y="0"/>
                  </a:moveTo>
                  <a:cubicBezTo>
                    <a:pt x="5030" y="0"/>
                    <a:pt x="4967" y="2"/>
                    <a:pt x="4903" y="5"/>
                  </a:cubicBezTo>
                  <a:cubicBezTo>
                    <a:pt x="4807" y="16"/>
                    <a:pt x="4646" y="27"/>
                    <a:pt x="4421" y="59"/>
                  </a:cubicBezTo>
                  <a:cubicBezTo>
                    <a:pt x="4293" y="80"/>
                    <a:pt x="4079" y="123"/>
                    <a:pt x="3918" y="177"/>
                  </a:cubicBezTo>
                  <a:cubicBezTo>
                    <a:pt x="3661" y="241"/>
                    <a:pt x="2890" y="455"/>
                    <a:pt x="1959" y="1076"/>
                  </a:cubicBezTo>
                  <a:cubicBezTo>
                    <a:pt x="1831" y="1151"/>
                    <a:pt x="1659" y="1279"/>
                    <a:pt x="1563" y="1365"/>
                  </a:cubicBezTo>
                  <a:cubicBezTo>
                    <a:pt x="1392" y="1493"/>
                    <a:pt x="1328" y="1557"/>
                    <a:pt x="1135" y="1739"/>
                  </a:cubicBezTo>
                  <a:cubicBezTo>
                    <a:pt x="1103" y="1772"/>
                    <a:pt x="974" y="1889"/>
                    <a:pt x="824" y="2071"/>
                  </a:cubicBezTo>
                  <a:cubicBezTo>
                    <a:pt x="749" y="2168"/>
                    <a:pt x="642" y="2307"/>
                    <a:pt x="578" y="2403"/>
                  </a:cubicBezTo>
                  <a:cubicBezTo>
                    <a:pt x="525" y="2467"/>
                    <a:pt x="471" y="2564"/>
                    <a:pt x="428" y="2628"/>
                  </a:cubicBezTo>
                  <a:cubicBezTo>
                    <a:pt x="396" y="2681"/>
                    <a:pt x="364" y="2756"/>
                    <a:pt x="332" y="2810"/>
                  </a:cubicBezTo>
                  <a:cubicBezTo>
                    <a:pt x="289" y="2896"/>
                    <a:pt x="236" y="3003"/>
                    <a:pt x="203" y="3088"/>
                  </a:cubicBezTo>
                  <a:cubicBezTo>
                    <a:pt x="161" y="3185"/>
                    <a:pt x="118" y="3313"/>
                    <a:pt x="86" y="3420"/>
                  </a:cubicBezTo>
                  <a:cubicBezTo>
                    <a:pt x="60" y="3507"/>
                    <a:pt x="34" y="3623"/>
                    <a:pt x="13" y="3720"/>
                  </a:cubicBezTo>
                  <a:lnTo>
                    <a:pt x="13" y="3720"/>
                  </a:lnTo>
                  <a:cubicBezTo>
                    <a:pt x="86" y="3416"/>
                    <a:pt x="290" y="3242"/>
                    <a:pt x="560" y="3242"/>
                  </a:cubicBezTo>
                  <a:cubicBezTo>
                    <a:pt x="695" y="3242"/>
                    <a:pt x="846" y="3285"/>
                    <a:pt x="1006" y="3377"/>
                  </a:cubicBezTo>
                  <a:cubicBezTo>
                    <a:pt x="1574" y="3688"/>
                    <a:pt x="2045" y="4480"/>
                    <a:pt x="2055" y="5144"/>
                  </a:cubicBezTo>
                  <a:cubicBezTo>
                    <a:pt x="2055" y="5621"/>
                    <a:pt x="1818" y="5895"/>
                    <a:pt x="1473" y="5895"/>
                  </a:cubicBezTo>
                  <a:cubicBezTo>
                    <a:pt x="1404" y="5895"/>
                    <a:pt x="1330" y="5884"/>
                    <a:pt x="1253" y="5861"/>
                  </a:cubicBezTo>
                  <a:lnTo>
                    <a:pt x="1253" y="5861"/>
                  </a:lnTo>
                  <a:cubicBezTo>
                    <a:pt x="1338" y="5889"/>
                    <a:pt x="1434" y="5919"/>
                    <a:pt x="1509" y="5936"/>
                  </a:cubicBezTo>
                  <a:cubicBezTo>
                    <a:pt x="1745" y="5989"/>
                    <a:pt x="1745" y="5989"/>
                    <a:pt x="1991" y="6021"/>
                  </a:cubicBezTo>
                  <a:cubicBezTo>
                    <a:pt x="2093" y="6036"/>
                    <a:pt x="2218" y="6042"/>
                    <a:pt x="2340" y="6042"/>
                  </a:cubicBezTo>
                  <a:cubicBezTo>
                    <a:pt x="2488" y="6042"/>
                    <a:pt x="2631" y="6033"/>
                    <a:pt x="2719" y="6021"/>
                  </a:cubicBezTo>
                  <a:cubicBezTo>
                    <a:pt x="2837" y="6011"/>
                    <a:pt x="3008" y="5989"/>
                    <a:pt x="3126" y="5968"/>
                  </a:cubicBezTo>
                  <a:cubicBezTo>
                    <a:pt x="3361" y="5925"/>
                    <a:pt x="3543" y="5872"/>
                    <a:pt x="3554" y="5861"/>
                  </a:cubicBezTo>
                  <a:cubicBezTo>
                    <a:pt x="3800" y="5797"/>
                    <a:pt x="3875" y="5765"/>
                    <a:pt x="4079" y="5679"/>
                  </a:cubicBezTo>
                  <a:cubicBezTo>
                    <a:pt x="4196" y="5636"/>
                    <a:pt x="4389" y="5550"/>
                    <a:pt x="4518" y="5486"/>
                  </a:cubicBezTo>
                  <a:cubicBezTo>
                    <a:pt x="4892" y="5293"/>
                    <a:pt x="5235" y="5079"/>
                    <a:pt x="5417" y="4940"/>
                  </a:cubicBezTo>
                  <a:cubicBezTo>
                    <a:pt x="5524" y="4876"/>
                    <a:pt x="5684" y="4758"/>
                    <a:pt x="5877" y="4598"/>
                  </a:cubicBezTo>
                  <a:cubicBezTo>
                    <a:pt x="6070" y="4426"/>
                    <a:pt x="6188" y="4309"/>
                    <a:pt x="6284" y="4212"/>
                  </a:cubicBezTo>
                  <a:cubicBezTo>
                    <a:pt x="6327" y="4180"/>
                    <a:pt x="6466" y="4030"/>
                    <a:pt x="6637" y="3827"/>
                  </a:cubicBezTo>
                  <a:cubicBezTo>
                    <a:pt x="6766" y="3666"/>
                    <a:pt x="6851" y="3538"/>
                    <a:pt x="6916" y="3431"/>
                  </a:cubicBezTo>
                  <a:cubicBezTo>
                    <a:pt x="6948" y="3388"/>
                    <a:pt x="6980" y="3334"/>
                    <a:pt x="7012" y="3292"/>
                  </a:cubicBezTo>
                  <a:cubicBezTo>
                    <a:pt x="7055" y="3217"/>
                    <a:pt x="7108" y="3120"/>
                    <a:pt x="7140" y="3045"/>
                  </a:cubicBezTo>
                  <a:cubicBezTo>
                    <a:pt x="7183" y="2960"/>
                    <a:pt x="7205" y="2896"/>
                    <a:pt x="7258" y="2767"/>
                  </a:cubicBezTo>
                  <a:cubicBezTo>
                    <a:pt x="7301" y="2639"/>
                    <a:pt x="7322" y="2489"/>
                    <a:pt x="7322" y="2328"/>
                  </a:cubicBezTo>
                  <a:cubicBezTo>
                    <a:pt x="7312" y="1525"/>
                    <a:pt x="6744" y="573"/>
                    <a:pt x="6059" y="187"/>
                  </a:cubicBezTo>
                  <a:cubicBezTo>
                    <a:pt x="5920" y="112"/>
                    <a:pt x="5792" y="69"/>
                    <a:pt x="5674" y="48"/>
                  </a:cubicBezTo>
                  <a:cubicBezTo>
                    <a:pt x="5513" y="16"/>
                    <a:pt x="5395" y="5"/>
                    <a:pt x="5353" y="5"/>
                  </a:cubicBezTo>
                  <a:cubicBezTo>
                    <a:pt x="5303" y="5"/>
                    <a:pt x="5205" y="0"/>
                    <a:pt x="5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1"/>
            <p:cNvSpPr/>
            <p:nvPr/>
          </p:nvSpPr>
          <p:spPr>
            <a:xfrm>
              <a:off x="5180375" y="2062800"/>
              <a:ext cx="308325" cy="201725"/>
            </a:xfrm>
            <a:custGeom>
              <a:avLst/>
              <a:gdLst/>
              <a:ahLst/>
              <a:cxnLst/>
              <a:rect l="l" t="t" r="r" b="b"/>
              <a:pathLst>
                <a:path w="12333" h="8069" extrusionOk="0">
                  <a:moveTo>
                    <a:pt x="10831" y="1"/>
                  </a:moveTo>
                  <a:cubicBezTo>
                    <a:pt x="10722" y="1"/>
                    <a:pt x="10625" y="28"/>
                    <a:pt x="10545" y="80"/>
                  </a:cubicBezTo>
                  <a:cubicBezTo>
                    <a:pt x="10202" y="305"/>
                    <a:pt x="9378" y="829"/>
                    <a:pt x="8896" y="1150"/>
                  </a:cubicBezTo>
                  <a:cubicBezTo>
                    <a:pt x="8457" y="1439"/>
                    <a:pt x="7644" y="1975"/>
                    <a:pt x="7076" y="2349"/>
                  </a:cubicBezTo>
                  <a:cubicBezTo>
                    <a:pt x="6327" y="2874"/>
                    <a:pt x="6145" y="2992"/>
                    <a:pt x="5438" y="3495"/>
                  </a:cubicBezTo>
                  <a:cubicBezTo>
                    <a:pt x="5203" y="3666"/>
                    <a:pt x="1456" y="6107"/>
                    <a:pt x="1167" y="6353"/>
                  </a:cubicBezTo>
                  <a:cubicBezTo>
                    <a:pt x="1007" y="6492"/>
                    <a:pt x="739" y="6728"/>
                    <a:pt x="482" y="6995"/>
                  </a:cubicBezTo>
                  <a:cubicBezTo>
                    <a:pt x="257" y="7231"/>
                    <a:pt x="150" y="7391"/>
                    <a:pt x="129" y="7445"/>
                  </a:cubicBezTo>
                  <a:cubicBezTo>
                    <a:pt x="64" y="7541"/>
                    <a:pt x="43" y="7605"/>
                    <a:pt x="32" y="7638"/>
                  </a:cubicBezTo>
                  <a:cubicBezTo>
                    <a:pt x="22" y="7648"/>
                    <a:pt x="22" y="7680"/>
                    <a:pt x="11" y="7691"/>
                  </a:cubicBezTo>
                  <a:cubicBezTo>
                    <a:pt x="11" y="7723"/>
                    <a:pt x="0" y="7755"/>
                    <a:pt x="0" y="7787"/>
                  </a:cubicBezTo>
                  <a:cubicBezTo>
                    <a:pt x="0" y="7841"/>
                    <a:pt x="22" y="7884"/>
                    <a:pt x="43" y="7927"/>
                  </a:cubicBezTo>
                  <a:cubicBezTo>
                    <a:pt x="86" y="7991"/>
                    <a:pt x="139" y="8012"/>
                    <a:pt x="161" y="8023"/>
                  </a:cubicBezTo>
                  <a:cubicBezTo>
                    <a:pt x="236" y="8044"/>
                    <a:pt x="289" y="8055"/>
                    <a:pt x="407" y="8066"/>
                  </a:cubicBezTo>
                  <a:cubicBezTo>
                    <a:pt x="426" y="8068"/>
                    <a:pt x="446" y="8069"/>
                    <a:pt x="465" y="8069"/>
                  </a:cubicBezTo>
                  <a:cubicBezTo>
                    <a:pt x="541" y="8069"/>
                    <a:pt x="617" y="8055"/>
                    <a:pt x="685" y="8055"/>
                  </a:cubicBezTo>
                  <a:cubicBezTo>
                    <a:pt x="846" y="8034"/>
                    <a:pt x="1049" y="7980"/>
                    <a:pt x="1210" y="7937"/>
                  </a:cubicBezTo>
                  <a:cubicBezTo>
                    <a:pt x="1328" y="7905"/>
                    <a:pt x="1488" y="7852"/>
                    <a:pt x="1606" y="7819"/>
                  </a:cubicBezTo>
                  <a:cubicBezTo>
                    <a:pt x="1842" y="7745"/>
                    <a:pt x="2216" y="7605"/>
                    <a:pt x="2484" y="7498"/>
                  </a:cubicBezTo>
                  <a:cubicBezTo>
                    <a:pt x="2655" y="7434"/>
                    <a:pt x="6049" y="5582"/>
                    <a:pt x="7719" y="4769"/>
                  </a:cubicBezTo>
                  <a:cubicBezTo>
                    <a:pt x="9142" y="4073"/>
                    <a:pt x="10448" y="3398"/>
                    <a:pt x="12011" y="2595"/>
                  </a:cubicBezTo>
                  <a:cubicBezTo>
                    <a:pt x="12204" y="2488"/>
                    <a:pt x="12332" y="2242"/>
                    <a:pt x="12322" y="1900"/>
                  </a:cubicBezTo>
                  <a:cubicBezTo>
                    <a:pt x="12322" y="1236"/>
                    <a:pt x="11851" y="444"/>
                    <a:pt x="11283" y="133"/>
                  </a:cubicBezTo>
                  <a:cubicBezTo>
                    <a:pt x="11122" y="44"/>
                    <a:pt x="10967" y="1"/>
                    <a:pt x="10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1"/>
            <p:cNvSpPr/>
            <p:nvPr/>
          </p:nvSpPr>
          <p:spPr>
            <a:xfrm>
              <a:off x="5624900" y="1922400"/>
              <a:ext cx="77100" cy="77100"/>
            </a:xfrm>
            <a:custGeom>
              <a:avLst/>
              <a:gdLst/>
              <a:ahLst/>
              <a:cxnLst/>
              <a:rect l="l" t="t" r="r" b="b"/>
              <a:pathLst>
                <a:path w="3084" h="3084" extrusionOk="0">
                  <a:moveTo>
                    <a:pt x="1542" y="1"/>
                  </a:moveTo>
                  <a:cubicBezTo>
                    <a:pt x="696" y="1"/>
                    <a:pt x="0" y="686"/>
                    <a:pt x="0" y="1542"/>
                  </a:cubicBezTo>
                  <a:cubicBezTo>
                    <a:pt x="0" y="2388"/>
                    <a:pt x="696" y="3084"/>
                    <a:pt x="1542" y="3084"/>
                  </a:cubicBezTo>
                  <a:cubicBezTo>
                    <a:pt x="2398" y="3084"/>
                    <a:pt x="3083" y="2388"/>
                    <a:pt x="3083" y="1542"/>
                  </a:cubicBezTo>
                  <a:cubicBezTo>
                    <a:pt x="3083" y="686"/>
                    <a:pt x="2398" y="1"/>
                    <a:pt x="1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1"/>
            <p:cNvSpPr/>
            <p:nvPr/>
          </p:nvSpPr>
          <p:spPr>
            <a:xfrm>
              <a:off x="5535775" y="2046200"/>
              <a:ext cx="493800" cy="311425"/>
            </a:xfrm>
            <a:custGeom>
              <a:avLst/>
              <a:gdLst/>
              <a:ahLst/>
              <a:cxnLst/>
              <a:rect l="l" t="t" r="r" b="b"/>
              <a:pathLst>
                <a:path w="19752" h="12457" extrusionOk="0">
                  <a:moveTo>
                    <a:pt x="2654" y="0"/>
                  </a:moveTo>
                  <a:cubicBezTo>
                    <a:pt x="2250" y="0"/>
                    <a:pt x="1967" y="57"/>
                    <a:pt x="1831" y="176"/>
                  </a:cubicBezTo>
                  <a:cubicBezTo>
                    <a:pt x="1790" y="207"/>
                    <a:pt x="1779" y="248"/>
                    <a:pt x="1787" y="298"/>
                  </a:cubicBezTo>
                  <a:lnTo>
                    <a:pt x="1787" y="298"/>
                  </a:lnTo>
                  <a:cubicBezTo>
                    <a:pt x="1784" y="290"/>
                    <a:pt x="1778" y="283"/>
                    <a:pt x="1778" y="283"/>
                  </a:cubicBezTo>
                  <a:lnTo>
                    <a:pt x="1778" y="1450"/>
                  </a:lnTo>
                  <a:cubicBezTo>
                    <a:pt x="1278" y="1279"/>
                    <a:pt x="855" y="1189"/>
                    <a:pt x="536" y="1189"/>
                  </a:cubicBezTo>
                  <a:cubicBezTo>
                    <a:pt x="376" y="1189"/>
                    <a:pt x="243" y="1211"/>
                    <a:pt x="140" y="1258"/>
                  </a:cubicBezTo>
                  <a:cubicBezTo>
                    <a:pt x="44" y="1300"/>
                    <a:pt x="1" y="1375"/>
                    <a:pt x="11" y="1482"/>
                  </a:cubicBezTo>
                  <a:lnTo>
                    <a:pt x="11" y="1482"/>
                  </a:lnTo>
                  <a:lnTo>
                    <a:pt x="1" y="2821"/>
                  </a:lnTo>
                  <a:cubicBezTo>
                    <a:pt x="1" y="3859"/>
                    <a:pt x="4368" y="7884"/>
                    <a:pt x="7676" y="10335"/>
                  </a:cubicBezTo>
                  <a:cubicBezTo>
                    <a:pt x="8104" y="10646"/>
                    <a:pt x="8554" y="10946"/>
                    <a:pt x="8993" y="11192"/>
                  </a:cubicBezTo>
                  <a:cubicBezTo>
                    <a:pt x="10367" y="11983"/>
                    <a:pt x="11728" y="12457"/>
                    <a:pt x="12638" y="12457"/>
                  </a:cubicBezTo>
                  <a:cubicBezTo>
                    <a:pt x="12897" y="12457"/>
                    <a:pt x="13120" y="12418"/>
                    <a:pt x="13296" y="12337"/>
                  </a:cubicBezTo>
                  <a:cubicBezTo>
                    <a:pt x="13457" y="12262"/>
                    <a:pt x="13542" y="12134"/>
                    <a:pt x="13542" y="11952"/>
                  </a:cubicBezTo>
                  <a:lnTo>
                    <a:pt x="13542" y="10614"/>
                  </a:lnTo>
                  <a:cubicBezTo>
                    <a:pt x="13564" y="9779"/>
                    <a:pt x="11840" y="7863"/>
                    <a:pt x="9164" y="5797"/>
                  </a:cubicBezTo>
                  <a:lnTo>
                    <a:pt x="9164" y="5797"/>
                  </a:lnTo>
                  <a:cubicBezTo>
                    <a:pt x="10545" y="6407"/>
                    <a:pt x="11958" y="6985"/>
                    <a:pt x="13211" y="7467"/>
                  </a:cubicBezTo>
                  <a:cubicBezTo>
                    <a:pt x="15168" y="8218"/>
                    <a:pt x="17095" y="8628"/>
                    <a:pt x="18356" y="8628"/>
                  </a:cubicBezTo>
                  <a:cubicBezTo>
                    <a:pt x="18965" y="8628"/>
                    <a:pt x="19418" y="8532"/>
                    <a:pt x="19644" y="8334"/>
                  </a:cubicBezTo>
                  <a:cubicBezTo>
                    <a:pt x="19698" y="8280"/>
                    <a:pt x="19730" y="8216"/>
                    <a:pt x="19730" y="8152"/>
                  </a:cubicBezTo>
                  <a:lnTo>
                    <a:pt x="19730" y="6814"/>
                  </a:lnTo>
                  <a:cubicBezTo>
                    <a:pt x="19751" y="6450"/>
                    <a:pt x="19023" y="5839"/>
                    <a:pt x="17782" y="5122"/>
                  </a:cubicBezTo>
                  <a:cubicBezTo>
                    <a:pt x="16390" y="4319"/>
                    <a:pt x="14367" y="3388"/>
                    <a:pt x="12001" y="2478"/>
                  </a:cubicBezTo>
                  <a:cubicBezTo>
                    <a:pt x="8039" y="962"/>
                    <a:pt x="4319" y="0"/>
                    <a:pt x="2654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1"/>
            <p:cNvSpPr/>
            <p:nvPr/>
          </p:nvSpPr>
          <p:spPr>
            <a:xfrm>
              <a:off x="5580200" y="2053275"/>
              <a:ext cx="448825" cy="208625"/>
            </a:xfrm>
            <a:custGeom>
              <a:avLst/>
              <a:gdLst/>
              <a:ahLst/>
              <a:cxnLst/>
              <a:rect l="l" t="t" r="r" b="b"/>
              <a:pathLst>
                <a:path w="17953" h="8345" extrusionOk="0">
                  <a:moveTo>
                    <a:pt x="1" y="0"/>
                  </a:moveTo>
                  <a:lnTo>
                    <a:pt x="1" y="1349"/>
                  </a:lnTo>
                  <a:cubicBezTo>
                    <a:pt x="1" y="1606"/>
                    <a:pt x="686" y="2109"/>
                    <a:pt x="1767" y="2741"/>
                  </a:cubicBezTo>
                  <a:cubicBezTo>
                    <a:pt x="4079" y="4079"/>
                    <a:pt x="8233" y="5963"/>
                    <a:pt x="11434" y="7184"/>
                  </a:cubicBezTo>
                  <a:cubicBezTo>
                    <a:pt x="13398" y="7935"/>
                    <a:pt x="15323" y="8345"/>
                    <a:pt x="16582" y="8345"/>
                  </a:cubicBezTo>
                  <a:cubicBezTo>
                    <a:pt x="17189" y="8345"/>
                    <a:pt x="17641" y="8249"/>
                    <a:pt x="17867" y="8051"/>
                  </a:cubicBezTo>
                  <a:cubicBezTo>
                    <a:pt x="17921" y="7997"/>
                    <a:pt x="17953" y="7933"/>
                    <a:pt x="17953" y="7869"/>
                  </a:cubicBezTo>
                  <a:lnTo>
                    <a:pt x="17953" y="6520"/>
                  </a:lnTo>
                  <a:cubicBezTo>
                    <a:pt x="17953" y="6595"/>
                    <a:pt x="17932" y="6648"/>
                    <a:pt x="17867" y="6702"/>
                  </a:cubicBezTo>
                  <a:cubicBezTo>
                    <a:pt x="17641" y="6904"/>
                    <a:pt x="17189" y="7001"/>
                    <a:pt x="16582" y="7001"/>
                  </a:cubicBezTo>
                  <a:cubicBezTo>
                    <a:pt x="15324" y="7001"/>
                    <a:pt x="13401" y="6586"/>
                    <a:pt x="11444" y="5835"/>
                  </a:cubicBezTo>
                  <a:cubicBezTo>
                    <a:pt x="8243" y="4614"/>
                    <a:pt x="4090" y="2730"/>
                    <a:pt x="1767" y="1392"/>
                  </a:cubicBezTo>
                  <a:cubicBezTo>
                    <a:pt x="686" y="761"/>
                    <a:pt x="1" y="25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1"/>
            <p:cNvSpPr/>
            <p:nvPr/>
          </p:nvSpPr>
          <p:spPr>
            <a:xfrm>
              <a:off x="5575375" y="2046200"/>
              <a:ext cx="460625" cy="182100"/>
            </a:xfrm>
            <a:custGeom>
              <a:avLst/>
              <a:gdLst/>
              <a:ahLst/>
              <a:cxnLst/>
              <a:rect l="l" t="t" r="r" b="b"/>
              <a:pathLst>
                <a:path w="18425" h="7284" extrusionOk="0">
                  <a:moveTo>
                    <a:pt x="1070" y="0"/>
                  </a:moveTo>
                  <a:cubicBezTo>
                    <a:pt x="666" y="0"/>
                    <a:pt x="383" y="57"/>
                    <a:pt x="247" y="176"/>
                  </a:cubicBezTo>
                  <a:cubicBezTo>
                    <a:pt x="1" y="391"/>
                    <a:pt x="718" y="958"/>
                    <a:pt x="1960" y="1675"/>
                  </a:cubicBezTo>
                  <a:cubicBezTo>
                    <a:pt x="4283" y="3013"/>
                    <a:pt x="8436" y="4897"/>
                    <a:pt x="11637" y="6118"/>
                  </a:cubicBezTo>
                  <a:cubicBezTo>
                    <a:pt x="13594" y="6869"/>
                    <a:pt x="15517" y="7284"/>
                    <a:pt x="16775" y="7284"/>
                  </a:cubicBezTo>
                  <a:cubicBezTo>
                    <a:pt x="17382" y="7284"/>
                    <a:pt x="17834" y="7187"/>
                    <a:pt x="18060" y="6985"/>
                  </a:cubicBezTo>
                  <a:cubicBezTo>
                    <a:pt x="18424" y="6674"/>
                    <a:pt x="17675" y="5979"/>
                    <a:pt x="16198" y="5122"/>
                  </a:cubicBezTo>
                  <a:cubicBezTo>
                    <a:pt x="14806" y="4319"/>
                    <a:pt x="12783" y="3388"/>
                    <a:pt x="10417" y="2478"/>
                  </a:cubicBezTo>
                  <a:cubicBezTo>
                    <a:pt x="6455" y="962"/>
                    <a:pt x="2735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1"/>
            <p:cNvSpPr/>
            <p:nvPr/>
          </p:nvSpPr>
          <p:spPr>
            <a:xfrm>
              <a:off x="5535775" y="2082975"/>
              <a:ext cx="338575" cy="274675"/>
            </a:xfrm>
            <a:custGeom>
              <a:avLst/>
              <a:gdLst/>
              <a:ahLst/>
              <a:cxnLst/>
              <a:rect l="l" t="t" r="r" b="b"/>
              <a:pathLst>
                <a:path w="13543" h="10987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"/>
                    <a:pt x="11" y="2"/>
                    <a:pt x="11" y="2"/>
                  </a:cubicBezTo>
                  <a:lnTo>
                    <a:pt x="11" y="2"/>
                  </a:lnTo>
                  <a:lnTo>
                    <a:pt x="11" y="1"/>
                  </a:lnTo>
                  <a:close/>
                  <a:moveTo>
                    <a:pt x="11" y="2"/>
                  </a:moveTo>
                  <a:lnTo>
                    <a:pt x="1" y="1350"/>
                  </a:lnTo>
                  <a:cubicBezTo>
                    <a:pt x="1" y="2388"/>
                    <a:pt x="4368" y="6413"/>
                    <a:pt x="7676" y="8864"/>
                  </a:cubicBezTo>
                  <a:cubicBezTo>
                    <a:pt x="8104" y="9175"/>
                    <a:pt x="8554" y="9475"/>
                    <a:pt x="8993" y="9721"/>
                  </a:cubicBezTo>
                  <a:cubicBezTo>
                    <a:pt x="10363" y="10518"/>
                    <a:pt x="11721" y="10987"/>
                    <a:pt x="12631" y="10987"/>
                  </a:cubicBezTo>
                  <a:cubicBezTo>
                    <a:pt x="12893" y="10987"/>
                    <a:pt x="13119" y="10948"/>
                    <a:pt x="13296" y="10866"/>
                  </a:cubicBezTo>
                  <a:cubicBezTo>
                    <a:pt x="13457" y="10791"/>
                    <a:pt x="13542" y="10663"/>
                    <a:pt x="13542" y="10481"/>
                  </a:cubicBezTo>
                  <a:lnTo>
                    <a:pt x="13542" y="9132"/>
                  </a:lnTo>
                  <a:cubicBezTo>
                    <a:pt x="13542" y="9314"/>
                    <a:pt x="13468" y="9443"/>
                    <a:pt x="13296" y="9517"/>
                  </a:cubicBezTo>
                  <a:cubicBezTo>
                    <a:pt x="13118" y="9599"/>
                    <a:pt x="12893" y="9638"/>
                    <a:pt x="12630" y="9638"/>
                  </a:cubicBezTo>
                  <a:cubicBezTo>
                    <a:pt x="11720" y="9638"/>
                    <a:pt x="10365" y="9171"/>
                    <a:pt x="9003" y="8383"/>
                  </a:cubicBezTo>
                  <a:cubicBezTo>
                    <a:pt x="8554" y="8126"/>
                    <a:pt x="8115" y="7837"/>
                    <a:pt x="7676" y="7516"/>
                  </a:cubicBezTo>
                  <a:cubicBezTo>
                    <a:pt x="4370" y="5066"/>
                    <a:pt x="5" y="1044"/>
                    <a:pt x="1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1"/>
            <p:cNvSpPr/>
            <p:nvPr/>
          </p:nvSpPr>
          <p:spPr>
            <a:xfrm>
              <a:off x="5514375" y="2075925"/>
              <a:ext cx="378700" cy="248025"/>
            </a:xfrm>
            <a:custGeom>
              <a:avLst/>
              <a:gdLst/>
              <a:ahLst/>
              <a:cxnLst/>
              <a:rect l="l" t="t" r="r" b="b"/>
              <a:pathLst>
                <a:path w="15148" h="9921" extrusionOk="0">
                  <a:moveTo>
                    <a:pt x="1382" y="1"/>
                  </a:moveTo>
                  <a:cubicBezTo>
                    <a:pt x="1227" y="1"/>
                    <a:pt x="1097" y="23"/>
                    <a:pt x="996" y="69"/>
                  </a:cubicBezTo>
                  <a:cubicBezTo>
                    <a:pt x="0" y="518"/>
                    <a:pt x="4903" y="5111"/>
                    <a:pt x="8532" y="7798"/>
                  </a:cubicBezTo>
                  <a:cubicBezTo>
                    <a:pt x="8971" y="8119"/>
                    <a:pt x="9410" y="8408"/>
                    <a:pt x="9859" y="8665"/>
                  </a:cubicBezTo>
                  <a:cubicBezTo>
                    <a:pt x="11221" y="9453"/>
                    <a:pt x="12576" y="9920"/>
                    <a:pt x="13486" y="9920"/>
                  </a:cubicBezTo>
                  <a:cubicBezTo>
                    <a:pt x="13749" y="9920"/>
                    <a:pt x="13974" y="9881"/>
                    <a:pt x="14152" y="9799"/>
                  </a:cubicBezTo>
                  <a:cubicBezTo>
                    <a:pt x="15148" y="9350"/>
                    <a:pt x="13017" y="6802"/>
                    <a:pt x="9378" y="4115"/>
                  </a:cubicBezTo>
                  <a:cubicBezTo>
                    <a:pt x="8190" y="3237"/>
                    <a:pt x="6980" y="2445"/>
                    <a:pt x="5867" y="1803"/>
                  </a:cubicBezTo>
                  <a:cubicBezTo>
                    <a:pt x="3924" y="686"/>
                    <a:pt x="2251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9" name="Google Shape;2759;p41"/>
          <p:cNvSpPr/>
          <p:nvPr/>
        </p:nvSpPr>
        <p:spPr>
          <a:xfrm>
            <a:off x="1185473" y="4495155"/>
            <a:ext cx="6774000" cy="535500"/>
          </a:xfrm>
          <a:prstGeom prst="roundRect">
            <a:avLst>
              <a:gd name="adj" fmla="val 1978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0" name="Google Shape;2760;p41">
            <a:hlinkClick r:id="" action="ppaction://hlinkshowjump?jump=firstslide"/>
          </p:cNvPr>
          <p:cNvSpPr/>
          <p:nvPr/>
        </p:nvSpPr>
        <p:spPr>
          <a:xfrm>
            <a:off x="18921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1" name="Google Shape;2761;p41">
            <a:hlinkClick r:id="" action="ppaction://hlinkshowjump?jump=firstslide"/>
          </p:cNvPr>
          <p:cNvSpPr txBox="1"/>
          <p:nvPr/>
        </p:nvSpPr>
        <p:spPr>
          <a:xfrm>
            <a:off x="2263155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Home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2" name="Google Shape;2762;p41">
            <a:hlinkClick r:id="rId3" action="ppaction://hlinksldjump"/>
          </p:cNvPr>
          <p:cNvSpPr/>
          <p:nvPr/>
        </p:nvSpPr>
        <p:spPr>
          <a:xfrm>
            <a:off x="29808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3" name="Google Shape;2763;p41">
            <a:hlinkClick r:id="rId3" action="ppaction://hlinksldjump"/>
          </p:cNvPr>
          <p:cNvSpPr txBox="1"/>
          <p:nvPr/>
        </p:nvSpPr>
        <p:spPr>
          <a:xfrm>
            <a:off x="3351854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Game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4" name="Google Shape;2764;p41">
            <a:hlinkClick r:id="rId4" action="ppaction://hlinksldjump"/>
          </p:cNvPr>
          <p:cNvSpPr/>
          <p:nvPr/>
        </p:nvSpPr>
        <p:spPr>
          <a:xfrm>
            <a:off x="40695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5" name="Google Shape;2765;p41">
            <a:hlinkClick r:id="rId4" action="ppaction://hlinksldjump"/>
          </p:cNvPr>
          <p:cNvSpPr txBox="1"/>
          <p:nvPr/>
        </p:nvSpPr>
        <p:spPr>
          <a:xfrm>
            <a:off x="4440552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Levels</a:t>
            </a:r>
            <a:endParaRPr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6" name="Google Shape;2766;p41">
            <a:hlinkClick r:id="" action="ppaction://noaction"/>
          </p:cNvPr>
          <p:cNvSpPr/>
          <p:nvPr/>
        </p:nvSpPr>
        <p:spPr>
          <a:xfrm>
            <a:off x="51582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7" name="Google Shape;2767;p41">
            <a:hlinkClick r:id="" action="ppaction://noaction"/>
          </p:cNvPr>
          <p:cNvSpPr txBox="1"/>
          <p:nvPr/>
        </p:nvSpPr>
        <p:spPr>
          <a:xfrm>
            <a:off x="5529251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Facts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8" name="Google Shape;2768;p41">
            <a:hlinkClick r:id="" action="ppaction://noaction"/>
          </p:cNvPr>
          <p:cNvSpPr/>
          <p:nvPr/>
        </p:nvSpPr>
        <p:spPr>
          <a:xfrm>
            <a:off x="62469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9" name="Google Shape;2769;p41">
            <a:hlinkClick r:id="" action="ppaction://noaction"/>
          </p:cNvPr>
          <p:cNvSpPr txBox="1"/>
          <p:nvPr/>
        </p:nvSpPr>
        <p:spPr>
          <a:xfrm>
            <a:off x="6617950" y="4666375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Team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70" name="Google Shape;2770;p41">
            <a:hlinkClick r:id="" action="ppaction://hlinkshowjump?jump=previousslide"/>
          </p:cNvPr>
          <p:cNvSpPr/>
          <p:nvPr/>
        </p:nvSpPr>
        <p:spPr>
          <a:xfrm>
            <a:off x="1375194" y="4589280"/>
            <a:ext cx="4176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41">
            <a:hlinkClick r:id="" action="ppaction://hlinkshowjump?jump=previousslide"/>
          </p:cNvPr>
          <p:cNvSpPr/>
          <p:nvPr/>
        </p:nvSpPr>
        <p:spPr>
          <a:xfrm>
            <a:off x="1454268" y="4701855"/>
            <a:ext cx="243900" cy="122100"/>
          </a:xfrm>
          <a:prstGeom prst="leftArrow">
            <a:avLst>
              <a:gd name="adj1" fmla="val 50000"/>
              <a:gd name="adj2" fmla="val 7870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41">
            <a:hlinkClick r:id="" action="ppaction://hlinkshowjump?jump=nextslide"/>
          </p:cNvPr>
          <p:cNvSpPr/>
          <p:nvPr/>
        </p:nvSpPr>
        <p:spPr>
          <a:xfrm>
            <a:off x="7335669" y="4589280"/>
            <a:ext cx="4176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41">
            <a:hlinkClick r:id="" action="ppaction://hlinkshowjump?jump=nextslide"/>
          </p:cNvPr>
          <p:cNvSpPr/>
          <p:nvPr/>
        </p:nvSpPr>
        <p:spPr>
          <a:xfrm>
            <a:off x="7416418" y="4701843"/>
            <a:ext cx="243900" cy="122100"/>
          </a:xfrm>
          <a:prstGeom prst="rightArrow">
            <a:avLst>
              <a:gd name="adj1" fmla="val 50000"/>
              <a:gd name="adj2" fmla="val 7741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4" name="Google Shape;2774;p41"/>
          <p:cNvGrpSpPr/>
          <p:nvPr/>
        </p:nvGrpSpPr>
        <p:grpSpPr>
          <a:xfrm>
            <a:off x="1992121" y="4623314"/>
            <a:ext cx="159899" cy="279351"/>
            <a:chOff x="2000128" y="4623314"/>
            <a:chExt cx="159899" cy="279351"/>
          </a:xfrm>
        </p:grpSpPr>
        <p:sp>
          <p:nvSpPr>
            <p:cNvPr id="2775" name="Google Shape;2775;p41"/>
            <p:cNvSpPr/>
            <p:nvPr/>
          </p:nvSpPr>
          <p:spPr>
            <a:xfrm>
              <a:off x="2000128" y="4623314"/>
              <a:ext cx="159899" cy="279351"/>
            </a:xfrm>
            <a:custGeom>
              <a:avLst/>
              <a:gdLst/>
              <a:ahLst/>
              <a:cxnLst/>
              <a:rect l="l" t="t" r="r" b="b"/>
              <a:pathLst>
                <a:path w="24154" h="42214" extrusionOk="0">
                  <a:moveTo>
                    <a:pt x="4353" y="1"/>
                  </a:moveTo>
                  <a:lnTo>
                    <a:pt x="0" y="2527"/>
                  </a:lnTo>
                  <a:lnTo>
                    <a:pt x="0" y="29358"/>
                  </a:lnTo>
                  <a:lnTo>
                    <a:pt x="8001" y="42213"/>
                  </a:lnTo>
                  <a:lnTo>
                    <a:pt x="20909" y="41429"/>
                  </a:lnTo>
                  <a:lnTo>
                    <a:pt x="24154" y="38269"/>
                  </a:lnTo>
                  <a:lnTo>
                    <a:pt x="24154" y="11431"/>
                  </a:lnTo>
                  <a:lnTo>
                    <a:pt x="11932" y="7065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1"/>
            <p:cNvSpPr/>
            <p:nvPr/>
          </p:nvSpPr>
          <p:spPr>
            <a:xfrm>
              <a:off x="2053088" y="4689396"/>
              <a:ext cx="85458" cy="213269"/>
            </a:xfrm>
            <a:custGeom>
              <a:avLst/>
              <a:gdLst/>
              <a:ahLst/>
              <a:cxnLst/>
              <a:rect l="l" t="t" r="r" b="b"/>
              <a:pathLst>
                <a:path w="12909" h="32228" extrusionOk="0">
                  <a:moveTo>
                    <a:pt x="1" y="1"/>
                  </a:moveTo>
                  <a:lnTo>
                    <a:pt x="1" y="32227"/>
                  </a:lnTo>
                  <a:lnTo>
                    <a:pt x="12909" y="31443"/>
                  </a:lnTo>
                  <a:lnTo>
                    <a:pt x="12909" y="46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1"/>
            <p:cNvSpPr/>
            <p:nvPr/>
          </p:nvSpPr>
          <p:spPr>
            <a:xfrm>
              <a:off x="2000128" y="4623314"/>
              <a:ext cx="159899" cy="96602"/>
            </a:xfrm>
            <a:custGeom>
              <a:avLst/>
              <a:gdLst/>
              <a:ahLst/>
              <a:cxnLst/>
              <a:rect l="l" t="t" r="r" b="b"/>
              <a:pathLst>
                <a:path w="24154" h="14598" extrusionOk="0">
                  <a:moveTo>
                    <a:pt x="4353" y="1"/>
                  </a:moveTo>
                  <a:lnTo>
                    <a:pt x="0" y="2527"/>
                  </a:lnTo>
                  <a:lnTo>
                    <a:pt x="8001" y="9987"/>
                  </a:lnTo>
                  <a:lnTo>
                    <a:pt x="20909" y="14597"/>
                  </a:lnTo>
                  <a:lnTo>
                    <a:pt x="24154" y="11431"/>
                  </a:lnTo>
                  <a:lnTo>
                    <a:pt x="11932" y="7065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1"/>
            <p:cNvSpPr/>
            <p:nvPr/>
          </p:nvSpPr>
          <p:spPr>
            <a:xfrm>
              <a:off x="2008205" y="4658975"/>
              <a:ext cx="121914" cy="229680"/>
            </a:xfrm>
            <a:custGeom>
              <a:avLst/>
              <a:gdLst/>
              <a:ahLst/>
              <a:cxnLst/>
              <a:rect l="l" t="t" r="r" b="b"/>
              <a:pathLst>
                <a:path w="18416" h="34708" extrusionOk="0">
                  <a:moveTo>
                    <a:pt x="0" y="0"/>
                  </a:moveTo>
                  <a:lnTo>
                    <a:pt x="0" y="23448"/>
                  </a:lnTo>
                  <a:lnTo>
                    <a:pt x="6754" y="34707"/>
                  </a:lnTo>
                  <a:lnTo>
                    <a:pt x="18416" y="33856"/>
                  </a:lnTo>
                  <a:lnTo>
                    <a:pt x="18416" y="10567"/>
                  </a:lnTo>
                  <a:lnTo>
                    <a:pt x="6754" y="6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1"/>
            <p:cNvSpPr/>
            <p:nvPr/>
          </p:nvSpPr>
          <p:spPr>
            <a:xfrm>
              <a:off x="2008205" y="4658975"/>
              <a:ext cx="44718" cy="229680"/>
            </a:xfrm>
            <a:custGeom>
              <a:avLst/>
              <a:gdLst/>
              <a:ahLst/>
              <a:cxnLst/>
              <a:rect l="l" t="t" r="r" b="b"/>
              <a:pathLst>
                <a:path w="6755" h="34708" extrusionOk="0">
                  <a:moveTo>
                    <a:pt x="0" y="0"/>
                  </a:moveTo>
                  <a:lnTo>
                    <a:pt x="0" y="23448"/>
                  </a:lnTo>
                  <a:lnTo>
                    <a:pt x="6754" y="34707"/>
                  </a:lnTo>
                  <a:lnTo>
                    <a:pt x="6754" y="6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0" name="Google Shape;2780;p41"/>
          <p:cNvGrpSpPr/>
          <p:nvPr/>
        </p:nvGrpSpPr>
        <p:grpSpPr>
          <a:xfrm>
            <a:off x="5246843" y="4644827"/>
            <a:ext cx="206281" cy="241552"/>
            <a:chOff x="5254850" y="4644827"/>
            <a:chExt cx="206281" cy="241552"/>
          </a:xfrm>
        </p:grpSpPr>
        <p:sp>
          <p:nvSpPr>
            <p:cNvPr id="2781" name="Google Shape;2781;p41"/>
            <p:cNvSpPr/>
            <p:nvPr/>
          </p:nvSpPr>
          <p:spPr>
            <a:xfrm>
              <a:off x="5254850" y="4644827"/>
              <a:ext cx="206281" cy="241552"/>
            </a:xfrm>
            <a:custGeom>
              <a:avLst/>
              <a:gdLst/>
              <a:ahLst/>
              <a:cxnLst/>
              <a:rect l="l" t="t" r="r" b="b"/>
              <a:pathLst>
                <a:path w="13384" h="15675" extrusionOk="0">
                  <a:moveTo>
                    <a:pt x="5281" y="0"/>
                  </a:moveTo>
                  <a:cubicBezTo>
                    <a:pt x="5199" y="0"/>
                    <a:pt x="5119" y="3"/>
                    <a:pt x="5040" y="9"/>
                  </a:cubicBezTo>
                  <a:cubicBezTo>
                    <a:pt x="4928" y="16"/>
                    <a:pt x="4809" y="29"/>
                    <a:pt x="4703" y="49"/>
                  </a:cubicBezTo>
                  <a:cubicBezTo>
                    <a:pt x="4697" y="49"/>
                    <a:pt x="4690" y="55"/>
                    <a:pt x="4684" y="55"/>
                  </a:cubicBezTo>
                  <a:cubicBezTo>
                    <a:pt x="4360" y="115"/>
                    <a:pt x="4064" y="220"/>
                    <a:pt x="3793" y="379"/>
                  </a:cubicBezTo>
                  <a:lnTo>
                    <a:pt x="1696" y="1599"/>
                  </a:lnTo>
                  <a:cubicBezTo>
                    <a:pt x="1689" y="1605"/>
                    <a:pt x="1682" y="1605"/>
                    <a:pt x="1676" y="1612"/>
                  </a:cubicBezTo>
                  <a:cubicBezTo>
                    <a:pt x="1663" y="1619"/>
                    <a:pt x="1649" y="1625"/>
                    <a:pt x="1643" y="1632"/>
                  </a:cubicBezTo>
                  <a:cubicBezTo>
                    <a:pt x="1610" y="1645"/>
                    <a:pt x="1584" y="1665"/>
                    <a:pt x="1557" y="1685"/>
                  </a:cubicBezTo>
                  <a:cubicBezTo>
                    <a:pt x="1531" y="1698"/>
                    <a:pt x="1504" y="1718"/>
                    <a:pt x="1471" y="1737"/>
                  </a:cubicBezTo>
                  <a:cubicBezTo>
                    <a:pt x="1445" y="1757"/>
                    <a:pt x="1419" y="1777"/>
                    <a:pt x="1399" y="1790"/>
                  </a:cubicBezTo>
                  <a:cubicBezTo>
                    <a:pt x="1366" y="1816"/>
                    <a:pt x="1333" y="1843"/>
                    <a:pt x="1300" y="1869"/>
                  </a:cubicBezTo>
                  <a:cubicBezTo>
                    <a:pt x="1267" y="1889"/>
                    <a:pt x="1241" y="1915"/>
                    <a:pt x="1214" y="1942"/>
                  </a:cubicBezTo>
                  <a:cubicBezTo>
                    <a:pt x="1188" y="1962"/>
                    <a:pt x="1161" y="1988"/>
                    <a:pt x="1135" y="2014"/>
                  </a:cubicBezTo>
                  <a:cubicBezTo>
                    <a:pt x="1109" y="2041"/>
                    <a:pt x="1082" y="2067"/>
                    <a:pt x="1049" y="2093"/>
                  </a:cubicBezTo>
                  <a:cubicBezTo>
                    <a:pt x="970" y="2179"/>
                    <a:pt x="891" y="2272"/>
                    <a:pt x="818" y="2370"/>
                  </a:cubicBezTo>
                  <a:cubicBezTo>
                    <a:pt x="779" y="2430"/>
                    <a:pt x="733" y="2489"/>
                    <a:pt x="693" y="2549"/>
                  </a:cubicBezTo>
                  <a:cubicBezTo>
                    <a:pt x="673" y="2582"/>
                    <a:pt x="654" y="2615"/>
                    <a:pt x="634" y="2648"/>
                  </a:cubicBezTo>
                  <a:cubicBezTo>
                    <a:pt x="614" y="2687"/>
                    <a:pt x="588" y="2720"/>
                    <a:pt x="568" y="2753"/>
                  </a:cubicBezTo>
                  <a:cubicBezTo>
                    <a:pt x="561" y="2773"/>
                    <a:pt x="555" y="2786"/>
                    <a:pt x="548" y="2799"/>
                  </a:cubicBezTo>
                  <a:cubicBezTo>
                    <a:pt x="535" y="2819"/>
                    <a:pt x="522" y="2845"/>
                    <a:pt x="508" y="2872"/>
                  </a:cubicBezTo>
                  <a:cubicBezTo>
                    <a:pt x="495" y="2892"/>
                    <a:pt x="489" y="2918"/>
                    <a:pt x="475" y="2938"/>
                  </a:cubicBezTo>
                  <a:cubicBezTo>
                    <a:pt x="462" y="2964"/>
                    <a:pt x="449" y="2990"/>
                    <a:pt x="442" y="3017"/>
                  </a:cubicBezTo>
                  <a:cubicBezTo>
                    <a:pt x="429" y="3043"/>
                    <a:pt x="416" y="3070"/>
                    <a:pt x="403" y="3103"/>
                  </a:cubicBezTo>
                  <a:cubicBezTo>
                    <a:pt x="390" y="3136"/>
                    <a:pt x="370" y="3169"/>
                    <a:pt x="357" y="3208"/>
                  </a:cubicBezTo>
                  <a:cubicBezTo>
                    <a:pt x="344" y="3241"/>
                    <a:pt x="337" y="3274"/>
                    <a:pt x="324" y="3307"/>
                  </a:cubicBezTo>
                  <a:cubicBezTo>
                    <a:pt x="317" y="3320"/>
                    <a:pt x="311" y="3340"/>
                    <a:pt x="304" y="3360"/>
                  </a:cubicBezTo>
                  <a:cubicBezTo>
                    <a:pt x="278" y="3426"/>
                    <a:pt x="258" y="3492"/>
                    <a:pt x="238" y="3564"/>
                  </a:cubicBezTo>
                  <a:cubicBezTo>
                    <a:pt x="231" y="3584"/>
                    <a:pt x="225" y="3610"/>
                    <a:pt x="218" y="3630"/>
                  </a:cubicBezTo>
                  <a:cubicBezTo>
                    <a:pt x="212" y="3657"/>
                    <a:pt x="205" y="3676"/>
                    <a:pt x="198" y="3703"/>
                  </a:cubicBezTo>
                  <a:cubicBezTo>
                    <a:pt x="192" y="3716"/>
                    <a:pt x="192" y="3729"/>
                    <a:pt x="185" y="3749"/>
                  </a:cubicBezTo>
                  <a:cubicBezTo>
                    <a:pt x="179" y="3782"/>
                    <a:pt x="165" y="3822"/>
                    <a:pt x="159" y="3861"/>
                  </a:cubicBezTo>
                  <a:cubicBezTo>
                    <a:pt x="152" y="3907"/>
                    <a:pt x="139" y="3947"/>
                    <a:pt x="132" y="3993"/>
                  </a:cubicBezTo>
                  <a:cubicBezTo>
                    <a:pt x="126" y="4033"/>
                    <a:pt x="113" y="4079"/>
                    <a:pt x="106" y="4118"/>
                  </a:cubicBezTo>
                  <a:cubicBezTo>
                    <a:pt x="99" y="4158"/>
                    <a:pt x="93" y="4191"/>
                    <a:pt x="93" y="4224"/>
                  </a:cubicBezTo>
                  <a:cubicBezTo>
                    <a:pt x="86" y="4244"/>
                    <a:pt x="86" y="4263"/>
                    <a:pt x="80" y="4283"/>
                  </a:cubicBezTo>
                  <a:lnTo>
                    <a:pt x="73" y="4356"/>
                  </a:lnTo>
                  <a:cubicBezTo>
                    <a:pt x="66" y="4395"/>
                    <a:pt x="60" y="4435"/>
                    <a:pt x="53" y="4475"/>
                  </a:cubicBezTo>
                  <a:cubicBezTo>
                    <a:pt x="53" y="4521"/>
                    <a:pt x="47" y="4567"/>
                    <a:pt x="40" y="4613"/>
                  </a:cubicBezTo>
                  <a:cubicBezTo>
                    <a:pt x="40" y="4646"/>
                    <a:pt x="34" y="4686"/>
                    <a:pt x="34" y="4719"/>
                  </a:cubicBezTo>
                  <a:cubicBezTo>
                    <a:pt x="34" y="4752"/>
                    <a:pt x="27" y="4778"/>
                    <a:pt x="27" y="4804"/>
                  </a:cubicBezTo>
                  <a:cubicBezTo>
                    <a:pt x="27" y="4850"/>
                    <a:pt x="20" y="4890"/>
                    <a:pt x="20" y="4936"/>
                  </a:cubicBezTo>
                  <a:cubicBezTo>
                    <a:pt x="20" y="4976"/>
                    <a:pt x="20" y="5015"/>
                    <a:pt x="20" y="5055"/>
                  </a:cubicBezTo>
                  <a:cubicBezTo>
                    <a:pt x="14" y="5114"/>
                    <a:pt x="14" y="5167"/>
                    <a:pt x="14" y="5220"/>
                  </a:cubicBezTo>
                  <a:cubicBezTo>
                    <a:pt x="1" y="8782"/>
                    <a:pt x="2507" y="13115"/>
                    <a:pt x="5607" y="14902"/>
                  </a:cubicBezTo>
                  <a:cubicBezTo>
                    <a:pt x="5660" y="14935"/>
                    <a:pt x="5712" y="14968"/>
                    <a:pt x="5765" y="14995"/>
                  </a:cubicBezTo>
                  <a:cubicBezTo>
                    <a:pt x="5818" y="15021"/>
                    <a:pt x="5871" y="15047"/>
                    <a:pt x="5924" y="15074"/>
                  </a:cubicBezTo>
                  <a:cubicBezTo>
                    <a:pt x="5943" y="15087"/>
                    <a:pt x="5963" y="15100"/>
                    <a:pt x="5983" y="15107"/>
                  </a:cubicBezTo>
                  <a:cubicBezTo>
                    <a:pt x="6082" y="15160"/>
                    <a:pt x="6181" y="15206"/>
                    <a:pt x="6280" y="15245"/>
                  </a:cubicBezTo>
                  <a:cubicBezTo>
                    <a:pt x="6332" y="15272"/>
                    <a:pt x="6385" y="15292"/>
                    <a:pt x="6438" y="15311"/>
                  </a:cubicBezTo>
                  <a:cubicBezTo>
                    <a:pt x="6438" y="15318"/>
                    <a:pt x="6445" y="15318"/>
                    <a:pt x="6451" y="15318"/>
                  </a:cubicBezTo>
                  <a:cubicBezTo>
                    <a:pt x="6497" y="15338"/>
                    <a:pt x="6544" y="15357"/>
                    <a:pt x="6590" y="15377"/>
                  </a:cubicBezTo>
                  <a:lnTo>
                    <a:pt x="6596" y="15377"/>
                  </a:lnTo>
                  <a:cubicBezTo>
                    <a:pt x="6656" y="15397"/>
                    <a:pt x="6708" y="15417"/>
                    <a:pt x="6761" y="15437"/>
                  </a:cubicBezTo>
                  <a:cubicBezTo>
                    <a:pt x="6860" y="15470"/>
                    <a:pt x="6959" y="15496"/>
                    <a:pt x="7051" y="15522"/>
                  </a:cubicBezTo>
                  <a:cubicBezTo>
                    <a:pt x="7071" y="15529"/>
                    <a:pt x="7091" y="15536"/>
                    <a:pt x="7111" y="15536"/>
                  </a:cubicBezTo>
                  <a:cubicBezTo>
                    <a:pt x="7197" y="15562"/>
                    <a:pt x="7289" y="15582"/>
                    <a:pt x="7375" y="15595"/>
                  </a:cubicBezTo>
                  <a:cubicBezTo>
                    <a:pt x="7394" y="15602"/>
                    <a:pt x="7421" y="15608"/>
                    <a:pt x="7441" y="15608"/>
                  </a:cubicBezTo>
                  <a:cubicBezTo>
                    <a:pt x="7474" y="15615"/>
                    <a:pt x="7507" y="15621"/>
                    <a:pt x="7533" y="15628"/>
                  </a:cubicBezTo>
                  <a:cubicBezTo>
                    <a:pt x="7573" y="15635"/>
                    <a:pt x="7612" y="15641"/>
                    <a:pt x="7645" y="15641"/>
                  </a:cubicBezTo>
                  <a:lnTo>
                    <a:pt x="7658" y="15641"/>
                  </a:lnTo>
                  <a:cubicBezTo>
                    <a:pt x="7678" y="15648"/>
                    <a:pt x="7704" y="15648"/>
                    <a:pt x="7731" y="15654"/>
                  </a:cubicBezTo>
                  <a:cubicBezTo>
                    <a:pt x="7751" y="15654"/>
                    <a:pt x="7770" y="15654"/>
                    <a:pt x="7790" y="15661"/>
                  </a:cubicBezTo>
                  <a:lnTo>
                    <a:pt x="7797" y="15661"/>
                  </a:lnTo>
                  <a:cubicBezTo>
                    <a:pt x="7823" y="15661"/>
                    <a:pt x="7850" y="15661"/>
                    <a:pt x="7876" y="15667"/>
                  </a:cubicBezTo>
                  <a:lnTo>
                    <a:pt x="7889" y="15667"/>
                  </a:lnTo>
                  <a:cubicBezTo>
                    <a:pt x="7948" y="15667"/>
                    <a:pt x="8001" y="15674"/>
                    <a:pt x="8061" y="15674"/>
                  </a:cubicBezTo>
                  <a:lnTo>
                    <a:pt x="8245" y="15674"/>
                  </a:lnTo>
                  <a:cubicBezTo>
                    <a:pt x="8278" y="15667"/>
                    <a:pt x="8318" y="15667"/>
                    <a:pt x="8351" y="15667"/>
                  </a:cubicBezTo>
                  <a:cubicBezTo>
                    <a:pt x="8377" y="15667"/>
                    <a:pt x="8404" y="15661"/>
                    <a:pt x="8430" y="15661"/>
                  </a:cubicBezTo>
                  <a:cubicBezTo>
                    <a:pt x="8456" y="15661"/>
                    <a:pt x="8483" y="15654"/>
                    <a:pt x="8509" y="15654"/>
                  </a:cubicBezTo>
                  <a:cubicBezTo>
                    <a:pt x="8555" y="15648"/>
                    <a:pt x="8608" y="15641"/>
                    <a:pt x="8661" y="15628"/>
                  </a:cubicBezTo>
                  <a:cubicBezTo>
                    <a:pt x="8681" y="15628"/>
                    <a:pt x="8707" y="15621"/>
                    <a:pt x="8733" y="15615"/>
                  </a:cubicBezTo>
                  <a:cubicBezTo>
                    <a:pt x="8766" y="15608"/>
                    <a:pt x="8799" y="15602"/>
                    <a:pt x="8832" y="15595"/>
                  </a:cubicBezTo>
                  <a:cubicBezTo>
                    <a:pt x="8892" y="15582"/>
                    <a:pt x="8951" y="15562"/>
                    <a:pt x="9017" y="15549"/>
                  </a:cubicBezTo>
                  <a:cubicBezTo>
                    <a:pt x="9083" y="15529"/>
                    <a:pt x="9149" y="15503"/>
                    <a:pt x="9215" y="15476"/>
                  </a:cubicBezTo>
                  <a:lnTo>
                    <a:pt x="9294" y="15443"/>
                  </a:lnTo>
                  <a:cubicBezTo>
                    <a:pt x="9353" y="15423"/>
                    <a:pt x="9406" y="15397"/>
                    <a:pt x="9466" y="15364"/>
                  </a:cubicBezTo>
                  <a:cubicBezTo>
                    <a:pt x="9492" y="15351"/>
                    <a:pt x="9525" y="15338"/>
                    <a:pt x="9551" y="15318"/>
                  </a:cubicBezTo>
                  <a:cubicBezTo>
                    <a:pt x="9571" y="15311"/>
                    <a:pt x="9591" y="15298"/>
                    <a:pt x="9611" y="15285"/>
                  </a:cubicBezTo>
                  <a:cubicBezTo>
                    <a:pt x="9624" y="15278"/>
                    <a:pt x="9644" y="15272"/>
                    <a:pt x="9657" y="15259"/>
                  </a:cubicBezTo>
                  <a:lnTo>
                    <a:pt x="11741" y="14052"/>
                  </a:lnTo>
                  <a:cubicBezTo>
                    <a:pt x="12744" y="13465"/>
                    <a:pt x="13370" y="12225"/>
                    <a:pt x="13377" y="10450"/>
                  </a:cubicBezTo>
                  <a:cubicBezTo>
                    <a:pt x="13383" y="7337"/>
                    <a:pt x="11464" y="3624"/>
                    <a:pt x="8905" y="1546"/>
                  </a:cubicBezTo>
                  <a:cubicBezTo>
                    <a:pt x="8786" y="1447"/>
                    <a:pt x="8661" y="1355"/>
                    <a:pt x="8542" y="1262"/>
                  </a:cubicBezTo>
                  <a:cubicBezTo>
                    <a:pt x="8410" y="1170"/>
                    <a:pt x="8278" y="1078"/>
                    <a:pt x="8146" y="992"/>
                  </a:cubicBezTo>
                  <a:cubicBezTo>
                    <a:pt x="8127" y="979"/>
                    <a:pt x="8113" y="972"/>
                    <a:pt x="8100" y="966"/>
                  </a:cubicBezTo>
                  <a:cubicBezTo>
                    <a:pt x="7995" y="893"/>
                    <a:pt x="7889" y="834"/>
                    <a:pt x="7784" y="768"/>
                  </a:cubicBezTo>
                  <a:cubicBezTo>
                    <a:pt x="7315" y="504"/>
                    <a:pt x="6860" y="306"/>
                    <a:pt x="6425" y="181"/>
                  </a:cubicBezTo>
                  <a:cubicBezTo>
                    <a:pt x="6385" y="168"/>
                    <a:pt x="6346" y="154"/>
                    <a:pt x="6306" y="141"/>
                  </a:cubicBezTo>
                  <a:lnTo>
                    <a:pt x="6135" y="207"/>
                  </a:lnTo>
                  <a:lnTo>
                    <a:pt x="6022" y="148"/>
                  </a:lnTo>
                  <a:lnTo>
                    <a:pt x="6022" y="141"/>
                  </a:lnTo>
                  <a:lnTo>
                    <a:pt x="5864" y="49"/>
                  </a:lnTo>
                  <a:cubicBezTo>
                    <a:pt x="5666" y="16"/>
                    <a:pt x="5470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1"/>
            <p:cNvSpPr/>
            <p:nvPr/>
          </p:nvSpPr>
          <p:spPr>
            <a:xfrm>
              <a:off x="5254958" y="4664012"/>
              <a:ext cx="173129" cy="222320"/>
            </a:xfrm>
            <a:custGeom>
              <a:avLst/>
              <a:gdLst/>
              <a:ahLst/>
              <a:cxnLst/>
              <a:rect l="l" t="t" r="r" b="b"/>
              <a:pathLst>
                <a:path w="11233" h="14427" extrusionOk="0">
                  <a:moveTo>
                    <a:pt x="3120" y="1"/>
                  </a:moveTo>
                  <a:cubicBezTo>
                    <a:pt x="1283" y="1"/>
                    <a:pt x="16" y="1457"/>
                    <a:pt x="7" y="3975"/>
                  </a:cubicBezTo>
                  <a:cubicBezTo>
                    <a:pt x="0" y="7537"/>
                    <a:pt x="2500" y="11870"/>
                    <a:pt x="5600" y="13657"/>
                  </a:cubicBezTo>
                  <a:cubicBezTo>
                    <a:pt x="6504" y="14179"/>
                    <a:pt x="7358" y="14427"/>
                    <a:pt x="8116" y="14427"/>
                  </a:cubicBezTo>
                  <a:cubicBezTo>
                    <a:pt x="9951" y="14427"/>
                    <a:pt x="11217" y="12973"/>
                    <a:pt x="11226" y="10452"/>
                  </a:cubicBezTo>
                  <a:cubicBezTo>
                    <a:pt x="11233" y="6897"/>
                    <a:pt x="8733" y="2557"/>
                    <a:pt x="5633" y="769"/>
                  </a:cubicBezTo>
                  <a:cubicBezTo>
                    <a:pt x="4731" y="248"/>
                    <a:pt x="3877" y="1"/>
                    <a:pt x="31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1"/>
            <p:cNvSpPr/>
            <p:nvPr/>
          </p:nvSpPr>
          <p:spPr>
            <a:xfrm>
              <a:off x="5270508" y="4703305"/>
              <a:ext cx="124040" cy="150741"/>
            </a:xfrm>
            <a:custGeom>
              <a:avLst/>
              <a:gdLst/>
              <a:ahLst/>
              <a:cxnLst/>
              <a:rect l="l" t="t" r="r" b="b"/>
              <a:pathLst>
                <a:path w="8048" h="9782" extrusionOk="0">
                  <a:moveTo>
                    <a:pt x="4354" y="0"/>
                  </a:moveTo>
                  <a:lnTo>
                    <a:pt x="3714" y="370"/>
                  </a:lnTo>
                  <a:lnTo>
                    <a:pt x="3041" y="2335"/>
                  </a:lnTo>
                  <a:lnTo>
                    <a:pt x="640" y="950"/>
                  </a:lnTo>
                  <a:lnTo>
                    <a:pt x="0" y="1326"/>
                  </a:lnTo>
                  <a:lnTo>
                    <a:pt x="2282" y="4558"/>
                  </a:lnTo>
                  <a:lnTo>
                    <a:pt x="1399" y="7143"/>
                  </a:lnTo>
                  <a:lnTo>
                    <a:pt x="3694" y="6550"/>
                  </a:lnTo>
                  <a:lnTo>
                    <a:pt x="5976" y="9782"/>
                  </a:lnTo>
                  <a:lnTo>
                    <a:pt x="6616" y="9412"/>
                  </a:lnTo>
                  <a:lnTo>
                    <a:pt x="5798" y="6009"/>
                  </a:lnTo>
                  <a:lnTo>
                    <a:pt x="7401" y="5600"/>
                  </a:lnTo>
                  <a:lnTo>
                    <a:pt x="8047" y="5224"/>
                  </a:lnTo>
                  <a:lnTo>
                    <a:pt x="5218" y="3595"/>
                  </a:lnTo>
                  <a:lnTo>
                    <a:pt x="43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4" name="Google Shape;2784;p41"/>
          <p:cNvGrpSpPr/>
          <p:nvPr/>
        </p:nvGrpSpPr>
        <p:grpSpPr>
          <a:xfrm>
            <a:off x="4126327" y="4607105"/>
            <a:ext cx="202168" cy="279358"/>
            <a:chOff x="4134334" y="4607105"/>
            <a:chExt cx="202168" cy="279358"/>
          </a:xfrm>
        </p:grpSpPr>
        <p:sp>
          <p:nvSpPr>
            <p:cNvPr id="2785" name="Google Shape;2785;p41"/>
            <p:cNvSpPr/>
            <p:nvPr/>
          </p:nvSpPr>
          <p:spPr>
            <a:xfrm>
              <a:off x="4134334" y="4684331"/>
              <a:ext cx="202168" cy="202132"/>
            </a:xfrm>
            <a:custGeom>
              <a:avLst/>
              <a:gdLst/>
              <a:ahLst/>
              <a:cxnLst/>
              <a:rect l="l" t="t" r="r" b="b"/>
              <a:pathLst>
                <a:path w="30539" h="30545" extrusionOk="0">
                  <a:moveTo>
                    <a:pt x="15270" y="0"/>
                  </a:moveTo>
                  <a:cubicBezTo>
                    <a:pt x="6840" y="0"/>
                    <a:pt x="0" y="6840"/>
                    <a:pt x="0" y="15269"/>
                  </a:cubicBezTo>
                  <a:cubicBezTo>
                    <a:pt x="0" y="23705"/>
                    <a:pt x="6840" y="30545"/>
                    <a:pt x="15270" y="30545"/>
                  </a:cubicBezTo>
                  <a:cubicBezTo>
                    <a:pt x="23706" y="30545"/>
                    <a:pt x="30539" y="23705"/>
                    <a:pt x="30539" y="15269"/>
                  </a:cubicBezTo>
                  <a:cubicBezTo>
                    <a:pt x="30539" y="6840"/>
                    <a:pt x="23706" y="0"/>
                    <a:pt x="15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1"/>
            <p:cNvSpPr/>
            <p:nvPr/>
          </p:nvSpPr>
          <p:spPr>
            <a:xfrm>
              <a:off x="4148832" y="4723368"/>
              <a:ext cx="173219" cy="148609"/>
            </a:xfrm>
            <a:custGeom>
              <a:avLst/>
              <a:gdLst/>
              <a:ahLst/>
              <a:cxnLst/>
              <a:rect l="l" t="t" r="r" b="b"/>
              <a:pathLst>
                <a:path w="26166" h="22457" extrusionOk="0">
                  <a:moveTo>
                    <a:pt x="13044" y="1"/>
                  </a:moveTo>
                  <a:cubicBezTo>
                    <a:pt x="9749" y="1"/>
                    <a:pt x="6457" y="730"/>
                    <a:pt x="3951" y="2187"/>
                  </a:cubicBezTo>
                  <a:cubicBezTo>
                    <a:pt x="1781" y="3441"/>
                    <a:pt x="561" y="5043"/>
                    <a:pt x="277" y="6686"/>
                  </a:cubicBezTo>
                  <a:cubicBezTo>
                    <a:pt x="92" y="7550"/>
                    <a:pt x="0" y="8453"/>
                    <a:pt x="0" y="9370"/>
                  </a:cubicBezTo>
                  <a:cubicBezTo>
                    <a:pt x="0" y="16599"/>
                    <a:pt x="5857" y="22456"/>
                    <a:pt x="13080" y="22456"/>
                  </a:cubicBezTo>
                  <a:cubicBezTo>
                    <a:pt x="20309" y="22456"/>
                    <a:pt x="26166" y="16599"/>
                    <a:pt x="26166" y="9370"/>
                  </a:cubicBezTo>
                  <a:cubicBezTo>
                    <a:pt x="26166" y="8447"/>
                    <a:pt x="26067" y="7550"/>
                    <a:pt x="25889" y="6679"/>
                  </a:cubicBezTo>
                  <a:cubicBezTo>
                    <a:pt x="25585" y="5037"/>
                    <a:pt x="24339" y="3441"/>
                    <a:pt x="22162" y="2187"/>
                  </a:cubicBezTo>
                  <a:cubicBezTo>
                    <a:pt x="19639" y="730"/>
                    <a:pt x="16340" y="1"/>
                    <a:pt x="130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1"/>
            <p:cNvSpPr/>
            <p:nvPr/>
          </p:nvSpPr>
          <p:spPr>
            <a:xfrm>
              <a:off x="4148176" y="4767566"/>
              <a:ext cx="174702" cy="104411"/>
            </a:xfrm>
            <a:custGeom>
              <a:avLst/>
              <a:gdLst/>
              <a:ahLst/>
              <a:cxnLst/>
              <a:rect l="l" t="t" r="r" b="b"/>
              <a:pathLst>
                <a:path w="26390" h="15778" extrusionOk="0">
                  <a:moveTo>
                    <a:pt x="25988" y="0"/>
                  </a:moveTo>
                  <a:cubicBezTo>
                    <a:pt x="26390" y="2157"/>
                    <a:pt x="25170" y="4400"/>
                    <a:pt x="22320" y="6055"/>
                  </a:cubicBezTo>
                  <a:cubicBezTo>
                    <a:pt x="19814" y="7509"/>
                    <a:pt x="16523" y="8237"/>
                    <a:pt x="13227" y="8237"/>
                  </a:cubicBezTo>
                  <a:cubicBezTo>
                    <a:pt x="9932" y="8237"/>
                    <a:pt x="6632" y="7509"/>
                    <a:pt x="4109" y="6055"/>
                  </a:cubicBezTo>
                  <a:cubicBezTo>
                    <a:pt x="1247" y="4400"/>
                    <a:pt x="0" y="2164"/>
                    <a:pt x="376" y="7"/>
                  </a:cubicBezTo>
                  <a:lnTo>
                    <a:pt x="376" y="7"/>
                  </a:lnTo>
                  <a:cubicBezTo>
                    <a:pt x="191" y="871"/>
                    <a:pt x="99" y="1774"/>
                    <a:pt x="99" y="2691"/>
                  </a:cubicBezTo>
                  <a:cubicBezTo>
                    <a:pt x="99" y="9920"/>
                    <a:pt x="5956" y="15777"/>
                    <a:pt x="13179" y="15777"/>
                  </a:cubicBezTo>
                  <a:cubicBezTo>
                    <a:pt x="20408" y="15777"/>
                    <a:pt x="26265" y="9920"/>
                    <a:pt x="26265" y="2691"/>
                  </a:cubicBezTo>
                  <a:cubicBezTo>
                    <a:pt x="26265" y="1768"/>
                    <a:pt x="26166" y="871"/>
                    <a:pt x="259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1"/>
            <p:cNvSpPr/>
            <p:nvPr/>
          </p:nvSpPr>
          <p:spPr>
            <a:xfrm>
              <a:off x="4206333" y="4651158"/>
              <a:ext cx="58124" cy="67267"/>
            </a:xfrm>
            <a:custGeom>
              <a:avLst/>
              <a:gdLst/>
              <a:ahLst/>
              <a:cxnLst/>
              <a:rect l="l" t="t" r="r" b="b"/>
              <a:pathLst>
                <a:path w="8780" h="10165" extrusionOk="0">
                  <a:moveTo>
                    <a:pt x="1" y="0"/>
                  </a:moveTo>
                  <a:lnTo>
                    <a:pt x="1" y="8001"/>
                  </a:lnTo>
                  <a:cubicBezTo>
                    <a:pt x="1" y="8542"/>
                    <a:pt x="324" y="9083"/>
                    <a:pt x="1155" y="9505"/>
                  </a:cubicBezTo>
                  <a:cubicBezTo>
                    <a:pt x="2022" y="9944"/>
                    <a:pt x="3173" y="10165"/>
                    <a:pt x="4322" y="10165"/>
                  </a:cubicBezTo>
                  <a:cubicBezTo>
                    <a:pt x="5419" y="10165"/>
                    <a:pt x="6515" y="9963"/>
                    <a:pt x="7362" y="9558"/>
                  </a:cubicBezTo>
                  <a:cubicBezTo>
                    <a:pt x="8245" y="9142"/>
                    <a:pt x="8780" y="8377"/>
                    <a:pt x="8780" y="8021"/>
                  </a:cubicBezTo>
                  <a:lnTo>
                    <a:pt x="8780" y="20"/>
                  </a:lnTo>
                  <a:cubicBezTo>
                    <a:pt x="8780" y="581"/>
                    <a:pt x="8331" y="1141"/>
                    <a:pt x="7454" y="1557"/>
                  </a:cubicBezTo>
                  <a:cubicBezTo>
                    <a:pt x="6604" y="1963"/>
                    <a:pt x="5507" y="2164"/>
                    <a:pt x="4410" y="2164"/>
                  </a:cubicBezTo>
                  <a:cubicBezTo>
                    <a:pt x="3260" y="2164"/>
                    <a:pt x="2111" y="1943"/>
                    <a:pt x="1247" y="1504"/>
                  </a:cubicBezTo>
                  <a:cubicBezTo>
                    <a:pt x="416" y="1082"/>
                    <a:pt x="1" y="54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1"/>
            <p:cNvSpPr/>
            <p:nvPr/>
          </p:nvSpPr>
          <p:spPr>
            <a:xfrm>
              <a:off x="4215330" y="4627454"/>
              <a:ext cx="40177" cy="53039"/>
            </a:xfrm>
            <a:custGeom>
              <a:avLst/>
              <a:gdLst/>
              <a:ahLst/>
              <a:cxnLst/>
              <a:rect l="l" t="t" r="r" b="b"/>
              <a:pathLst>
                <a:path w="6069" h="8015" extrusionOk="0">
                  <a:moveTo>
                    <a:pt x="3035" y="1"/>
                  </a:moveTo>
                  <a:cubicBezTo>
                    <a:pt x="2274" y="1"/>
                    <a:pt x="1513" y="166"/>
                    <a:pt x="924" y="496"/>
                  </a:cubicBezTo>
                  <a:cubicBezTo>
                    <a:pt x="310" y="839"/>
                    <a:pt x="7" y="1294"/>
                    <a:pt x="0" y="1749"/>
                  </a:cubicBezTo>
                  <a:cubicBezTo>
                    <a:pt x="0" y="1749"/>
                    <a:pt x="7" y="6313"/>
                    <a:pt x="7" y="6313"/>
                  </a:cubicBezTo>
                  <a:cubicBezTo>
                    <a:pt x="7" y="6313"/>
                    <a:pt x="7" y="6313"/>
                    <a:pt x="7" y="6313"/>
                  </a:cubicBezTo>
                  <a:cubicBezTo>
                    <a:pt x="33" y="6748"/>
                    <a:pt x="330" y="7170"/>
                    <a:pt x="898" y="7500"/>
                  </a:cubicBezTo>
                  <a:cubicBezTo>
                    <a:pt x="1491" y="7843"/>
                    <a:pt x="2268" y="8015"/>
                    <a:pt x="3044" y="8015"/>
                  </a:cubicBezTo>
                  <a:cubicBezTo>
                    <a:pt x="3819" y="8015"/>
                    <a:pt x="4594" y="7843"/>
                    <a:pt x="5185" y="7500"/>
                  </a:cubicBezTo>
                  <a:cubicBezTo>
                    <a:pt x="5739" y="7177"/>
                    <a:pt x="6029" y="6768"/>
                    <a:pt x="6062" y="6346"/>
                  </a:cubicBezTo>
                  <a:cubicBezTo>
                    <a:pt x="6062" y="6346"/>
                    <a:pt x="6062" y="6346"/>
                    <a:pt x="6062" y="6346"/>
                  </a:cubicBezTo>
                  <a:cubicBezTo>
                    <a:pt x="6062" y="6346"/>
                    <a:pt x="6069" y="1762"/>
                    <a:pt x="6069" y="1762"/>
                  </a:cubicBezTo>
                  <a:cubicBezTo>
                    <a:pt x="6069" y="1320"/>
                    <a:pt x="5785" y="878"/>
                    <a:pt x="5211" y="535"/>
                  </a:cubicBezTo>
                  <a:cubicBezTo>
                    <a:pt x="4616" y="179"/>
                    <a:pt x="3826" y="1"/>
                    <a:pt x="30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1"/>
            <p:cNvSpPr/>
            <p:nvPr/>
          </p:nvSpPr>
          <p:spPr>
            <a:xfrm>
              <a:off x="4195853" y="4615344"/>
              <a:ext cx="79169" cy="57030"/>
            </a:xfrm>
            <a:custGeom>
              <a:avLst/>
              <a:gdLst/>
              <a:ahLst/>
              <a:cxnLst/>
              <a:rect l="l" t="t" r="r" b="b"/>
              <a:pathLst>
                <a:path w="11959" h="8618" extrusionOk="0">
                  <a:moveTo>
                    <a:pt x="5958" y="1"/>
                  </a:moveTo>
                  <a:cubicBezTo>
                    <a:pt x="4514" y="1"/>
                    <a:pt x="3070" y="313"/>
                    <a:pt x="1953" y="940"/>
                  </a:cubicBezTo>
                  <a:cubicBezTo>
                    <a:pt x="1834" y="1006"/>
                    <a:pt x="1683" y="1099"/>
                    <a:pt x="1571" y="1178"/>
                  </a:cubicBezTo>
                  <a:cubicBezTo>
                    <a:pt x="1425" y="1277"/>
                    <a:pt x="1287" y="1369"/>
                    <a:pt x="1122" y="1521"/>
                  </a:cubicBezTo>
                  <a:cubicBezTo>
                    <a:pt x="759" y="1837"/>
                    <a:pt x="594" y="2068"/>
                    <a:pt x="476" y="2233"/>
                  </a:cubicBezTo>
                  <a:cubicBezTo>
                    <a:pt x="383" y="2372"/>
                    <a:pt x="298" y="2543"/>
                    <a:pt x="251" y="2636"/>
                  </a:cubicBezTo>
                  <a:cubicBezTo>
                    <a:pt x="179" y="2781"/>
                    <a:pt x="133" y="2932"/>
                    <a:pt x="113" y="2998"/>
                  </a:cubicBezTo>
                  <a:cubicBezTo>
                    <a:pt x="93" y="3058"/>
                    <a:pt x="54" y="3190"/>
                    <a:pt x="27" y="3368"/>
                  </a:cubicBezTo>
                  <a:cubicBezTo>
                    <a:pt x="7" y="3506"/>
                    <a:pt x="1" y="3605"/>
                    <a:pt x="1" y="3724"/>
                  </a:cubicBezTo>
                  <a:lnTo>
                    <a:pt x="1" y="4852"/>
                  </a:lnTo>
                  <a:cubicBezTo>
                    <a:pt x="1" y="5043"/>
                    <a:pt x="7" y="5168"/>
                    <a:pt x="67" y="5439"/>
                  </a:cubicBezTo>
                  <a:cubicBezTo>
                    <a:pt x="86" y="5524"/>
                    <a:pt x="133" y="5703"/>
                    <a:pt x="238" y="5933"/>
                  </a:cubicBezTo>
                  <a:cubicBezTo>
                    <a:pt x="311" y="6092"/>
                    <a:pt x="515" y="6487"/>
                    <a:pt x="918" y="6883"/>
                  </a:cubicBezTo>
                  <a:cubicBezTo>
                    <a:pt x="1333" y="7292"/>
                    <a:pt x="1735" y="7543"/>
                    <a:pt x="2078" y="7727"/>
                  </a:cubicBezTo>
                  <a:cubicBezTo>
                    <a:pt x="2369" y="7886"/>
                    <a:pt x="2725" y="8024"/>
                    <a:pt x="2745" y="8031"/>
                  </a:cubicBezTo>
                  <a:cubicBezTo>
                    <a:pt x="2982" y="8130"/>
                    <a:pt x="3233" y="8209"/>
                    <a:pt x="3483" y="8281"/>
                  </a:cubicBezTo>
                  <a:cubicBezTo>
                    <a:pt x="4423" y="8547"/>
                    <a:pt x="5317" y="8617"/>
                    <a:pt x="6004" y="8617"/>
                  </a:cubicBezTo>
                  <a:cubicBezTo>
                    <a:pt x="6359" y="8617"/>
                    <a:pt x="6658" y="8598"/>
                    <a:pt x="6880" y="8578"/>
                  </a:cubicBezTo>
                  <a:cubicBezTo>
                    <a:pt x="7263" y="8539"/>
                    <a:pt x="7856" y="8473"/>
                    <a:pt x="8549" y="8268"/>
                  </a:cubicBezTo>
                  <a:cubicBezTo>
                    <a:pt x="8892" y="8169"/>
                    <a:pt x="9406" y="7998"/>
                    <a:pt x="10007" y="7668"/>
                  </a:cubicBezTo>
                  <a:cubicBezTo>
                    <a:pt x="10145" y="7589"/>
                    <a:pt x="10514" y="7378"/>
                    <a:pt x="10838" y="7088"/>
                  </a:cubicBezTo>
                  <a:cubicBezTo>
                    <a:pt x="10930" y="7009"/>
                    <a:pt x="11055" y="6890"/>
                    <a:pt x="11154" y="6784"/>
                  </a:cubicBezTo>
                  <a:cubicBezTo>
                    <a:pt x="11194" y="6731"/>
                    <a:pt x="11253" y="6672"/>
                    <a:pt x="11293" y="6619"/>
                  </a:cubicBezTo>
                  <a:cubicBezTo>
                    <a:pt x="11352" y="6547"/>
                    <a:pt x="11425" y="6448"/>
                    <a:pt x="11477" y="6375"/>
                  </a:cubicBezTo>
                  <a:cubicBezTo>
                    <a:pt x="11517" y="6316"/>
                    <a:pt x="11603" y="6184"/>
                    <a:pt x="11702" y="5980"/>
                  </a:cubicBezTo>
                  <a:cubicBezTo>
                    <a:pt x="11774" y="5828"/>
                    <a:pt x="11827" y="5676"/>
                    <a:pt x="11847" y="5610"/>
                  </a:cubicBezTo>
                  <a:cubicBezTo>
                    <a:pt x="11867" y="5551"/>
                    <a:pt x="11900" y="5426"/>
                    <a:pt x="11926" y="5241"/>
                  </a:cubicBezTo>
                  <a:cubicBezTo>
                    <a:pt x="11952" y="5102"/>
                    <a:pt x="11952" y="5003"/>
                    <a:pt x="11959" y="4885"/>
                  </a:cubicBezTo>
                  <a:lnTo>
                    <a:pt x="11959" y="3757"/>
                  </a:lnTo>
                  <a:cubicBezTo>
                    <a:pt x="11959" y="3500"/>
                    <a:pt x="11919" y="3249"/>
                    <a:pt x="11847" y="3012"/>
                  </a:cubicBezTo>
                  <a:cubicBezTo>
                    <a:pt x="11814" y="2913"/>
                    <a:pt x="11721" y="2609"/>
                    <a:pt x="11491" y="2266"/>
                  </a:cubicBezTo>
                  <a:cubicBezTo>
                    <a:pt x="11293" y="1976"/>
                    <a:pt x="11082" y="1758"/>
                    <a:pt x="10937" y="1626"/>
                  </a:cubicBezTo>
                  <a:cubicBezTo>
                    <a:pt x="10890" y="1580"/>
                    <a:pt x="10745" y="1448"/>
                    <a:pt x="10561" y="1310"/>
                  </a:cubicBezTo>
                  <a:cubicBezTo>
                    <a:pt x="10435" y="1217"/>
                    <a:pt x="10264" y="1112"/>
                    <a:pt x="10132" y="1026"/>
                  </a:cubicBezTo>
                  <a:lnTo>
                    <a:pt x="10125" y="1026"/>
                  </a:lnTo>
                  <a:cubicBezTo>
                    <a:pt x="8987" y="344"/>
                    <a:pt x="7472" y="1"/>
                    <a:pt x="59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1"/>
            <p:cNvSpPr/>
            <p:nvPr/>
          </p:nvSpPr>
          <p:spPr>
            <a:xfrm>
              <a:off x="4195814" y="4639981"/>
              <a:ext cx="79208" cy="30507"/>
            </a:xfrm>
            <a:custGeom>
              <a:avLst/>
              <a:gdLst/>
              <a:ahLst/>
              <a:cxnLst/>
              <a:rect l="l" t="t" r="r" b="b"/>
              <a:pathLst>
                <a:path w="11965" h="4610" extrusionOk="0">
                  <a:moveTo>
                    <a:pt x="11965" y="34"/>
                  </a:moveTo>
                  <a:lnTo>
                    <a:pt x="11965" y="57"/>
                  </a:lnTo>
                  <a:lnTo>
                    <a:pt x="11965" y="57"/>
                  </a:lnTo>
                  <a:cubicBezTo>
                    <a:pt x="11965" y="50"/>
                    <a:pt x="11965" y="42"/>
                    <a:pt x="11965" y="34"/>
                  </a:cubicBezTo>
                  <a:close/>
                  <a:moveTo>
                    <a:pt x="7" y="1"/>
                  </a:moveTo>
                  <a:lnTo>
                    <a:pt x="7" y="1129"/>
                  </a:lnTo>
                  <a:cubicBezTo>
                    <a:pt x="0" y="1999"/>
                    <a:pt x="561" y="2877"/>
                    <a:pt x="1695" y="3549"/>
                  </a:cubicBezTo>
                  <a:cubicBezTo>
                    <a:pt x="2873" y="4255"/>
                    <a:pt x="4439" y="4609"/>
                    <a:pt x="6005" y="4609"/>
                  </a:cubicBezTo>
                  <a:cubicBezTo>
                    <a:pt x="7500" y="4609"/>
                    <a:pt x="8995" y="4286"/>
                    <a:pt x="10151" y="3635"/>
                  </a:cubicBezTo>
                  <a:cubicBezTo>
                    <a:pt x="11352" y="2962"/>
                    <a:pt x="11958" y="2065"/>
                    <a:pt x="11958" y="1162"/>
                  </a:cubicBezTo>
                  <a:lnTo>
                    <a:pt x="11965" y="57"/>
                  </a:lnTo>
                  <a:lnTo>
                    <a:pt x="11965" y="57"/>
                  </a:lnTo>
                  <a:cubicBezTo>
                    <a:pt x="11954" y="953"/>
                    <a:pt x="11348" y="1840"/>
                    <a:pt x="10151" y="2507"/>
                  </a:cubicBezTo>
                  <a:cubicBezTo>
                    <a:pt x="8995" y="3158"/>
                    <a:pt x="7500" y="3481"/>
                    <a:pt x="6005" y="3481"/>
                  </a:cubicBezTo>
                  <a:cubicBezTo>
                    <a:pt x="4439" y="3481"/>
                    <a:pt x="2873" y="3127"/>
                    <a:pt x="1695" y="2421"/>
                  </a:cubicBezTo>
                  <a:cubicBezTo>
                    <a:pt x="567" y="1749"/>
                    <a:pt x="7" y="871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1"/>
            <p:cNvSpPr/>
            <p:nvPr/>
          </p:nvSpPr>
          <p:spPr>
            <a:xfrm>
              <a:off x="4214674" y="4607105"/>
              <a:ext cx="41574" cy="43020"/>
            </a:xfrm>
            <a:custGeom>
              <a:avLst/>
              <a:gdLst/>
              <a:ahLst/>
              <a:cxnLst/>
              <a:rect l="l" t="t" r="r" b="b"/>
              <a:pathLst>
                <a:path w="6280" h="6501" extrusionOk="0">
                  <a:moveTo>
                    <a:pt x="3124" y="1"/>
                  </a:moveTo>
                  <a:cubicBezTo>
                    <a:pt x="2322" y="1"/>
                    <a:pt x="1521" y="177"/>
                    <a:pt x="911" y="530"/>
                  </a:cubicBezTo>
                  <a:cubicBezTo>
                    <a:pt x="304" y="886"/>
                    <a:pt x="1" y="1348"/>
                    <a:pt x="1" y="1809"/>
                  </a:cubicBezTo>
                  <a:lnTo>
                    <a:pt x="1" y="4679"/>
                  </a:lnTo>
                  <a:cubicBezTo>
                    <a:pt x="1" y="5140"/>
                    <a:pt x="291" y="5615"/>
                    <a:pt x="911" y="5971"/>
                  </a:cubicBezTo>
                  <a:cubicBezTo>
                    <a:pt x="1524" y="6324"/>
                    <a:pt x="2327" y="6501"/>
                    <a:pt x="3129" y="6501"/>
                  </a:cubicBezTo>
                  <a:cubicBezTo>
                    <a:pt x="3932" y="6501"/>
                    <a:pt x="4733" y="6324"/>
                    <a:pt x="5343" y="5971"/>
                  </a:cubicBezTo>
                  <a:cubicBezTo>
                    <a:pt x="5950" y="5615"/>
                    <a:pt x="6253" y="5154"/>
                    <a:pt x="6253" y="4692"/>
                  </a:cubicBezTo>
                  <a:lnTo>
                    <a:pt x="6273" y="1823"/>
                  </a:lnTo>
                  <a:cubicBezTo>
                    <a:pt x="6273" y="1829"/>
                    <a:pt x="6273" y="1836"/>
                    <a:pt x="6273" y="1842"/>
                  </a:cubicBezTo>
                  <a:cubicBezTo>
                    <a:pt x="6280" y="1368"/>
                    <a:pt x="5970" y="893"/>
                    <a:pt x="5343" y="530"/>
                  </a:cubicBezTo>
                  <a:cubicBezTo>
                    <a:pt x="4730" y="177"/>
                    <a:pt x="3927" y="1"/>
                    <a:pt x="3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1"/>
            <p:cNvSpPr/>
            <p:nvPr/>
          </p:nvSpPr>
          <p:spPr>
            <a:xfrm>
              <a:off x="4214674" y="4619076"/>
              <a:ext cx="41534" cy="31049"/>
            </a:xfrm>
            <a:custGeom>
              <a:avLst/>
              <a:gdLst/>
              <a:ahLst/>
              <a:cxnLst/>
              <a:rect l="l" t="t" r="r" b="b"/>
              <a:pathLst>
                <a:path w="6274" h="4692" extrusionOk="0">
                  <a:moveTo>
                    <a:pt x="1" y="0"/>
                  </a:moveTo>
                  <a:lnTo>
                    <a:pt x="1" y="2870"/>
                  </a:lnTo>
                  <a:cubicBezTo>
                    <a:pt x="1" y="3338"/>
                    <a:pt x="291" y="3806"/>
                    <a:pt x="911" y="4162"/>
                  </a:cubicBezTo>
                  <a:cubicBezTo>
                    <a:pt x="1524" y="4515"/>
                    <a:pt x="2327" y="4692"/>
                    <a:pt x="3129" y="4692"/>
                  </a:cubicBezTo>
                  <a:cubicBezTo>
                    <a:pt x="3932" y="4692"/>
                    <a:pt x="4733" y="4515"/>
                    <a:pt x="5343" y="4162"/>
                  </a:cubicBezTo>
                  <a:cubicBezTo>
                    <a:pt x="5950" y="3806"/>
                    <a:pt x="6253" y="3345"/>
                    <a:pt x="6253" y="2883"/>
                  </a:cubicBezTo>
                  <a:lnTo>
                    <a:pt x="6273" y="14"/>
                  </a:lnTo>
                  <a:lnTo>
                    <a:pt x="6273" y="14"/>
                  </a:lnTo>
                  <a:cubicBezTo>
                    <a:pt x="6267" y="475"/>
                    <a:pt x="5963" y="937"/>
                    <a:pt x="5363" y="1293"/>
                  </a:cubicBezTo>
                  <a:cubicBezTo>
                    <a:pt x="4750" y="1646"/>
                    <a:pt x="3946" y="1823"/>
                    <a:pt x="3143" y="1823"/>
                  </a:cubicBezTo>
                  <a:cubicBezTo>
                    <a:pt x="2340" y="1823"/>
                    <a:pt x="1537" y="1646"/>
                    <a:pt x="924" y="1293"/>
                  </a:cubicBezTo>
                  <a:cubicBezTo>
                    <a:pt x="304" y="937"/>
                    <a:pt x="1" y="46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4" name="Google Shape;2794;p41"/>
          <p:cNvSpPr/>
          <p:nvPr/>
        </p:nvSpPr>
        <p:spPr>
          <a:xfrm>
            <a:off x="6409928" y="4711739"/>
            <a:ext cx="15286" cy="8867"/>
          </a:xfrm>
          <a:custGeom>
            <a:avLst/>
            <a:gdLst/>
            <a:ahLst/>
            <a:cxnLst/>
            <a:rect l="l" t="t" r="r" b="b"/>
            <a:pathLst>
              <a:path w="2309" h="1340" extrusionOk="0">
                <a:moveTo>
                  <a:pt x="2309" y="1"/>
                </a:moveTo>
                <a:cubicBezTo>
                  <a:pt x="2276" y="1"/>
                  <a:pt x="2249" y="7"/>
                  <a:pt x="2223" y="14"/>
                </a:cubicBezTo>
                <a:cubicBezTo>
                  <a:pt x="2183" y="27"/>
                  <a:pt x="2137" y="34"/>
                  <a:pt x="2091" y="47"/>
                </a:cubicBezTo>
                <a:cubicBezTo>
                  <a:pt x="2045" y="60"/>
                  <a:pt x="1999" y="73"/>
                  <a:pt x="1959" y="86"/>
                </a:cubicBezTo>
                <a:cubicBezTo>
                  <a:pt x="1920" y="93"/>
                  <a:pt x="1887" y="106"/>
                  <a:pt x="1854" y="119"/>
                </a:cubicBezTo>
                <a:cubicBezTo>
                  <a:pt x="1827" y="126"/>
                  <a:pt x="1808" y="133"/>
                  <a:pt x="1788" y="139"/>
                </a:cubicBezTo>
                <a:cubicBezTo>
                  <a:pt x="1768" y="146"/>
                  <a:pt x="1748" y="152"/>
                  <a:pt x="1728" y="159"/>
                </a:cubicBezTo>
                <a:cubicBezTo>
                  <a:pt x="1702" y="166"/>
                  <a:pt x="1682" y="172"/>
                  <a:pt x="1656" y="185"/>
                </a:cubicBezTo>
                <a:cubicBezTo>
                  <a:pt x="1623" y="198"/>
                  <a:pt x="1583" y="212"/>
                  <a:pt x="1550" y="225"/>
                </a:cubicBezTo>
                <a:cubicBezTo>
                  <a:pt x="1511" y="245"/>
                  <a:pt x="1471" y="258"/>
                  <a:pt x="1432" y="278"/>
                </a:cubicBezTo>
                <a:cubicBezTo>
                  <a:pt x="1418" y="284"/>
                  <a:pt x="1405" y="284"/>
                  <a:pt x="1399" y="291"/>
                </a:cubicBezTo>
                <a:cubicBezTo>
                  <a:pt x="1366" y="304"/>
                  <a:pt x="1339" y="317"/>
                  <a:pt x="1306" y="337"/>
                </a:cubicBezTo>
                <a:cubicBezTo>
                  <a:pt x="1260" y="357"/>
                  <a:pt x="1214" y="383"/>
                  <a:pt x="1168" y="410"/>
                </a:cubicBezTo>
                <a:cubicBezTo>
                  <a:pt x="1128" y="429"/>
                  <a:pt x="1089" y="449"/>
                  <a:pt x="1049" y="469"/>
                </a:cubicBezTo>
                <a:cubicBezTo>
                  <a:pt x="660" y="693"/>
                  <a:pt x="310" y="983"/>
                  <a:pt x="0" y="1340"/>
                </a:cubicBezTo>
                <a:lnTo>
                  <a:pt x="2309" y="1"/>
                </a:ln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5" name="Google Shape;2795;p41"/>
          <p:cNvSpPr/>
          <p:nvPr/>
        </p:nvSpPr>
        <p:spPr>
          <a:xfrm>
            <a:off x="6470839" y="4876991"/>
            <a:ext cx="748" cy="437"/>
          </a:xfrm>
          <a:custGeom>
            <a:avLst/>
            <a:gdLst/>
            <a:ahLst/>
            <a:cxnLst/>
            <a:rect l="l" t="t" r="r" b="b"/>
            <a:pathLst>
              <a:path w="113" h="66" extrusionOk="0">
                <a:moveTo>
                  <a:pt x="113" y="0"/>
                </a:moveTo>
                <a:cubicBezTo>
                  <a:pt x="73" y="20"/>
                  <a:pt x="40" y="40"/>
                  <a:pt x="0" y="66"/>
                </a:cubicBezTo>
                <a:cubicBezTo>
                  <a:pt x="14" y="59"/>
                  <a:pt x="27" y="53"/>
                  <a:pt x="40" y="46"/>
                </a:cubicBezTo>
                <a:cubicBezTo>
                  <a:pt x="47" y="40"/>
                  <a:pt x="53" y="33"/>
                  <a:pt x="53" y="33"/>
                </a:cubicBezTo>
                <a:cubicBezTo>
                  <a:pt x="66" y="26"/>
                  <a:pt x="80" y="20"/>
                  <a:pt x="93" y="13"/>
                </a:cubicBezTo>
                <a:lnTo>
                  <a:pt x="113" y="0"/>
                </a:ln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6" name="Google Shape;2796;p41"/>
          <p:cNvSpPr/>
          <p:nvPr/>
        </p:nvSpPr>
        <p:spPr>
          <a:xfrm>
            <a:off x="6497385" y="4762198"/>
            <a:ext cx="1801" cy="3322"/>
          </a:xfrm>
          <a:custGeom>
            <a:avLst/>
            <a:gdLst/>
            <a:ahLst/>
            <a:cxnLst/>
            <a:rect l="l" t="t" r="r" b="b"/>
            <a:pathLst>
              <a:path w="272" h="502" extrusionOk="0">
                <a:moveTo>
                  <a:pt x="271" y="502"/>
                </a:moveTo>
                <a:cubicBezTo>
                  <a:pt x="185" y="330"/>
                  <a:pt x="93" y="165"/>
                  <a:pt x="1" y="0"/>
                </a:cubicBezTo>
                <a:cubicBezTo>
                  <a:pt x="93" y="165"/>
                  <a:pt x="185" y="330"/>
                  <a:pt x="271" y="502"/>
                </a:cubicBez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7" name="Google Shape;2797;p41"/>
          <p:cNvGrpSpPr/>
          <p:nvPr/>
        </p:nvGrpSpPr>
        <p:grpSpPr>
          <a:xfrm>
            <a:off x="6300092" y="4620438"/>
            <a:ext cx="269374" cy="279338"/>
            <a:chOff x="6314624" y="4620438"/>
            <a:chExt cx="269374" cy="279338"/>
          </a:xfrm>
        </p:grpSpPr>
        <p:sp>
          <p:nvSpPr>
            <p:cNvPr id="2798" name="Google Shape;2798;p41"/>
            <p:cNvSpPr/>
            <p:nvPr/>
          </p:nvSpPr>
          <p:spPr>
            <a:xfrm>
              <a:off x="6331306" y="4620438"/>
              <a:ext cx="252692" cy="256647"/>
            </a:xfrm>
            <a:custGeom>
              <a:avLst/>
              <a:gdLst/>
              <a:ahLst/>
              <a:cxnLst/>
              <a:rect l="l" t="t" r="r" b="b"/>
              <a:pathLst>
                <a:path w="38171" h="38783" extrusionOk="0">
                  <a:moveTo>
                    <a:pt x="18" y="6090"/>
                  </a:moveTo>
                  <a:cubicBezTo>
                    <a:pt x="12" y="6094"/>
                    <a:pt x="6" y="6097"/>
                    <a:pt x="0" y="6100"/>
                  </a:cubicBezTo>
                  <a:lnTo>
                    <a:pt x="18" y="6090"/>
                  </a:lnTo>
                  <a:close/>
                  <a:moveTo>
                    <a:pt x="11742" y="0"/>
                  </a:moveTo>
                  <a:cubicBezTo>
                    <a:pt x="10912" y="0"/>
                    <a:pt x="10159" y="196"/>
                    <a:pt x="9511" y="573"/>
                  </a:cubicBezTo>
                  <a:lnTo>
                    <a:pt x="18" y="6090"/>
                  </a:lnTo>
                  <a:lnTo>
                    <a:pt x="18" y="6090"/>
                  </a:lnTo>
                  <a:cubicBezTo>
                    <a:pt x="47" y="6074"/>
                    <a:pt x="80" y="6057"/>
                    <a:pt x="112" y="6041"/>
                  </a:cubicBezTo>
                  <a:cubicBezTo>
                    <a:pt x="152" y="6015"/>
                    <a:pt x="191" y="5995"/>
                    <a:pt x="231" y="5975"/>
                  </a:cubicBezTo>
                  <a:cubicBezTo>
                    <a:pt x="264" y="5962"/>
                    <a:pt x="290" y="5949"/>
                    <a:pt x="323" y="5929"/>
                  </a:cubicBezTo>
                  <a:cubicBezTo>
                    <a:pt x="343" y="5922"/>
                    <a:pt x="363" y="5909"/>
                    <a:pt x="383" y="5903"/>
                  </a:cubicBezTo>
                  <a:cubicBezTo>
                    <a:pt x="422" y="5889"/>
                    <a:pt x="455" y="5870"/>
                    <a:pt x="495" y="5856"/>
                  </a:cubicBezTo>
                  <a:cubicBezTo>
                    <a:pt x="521" y="5843"/>
                    <a:pt x="554" y="5837"/>
                    <a:pt x="581" y="5823"/>
                  </a:cubicBezTo>
                  <a:cubicBezTo>
                    <a:pt x="600" y="5817"/>
                    <a:pt x="620" y="5810"/>
                    <a:pt x="640" y="5804"/>
                  </a:cubicBezTo>
                  <a:cubicBezTo>
                    <a:pt x="686" y="5784"/>
                    <a:pt x="739" y="5764"/>
                    <a:pt x="792" y="5751"/>
                  </a:cubicBezTo>
                  <a:cubicBezTo>
                    <a:pt x="825" y="5738"/>
                    <a:pt x="858" y="5724"/>
                    <a:pt x="897" y="5718"/>
                  </a:cubicBezTo>
                  <a:cubicBezTo>
                    <a:pt x="930" y="5705"/>
                    <a:pt x="970" y="5698"/>
                    <a:pt x="1009" y="5685"/>
                  </a:cubicBezTo>
                  <a:cubicBezTo>
                    <a:pt x="1029" y="5678"/>
                    <a:pt x="1056" y="5672"/>
                    <a:pt x="1082" y="5665"/>
                  </a:cubicBezTo>
                  <a:cubicBezTo>
                    <a:pt x="1095" y="5665"/>
                    <a:pt x="1108" y="5658"/>
                    <a:pt x="1121" y="5658"/>
                  </a:cubicBezTo>
                  <a:cubicBezTo>
                    <a:pt x="1148" y="5652"/>
                    <a:pt x="1174" y="5645"/>
                    <a:pt x="1201" y="5639"/>
                  </a:cubicBezTo>
                  <a:cubicBezTo>
                    <a:pt x="1220" y="5639"/>
                    <a:pt x="1234" y="5632"/>
                    <a:pt x="1253" y="5632"/>
                  </a:cubicBezTo>
                  <a:cubicBezTo>
                    <a:pt x="1280" y="5626"/>
                    <a:pt x="1306" y="5619"/>
                    <a:pt x="1339" y="5612"/>
                  </a:cubicBezTo>
                  <a:cubicBezTo>
                    <a:pt x="1418" y="5599"/>
                    <a:pt x="1497" y="5586"/>
                    <a:pt x="1583" y="5573"/>
                  </a:cubicBezTo>
                  <a:cubicBezTo>
                    <a:pt x="1610" y="5573"/>
                    <a:pt x="1636" y="5566"/>
                    <a:pt x="1669" y="5566"/>
                  </a:cubicBezTo>
                  <a:cubicBezTo>
                    <a:pt x="1689" y="5560"/>
                    <a:pt x="1715" y="5560"/>
                    <a:pt x="1735" y="5560"/>
                  </a:cubicBezTo>
                  <a:cubicBezTo>
                    <a:pt x="1774" y="5553"/>
                    <a:pt x="1814" y="5546"/>
                    <a:pt x="1854" y="5546"/>
                  </a:cubicBezTo>
                  <a:cubicBezTo>
                    <a:pt x="1880" y="5546"/>
                    <a:pt x="1913" y="5540"/>
                    <a:pt x="1946" y="5540"/>
                  </a:cubicBezTo>
                  <a:cubicBezTo>
                    <a:pt x="2037" y="5535"/>
                    <a:pt x="2130" y="5532"/>
                    <a:pt x="2224" y="5532"/>
                  </a:cubicBezTo>
                  <a:cubicBezTo>
                    <a:pt x="3370" y="5532"/>
                    <a:pt x="4663" y="5908"/>
                    <a:pt x="6029" y="6701"/>
                  </a:cubicBezTo>
                  <a:cubicBezTo>
                    <a:pt x="8977" y="8402"/>
                    <a:pt x="11569" y="11634"/>
                    <a:pt x="13086" y="15137"/>
                  </a:cubicBezTo>
                  <a:cubicBezTo>
                    <a:pt x="13396" y="14780"/>
                    <a:pt x="13746" y="14490"/>
                    <a:pt x="14135" y="14266"/>
                  </a:cubicBezTo>
                  <a:cubicBezTo>
                    <a:pt x="14175" y="14246"/>
                    <a:pt x="14214" y="14226"/>
                    <a:pt x="14254" y="14207"/>
                  </a:cubicBezTo>
                  <a:cubicBezTo>
                    <a:pt x="14300" y="14180"/>
                    <a:pt x="14346" y="14154"/>
                    <a:pt x="14392" y="14134"/>
                  </a:cubicBezTo>
                  <a:cubicBezTo>
                    <a:pt x="14425" y="14114"/>
                    <a:pt x="14452" y="14101"/>
                    <a:pt x="14485" y="14088"/>
                  </a:cubicBezTo>
                  <a:cubicBezTo>
                    <a:pt x="14491" y="14081"/>
                    <a:pt x="14504" y="14081"/>
                    <a:pt x="14518" y="14075"/>
                  </a:cubicBezTo>
                  <a:cubicBezTo>
                    <a:pt x="14557" y="14055"/>
                    <a:pt x="14597" y="14042"/>
                    <a:pt x="14636" y="14022"/>
                  </a:cubicBezTo>
                  <a:cubicBezTo>
                    <a:pt x="14669" y="14009"/>
                    <a:pt x="14709" y="13995"/>
                    <a:pt x="14742" y="13982"/>
                  </a:cubicBezTo>
                  <a:cubicBezTo>
                    <a:pt x="14768" y="13969"/>
                    <a:pt x="14788" y="13963"/>
                    <a:pt x="14814" y="13956"/>
                  </a:cubicBezTo>
                  <a:cubicBezTo>
                    <a:pt x="14834" y="13949"/>
                    <a:pt x="14854" y="13943"/>
                    <a:pt x="14874" y="13936"/>
                  </a:cubicBezTo>
                  <a:cubicBezTo>
                    <a:pt x="14894" y="13930"/>
                    <a:pt x="14913" y="13923"/>
                    <a:pt x="14940" y="13916"/>
                  </a:cubicBezTo>
                  <a:cubicBezTo>
                    <a:pt x="14973" y="13903"/>
                    <a:pt x="15006" y="13890"/>
                    <a:pt x="15045" y="13883"/>
                  </a:cubicBezTo>
                  <a:cubicBezTo>
                    <a:pt x="15085" y="13870"/>
                    <a:pt x="15131" y="13857"/>
                    <a:pt x="15177" y="13844"/>
                  </a:cubicBezTo>
                  <a:cubicBezTo>
                    <a:pt x="15223" y="13831"/>
                    <a:pt x="15269" y="13824"/>
                    <a:pt x="15309" y="13811"/>
                  </a:cubicBezTo>
                  <a:cubicBezTo>
                    <a:pt x="15335" y="13804"/>
                    <a:pt x="15362" y="13798"/>
                    <a:pt x="15395" y="13798"/>
                  </a:cubicBezTo>
                  <a:cubicBezTo>
                    <a:pt x="15395" y="13791"/>
                    <a:pt x="15401" y="13791"/>
                    <a:pt x="15408" y="13791"/>
                  </a:cubicBezTo>
                  <a:cubicBezTo>
                    <a:pt x="15434" y="13784"/>
                    <a:pt x="15467" y="13778"/>
                    <a:pt x="15494" y="13778"/>
                  </a:cubicBezTo>
                  <a:cubicBezTo>
                    <a:pt x="15527" y="13771"/>
                    <a:pt x="15560" y="13765"/>
                    <a:pt x="15593" y="13758"/>
                  </a:cubicBezTo>
                  <a:lnTo>
                    <a:pt x="15612" y="13758"/>
                  </a:lnTo>
                  <a:cubicBezTo>
                    <a:pt x="15652" y="13751"/>
                    <a:pt x="15692" y="13745"/>
                    <a:pt x="15731" y="13738"/>
                  </a:cubicBezTo>
                  <a:cubicBezTo>
                    <a:pt x="15744" y="13738"/>
                    <a:pt x="15758" y="13732"/>
                    <a:pt x="15771" y="13732"/>
                  </a:cubicBezTo>
                  <a:cubicBezTo>
                    <a:pt x="15810" y="13732"/>
                    <a:pt x="15857" y="13725"/>
                    <a:pt x="15903" y="13718"/>
                  </a:cubicBezTo>
                  <a:lnTo>
                    <a:pt x="15909" y="13718"/>
                  </a:lnTo>
                  <a:cubicBezTo>
                    <a:pt x="15949" y="13718"/>
                    <a:pt x="15982" y="13712"/>
                    <a:pt x="16021" y="13712"/>
                  </a:cubicBezTo>
                  <a:cubicBezTo>
                    <a:pt x="16041" y="13712"/>
                    <a:pt x="16061" y="13705"/>
                    <a:pt x="16081" y="13705"/>
                  </a:cubicBezTo>
                  <a:lnTo>
                    <a:pt x="16180" y="13705"/>
                  </a:lnTo>
                  <a:cubicBezTo>
                    <a:pt x="16246" y="13703"/>
                    <a:pt x="16312" y="13701"/>
                    <a:pt x="16380" y="13701"/>
                  </a:cubicBezTo>
                  <a:cubicBezTo>
                    <a:pt x="17524" y="13701"/>
                    <a:pt x="18812" y="14074"/>
                    <a:pt x="20170" y="14860"/>
                  </a:cubicBezTo>
                  <a:cubicBezTo>
                    <a:pt x="21193" y="15453"/>
                    <a:pt x="22175" y="16231"/>
                    <a:pt x="23079" y="17135"/>
                  </a:cubicBezTo>
                  <a:cubicBezTo>
                    <a:pt x="23211" y="17267"/>
                    <a:pt x="23336" y="17399"/>
                    <a:pt x="23468" y="17531"/>
                  </a:cubicBezTo>
                  <a:cubicBezTo>
                    <a:pt x="23653" y="17735"/>
                    <a:pt x="23844" y="17940"/>
                    <a:pt x="24022" y="18151"/>
                  </a:cubicBezTo>
                  <a:cubicBezTo>
                    <a:pt x="24147" y="18296"/>
                    <a:pt x="24266" y="18441"/>
                    <a:pt x="24385" y="18586"/>
                  </a:cubicBezTo>
                  <a:cubicBezTo>
                    <a:pt x="24563" y="18804"/>
                    <a:pt x="24734" y="19028"/>
                    <a:pt x="24906" y="19259"/>
                  </a:cubicBezTo>
                  <a:cubicBezTo>
                    <a:pt x="24959" y="19331"/>
                    <a:pt x="25018" y="19411"/>
                    <a:pt x="25071" y="19490"/>
                  </a:cubicBezTo>
                  <a:cubicBezTo>
                    <a:pt x="25183" y="19641"/>
                    <a:pt x="25288" y="19800"/>
                    <a:pt x="25394" y="19958"/>
                  </a:cubicBezTo>
                  <a:cubicBezTo>
                    <a:pt x="25506" y="20116"/>
                    <a:pt x="25605" y="20275"/>
                    <a:pt x="25711" y="20433"/>
                  </a:cubicBezTo>
                  <a:cubicBezTo>
                    <a:pt x="25862" y="20677"/>
                    <a:pt x="26014" y="20921"/>
                    <a:pt x="26153" y="21172"/>
                  </a:cubicBezTo>
                  <a:cubicBezTo>
                    <a:pt x="26205" y="21251"/>
                    <a:pt x="26251" y="21337"/>
                    <a:pt x="26298" y="21422"/>
                  </a:cubicBezTo>
                  <a:cubicBezTo>
                    <a:pt x="26390" y="21587"/>
                    <a:pt x="26482" y="21752"/>
                    <a:pt x="26568" y="21924"/>
                  </a:cubicBezTo>
                  <a:cubicBezTo>
                    <a:pt x="26614" y="22009"/>
                    <a:pt x="26660" y="22095"/>
                    <a:pt x="26700" y="22174"/>
                  </a:cubicBezTo>
                  <a:cubicBezTo>
                    <a:pt x="26832" y="22431"/>
                    <a:pt x="26957" y="22689"/>
                    <a:pt x="27069" y="22946"/>
                  </a:cubicBezTo>
                  <a:cubicBezTo>
                    <a:pt x="27188" y="23210"/>
                    <a:pt x="27300" y="23467"/>
                    <a:pt x="27406" y="23731"/>
                  </a:cubicBezTo>
                  <a:cubicBezTo>
                    <a:pt x="28191" y="25663"/>
                    <a:pt x="28639" y="27662"/>
                    <a:pt x="28633" y="29522"/>
                  </a:cubicBezTo>
                  <a:cubicBezTo>
                    <a:pt x="28633" y="29601"/>
                    <a:pt x="28633" y="29674"/>
                    <a:pt x="28626" y="29753"/>
                  </a:cubicBezTo>
                  <a:cubicBezTo>
                    <a:pt x="28626" y="29825"/>
                    <a:pt x="28626" y="29898"/>
                    <a:pt x="28619" y="29970"/>
                  </a:cubicBezTo>
                  <a:cubicBezTo>
                    <a:pt x="28619" y="30023"/>
                    <a:pt x="28613" y="30082"/>
                    <a:pt x="28613" y="30142"/>
                  </a:cubicBezTo>
                  <a:cubicBezTo>
                    <a:pt x="28606" y="30181"/>
                    <a:pt x="28606" y="30221"/>
                    <a:pt x="28600" y="30254"/>
                  </a:cubicBezTo>
                  <a:cubicBezTo>
                    <a:pt x="28600" y="30307"/>
                    <a:pt x="28593" y="30366"/>
                    <a:pt x="28586" y="30419"/>
                  </a:cubicBezTo>
                  <a:cubicBezTo>
                    <a:pt x="28580" y="30485"/>
                    <a:pt x="28573" y="30557"/>
                    <a:pt x="28567" y="30623"/>
                  </a:cubicBezTo>
                  <a:cubicBezTo>
                    <a:pt x="28567" y="30630"/>
                    <a:pt x="28560" y="30643"/>
                    <a:pt x="28560" y="30650"/>
                  </a:cubicBezTo>
                  <a:cubicBezTo>
                    <a:pt x="28553" y="30702"/>
                    <a:pt x="28547" y="30749"/>
                    <a:pt x="28540" y="30795"/>
                  </a:cubicBezTo>
                  <a:cubicBezTo>
                    <a:pt x="28540" y="30828"/>
                    <a:pt x="28534" y="30854"/>
                    <a:pt x="28527" y="30887"/>
                  </a:cubicBezTo>
                  <a:cubicBezTo>
                    <a:pt x="28520" y="30947"/>
                    <a:pt x="28507" y="31006"/>
                    <a:pt x="28501" y="31065"/>
                  </a:cubicBezTo>
                  <a:cubicBezTo>
                    <a:pt x="28487" y="31125"/>
                    <a:pt x="28474" y="31191"/>
                    <a:pt x="28468" y="31257"/>
                  </a:cubicBezTo>
                  <a:cubicBezTo>
                    <a:pt x="28448" y="31342"/>
                    <a:pt x="28428" y="31428"/>
                    <a:pt x="28408" y="31514"/>
                  </a:cubicBezTo>
                  <a:cubicBezTo>
                    <a:pt x="28395" y="31573"/>
                    <a:pt x="28382" y="31632"/>
                    <a:pt x="28369" y="31685"/>
                  </a:cubicBezTo>
                  <a:cubicBezTo>
                    <a:pt x="28349" y="31751"/>
                    <a:pt x="28336" y="31824"/>
                    <a:pt x="28316" y="31890"/>
                  </a:cubicBezTo>
                  <a:cubicBezTo>
                    <a:pt x="28316" y="31890"/>
                    <a:pt x="28316" y="31896"/>
                    <a:pt x="28309" y="31903"/>
                  </a:cubicBezTo>
                  <a:cubicBezTo>
                    <a:pt x="28296" y="31962"/>
                    <a:pt x="28276" y="32022"/>
                    <a:pt x="28263" y="32081"/>
                  </a:cubicBezTo>
                  <a:cubicBezTo>
                    <a:pt x="28257" y="32094"/>
                    <a:pt x="28257" y="32101"/>
                    <a:pt x="28250" y="32114"/>
                  </a:cubicBezTo>
                  <a:cubicBezTo>
                    <a:pt x="28237" y="32160"/>
                    <a:pt x="28224" y="32206"/>
                    <a:pt x="28204" y="32259"/>
                  </a:cubicBezTo>
                  <a:cubicBezTo>
                    <a:pt x="28197" y="32279"/>
                    <a:pt x="28191" y="32305"/>
                    <a:pt x="28184" y="32332"/>
                  </a:cubicBezTo>
                  <a:cubicBezTo>
                    <a:pt x="28171" y="32371"/>
                    <a:pt x="28158" y="32404"/>
                    <a:pt x="28144" y="32444"/>
                  </a:cubicBezTo>
                  <a:cubicBezTo>
                    <a:pt x="28138" y="32470"/>
                    <a:pt x="28125" y="32490"/>
                    <a:pt x="28118" y="32516"/>
                  </a:cubicBezTo>
                  <a:cubicBezTo>
                    <a:pt x="28105" y="32549"/>
                    <a:pt x="28098" y="32582"/>
                    <a:pt x="28085" y="32609"/>
                  </a:cubicBezTo>
                  <a:cubicBezTo>
                    <a:pt x="28072" y="32648"/>
                    <a:pt x="28052" y="32694"/>
                    <a:pt x="28039" y="32734"/>
                  </a:cubicBezTo>
                  <a:cubicBezTo>
                    <a:pt x="28019" y="32780"/>
                    <a:pt x="27999" y="32826"/>
                    <a:pt x="27980" y="32879"/>
                  </a:cubicBezTo>
                  <a:cubicBezTo>
                    <a:pt x="27960" y="32938"/>
                    <a:pt x="27933" y="32998"/>
                    <a:pt x="27907" y="33057"/>
                  </a:cubicBezTo>
                  <a:cubicBezTo>
                    <a:pt x="27881" y="33116"/>
                    <a:pt x="27854" y="33182"/>
                    <a:pt x="27821" y="33242"/>
                  </a:cubicBezTo>
                  <a:cubicBezTo>
                    <a:pt x="27749" y="33413"/>
                    <a:pt x="27663" y="33578"/>
                    <a:pt x="27577" y="33743"/>
                  </a:cubicBezTo>
                  <a:cubicBezTo>
                    <a:pt x="27551" y="33796"/>
                    <a:pt x="27518" y="33842"/>
                    <a:pt x="27491" y="33895"/>
                  </a:cubicBezTo>
                  <a:cubicBezTo>
                    <a:pt x="27465" y="33941"/>
                    <a:pt x="27439" y="33987"/>
                    <a:pt x="27412" y="34033"/>
                  </a:cubicBezTo>
                  <a:cubicBezTo>
                    <a:pt x="27393" y="34073"/>
                    <a:pt x="27366" y="34119"/>
                    <a:pt x="27340" y="34159"/>
                  </a:cubicBezTo>
                  <a:cubicBezTo>
                    <a:pt x="27320" y="34192"/>
                    <a:pt x="27300" y="34225"/>
                    <a:pt x="27280" y="34258"/>
                  </a:cubicBezTo>
                  <a:cubicBezTo>
                    <a:pt x="27050" y="34627"/>
                    <a:pt x="26799" y="34983"/>
                    <a:pt x="26529" y="35319"/>
                  </a:cubicBezTo>
                  <a:cubicBezTo>
                    <a:pt x="26496" y="35366"/>
                    <a:pt x="26456" y="35412"/>
                    <a:pt x="26416" y="35451"/>
                  </a:cubicBezTo>
                  <a:cubicBezTo>
                    <a:pt x="26383" y="35498"/>
                    <a:pt x="26350" y="35537"/>
                    <a:pt x="26317" y="35577"/>
                  </a:cubicBezTo>
                  <a:cubicBezTo>
                    <a:pt x="26291" y="35603"/>
                    <a:pt x="26265" y="35636"/>
                    <a:pt x="26238" y="35669"/>
                  </a:cubicBezTo>
                  <a:cubicBezTo>
                    <a:pt x="26199" y="35715"/>
                    <a:pt x="26159" y="35761"/>
                    <a:pt x="26120" y="35801"/>
                  </a:cubicBezTo>
                  <a:cubicBezTo>
                    <a:pt x="26034" y="35893"/>
                    <a:pt x="25955" y="35986"/>
                    <a:pt x="25869" y="36071"/>
                  </a:cubicBezTo>
                  <a:cubicBezTo>
                    <a:pt x="25783" y="36164"/>
                    <a:pt x="25691" y="36256"/>
                    <a:pt x="25599" y="36348"/>
                  </a:cubicBezTo>
                  <a:cubicBezTo>
                    <a:pt x="25447" y="36494"/>
                    <a:pt x="25295" y="36639"/>
                    <a:pt x="25143" y="36784"/>
                  </a:cubicBezTo>
                  <a:cubicBezTo>
                    <a:pt x="25104" y="36817"/>
                    <a:pt x="25064" y="36850"/>
                    <a:pt x="25025" y="36883"/>
                  </a:cubicBezTo>
                  <a:cubicBezTo>
                    <a:pt x="24998" y="36909"/>
                    <a:pt x="24965" y="36935"/>
                    <a:pt x="24939" y="36955"/>
                  </a:cubicBezTo>
                  <a:cubicBezTo>
                    <a:pt x="24893" y="36995"/>
                    <a:pt x="24847" y="37034"/>
                    <a:pt x="24800" y="37074"/>
                  </a:cubicBezTo>
                  <a:cubicBezTo>
                    <a:pt x="24754" y="37114"/>
                    <a:pt x="24708" y="37153"/>
                    <a:pt x="24662" y="37193"/>
                  </a:cubicBezTo>
                  <a:cubicBezTo>
                    <a:pt x="24616" y="37232"/>
                    <a:pt x="24563" y="37272"/>
                    <a:pt x="24517" y="37311"/>
                  </a:cubicBezTo>
                  <a:cubicBezTo>
                    <a:pt x="24424" y="37384"/>
                    <a:pt x="24326" y="37463"/>
                    <a:pt x="24227" y="37536"/>
                  </a:cubicBezTo>
                  <a:cubicBezTo>
                    <a:pt x="24180" y="37575"/>
                    <a:pt x="24134" y="37615"/>
                    <a:pt x="24081" y="37648"/>
                  </a:cubicBezTo>
                  <a:cubicBezTo>
                    <a:pt x="24029" y="37687"/>
                    <a:pt x="23983" y="37720"/>
                    <a:pt x="23930" y="37760"/>
                  </a:cubicBezTo>
                  <a:cubicBezTo>
                    <a:pt x="23884" y="37793"/>
                    <a:pt x="23837" y="37832"/>
                    <a:pt x="23785" y="37865"/>
                  </a:cubicBezTo>
                  <a:cubicBezTo>
                    <a:pt x="23732" y="37898"/>
                    <a:pt x="23686" y="37938"/>
                    <a:pt x="23633" y="37971"/>
                  </a:cubicBezTo>
                  <a:cubicBezTo>
                    <a:pt x="23580" y="38011"/>
                    <a:pt x="23534" y="38044"/>
                    <a:pt x="23481" y="38076"/>
                  </a:cubicBezTo>
                  <a:cubicBezTo>
                    <a:pt x="23382" y="38149"/>
                    <a:pt x="23277" y="38215"/>
                    <a:pt x="23178" y="38281"/>
                  </a:cubicBezTo>
                  <a:cubicBezTo>
                    <a:pt x="23072" y="38354"/>
                    <a:pt x="22973" y="38419"/>
                    <a:pt x="22868" y="38479"/>
                  </a:cubicBezTo>
                  <a:lnTo>
                    <a:pt x="22868" y="38485"/>
                  </a:lnTo>
                  <a:cubicBezTo>
                    <a:pt x="22716" y="38578"/>
                    <a:pt x="22571" y="38664"/>
                    <a:pt x="22419" y="38756"/>
                  </a:cubicBezTo>
                  <a:cubicBezTo>
                    <a:pt x="22413" y="38762"/>
                    <a:pt x="22406" y="38762"/>
                    <a:pt x="22400" y="38769"/>
                  </a:cubicBezTo>
                  <a:lnTo>
                    <a:pt x="22380" y="38782"/>
                  </a:lnTo>
                  <a:lnTo>
                    <a:pt x="22380" y="38782"/>
                  </a:lnTo>
                  <a:lnTo>
                    <a:pt x="31759" y="33328"/>
                  </a:lnTo>
                  <a:cubicBezTo>
                    <a:pt x="31970" y="33202"/>
                    <a:pt x="32181" y="33077"/>
                    <a:pt x="32392" y="32945"/>
                  </a:cubicBezTo>
                  <a:cubicBezTo>
                    <a:pt x="32874" y="32642"/>
                    <a:pt x="33349" y="32312"/>
                    <a:pt x="33804" y="31962"/>
                  </a:cubicBezTo>
                  <a:cubicBezTo>
                    <a:pt x="33988" y="31817"/>
                    <a:pt x="34166" y="31679"/>
                    <a:pt x="34345" y="31527"/>
                  </a:cubicBezTo>
                  <a:cubicBezTo>
                    <a:pt x="34430" y="31454"/>
                    <a:pt x="34516" y="31375"/>
                    <a:pt x="34602" y="31303"/>
                  </a:cubicBezTo>
                  <a:cubicBezTo>
                    <a:pt x="36660" y="29476"/>
                    <a:pt x="38144" y="27081"/>
                    <a:pt x="38157" y="23988"/>
                  </a:cubicBezTo>
                  <a:cubicBezTo>
                    <a:pt x="38170" y="18599"/>
                    <a:pt x="34378" y="12037"/>
                    <a:pt x="29688" y="9326"/>
                  </a:cubicBezTo>
                  <a:cubicBezTo>
                    <a:pt x="28323" y="8538"/>
                    <a:pt x="27032" y="8165"/>
                    <a:pt x="25886" y="8165"/>
                  </a:cubicBezTo>
                  <a:cubicBezTo>
                    <a:pt x="25056" y="8165"/>
                    <a:pt x="24302" y="8362"/>
                    <a:pt x="23653" y="8739"/>
                  </a:cubicBezTo>
                  <a:lnTo>
                    <a:pt x="22518" y="9398"/>
                  </a:lnTo>
                  <a:cubicBezTo>
                    <a:pt x="21819" y="7835"/>
                    <a:pt x="20909" y="6331"/>
                    <a:pt x="19847" y="4992"/>
                  </a:cubicBezTo>
                  <a:cubicBezTo>
                    <a:pt x="19603" y="4689"/>
                    <a:pt x="19352" y="4386"/>
                    <a:pt x="19095" y="4102"/>
                  </a:cubicBezTo>
                  <a:cubicBezTo>
                    <a:pt x="19036" y="4036"/>
                    <a:pt x="18976" y="3977"/>
                    <a:pt x="18917" y="3911"/>
                  </a:cubicBezTo>
                  <a:cubicBezTo>
                    <a:pt x="18745" y="3719"/>
                    <a:pt x="18567" y="3541"/>
                    <a:pt x="18383" y="3357"/>
                  </a:cubicBezTo>
                  <a:cubicBezTo>
                    <a:pt x="18343" y="3317"/>
                    <a:pt x="18304" y="3277"/>
                    <a:pt x="18257" y="3238"/>
                  </a:cubicBezTo>
                  <a:cubicBezTo>
                    <a:pt x="18218" y="3198"/>
                    <a:pt x="18178" y="3159"/>
                    <a:pt x="18139" y="3126"/>
                  </a:cubicBezTo>
                  <a:cubicBezTo>
                    <a:pt x="18099" y="3086"/>
                    <a:pt x="18053" y="3040"/>
                    <a:pt x="18013" y="3000"/>
                  </a:cubicBezTo>
                  <a:cubicBezTo>
                    <a:pt x="17974" y="2967"/>
                    <a:pt x="17934" y="2928"/>
                    <a:pt x="17895" y="2895"/>
                  </a:cubicBezTo>
                  <a:cubicBezTo>
                    <a:pt x="17855" y="2855"/>
                    <a:pt x="17809" y="2822"/>
                    <a:pt x="17769" y="2783"/>
                  </a:cubicBezTo>
                  <a:cubicBezTo>
                    <a:pt x="17730" y="2750"/>
                    <a:pt x="17684" y="2710"/>
                    <a:pt x="17644" y="2671"/>
                  </a:cubicBezTo>
                  <a:cubicBezTo>
                    <a:pt x="17486" y="2539"/>
                    <a:pt x="17327" y="2407"/>
                    <a:pt x="17169" y="2275"/>
                  </a:cubicBezTo>
                  <a:cubicBezTo>
                    <a:pt x="17129" y="2248"/>
                    <a:pt x="17090" y="2216"/>
                    <a:pt x="17057" y="2189"/>
                  </a:cubicBezTo>
                  <a:cubicBezTo>
                    <a:pt x="16833" y="2011"/>
                    <a:pt x="16602" y="1840"/>
                    <a:pt x="16371" y="1681"/>
                  </a:cubicBezTo>
                  <a:cubicBezTo>
                    <a:pt x="16325" y="1655"/>
                    <a:pt x="16279" y="1622"/>
                    <a:pt x="16232" y="1589"/>
                  </a:cubicBezTo>
                  <a:cubicBezTo>
                    <a:pt x="16008" y="1437"/>
                    <a:pt x="15784" y="1299"/>
                    <a:pt x="15553" y="1167"/>
                  </a:cubicBezTo>
                  <a:cubicBezTo>
                    <a:pt x="14183" y="375"/>
                    <a:pt x="12889" y="0"/>
                    <a:pt x="11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1"/>
            <p:cNvSpPr/>
            <p:nvPr/>
          </p:nvSpPr>
          <p:spPr>
            <a:xfrm>
              <a:off x="6314624" y="4657046"/>
              <a:ext cx="206279" cy="242730"/>
            </a:xfrm>
            <a:custGeom>
              <a:avLst/>
              <a:gdLst/>
              <a:ahLst/>
              <a:cxnLst/>
              <a:rect l="l" t="t" r="r" b="b"/>
              <a:pathLst>
                <a:path w="31160" h="36680" extrusionOk="0">
                  <a:moveTo>
                    <a:pt x="4744" y="0"/>
                  </a:moveTo>
                  <a:cubicBezTo>
                    <a:pt x="4650" y="0"/>
                    <a:pt x="4557" y="3"/>
                    <a:pt x="4466" y="8"/>
                  </a:cubicBezTo>
                  <a:cubicBezTo>
                    <a:pt x="4433" y="8"/>
                    <a:pt x="4400" y="14"/>
                    <a:pt x="4367" y="14"/>
                  </a:cubicBezTo>
                  <a:cubicBezTo>
                    <a:pt x="4334" y="14"/>
                    <a:pt x="4294" y="21"/>
                    <a:pt x="4255" y="28"/>
                  </a:cubicBezTo>
                  <a:cubicBezTo>
                    <a:pt x="4235" y="28"/>
                    <a:pt x="4209" y="28"/>
                    <a:pt x="4182" y="34"/>
                  </a:cubicBezTo>
                  <a:cubicBezTo>
                    <a:pt x="4156" y="34"/>
                    <a:pt x="4130" y="41"/>
                    <a:pt x="4103" y="41"/>
                  </a:cubicBezTo>
                  <a:cubicBezTo>
                    <a:pt x="4017" y="54"/>
                    <a:pt x="3938" y="67"/>
                    <a:pt x="3859" y="80"/>
                  </a:cubicBezTo>
                  <a:cubicBezTo>
                    <a:pt x="3826" y="87"/>
                    <a:pt x="3800" y="94"/>
                    <a:pt x="3773" y="100"/>
                  </a:cubicBezTo>
                  <a:cubicBezTo>
                    <a:pt x="3754" y="100"/>
                    <a:pt x="3740" y="107"/>
                    <a:pt x="3721" y="107"/>
                  </a:cubicBezTo>
                  <a:cubicBezTo>
                    <a:pt x="3694" y="113"/>
                    <a:pt x="3668" y="120"/>
                    <a:pt x="3641" y="126"/>
                  </a:cubicBezTo>
                  <a:cubicBezTo>
                    <a:pt x="3628" y="126"/>
                    <a:pt x="3615" y="133"/>
                    <a:pt x="3602" y="133"/>
                  </a:cubicBezTo>
                  <a:cubicBezTo>
                    <a:pt x="3576" y="140"/>
                    <a:pt x="3549" y="146"/>
                    <a:pt x="3529" y="153"/>
                  </a:cubicBezTo>
                  <a:cubicBezTo>
                    <a:pt x="3490" y="166"/>
                    <a:pt x="3450" y="173"/>
                    <a:pt x="3417" y="186"/>
                  </a:cubicBezTo>
                  <a:cubicBezTo>
                    <a:pt x="3378" y="192"/>
                    <a:pt x="3345" y="206"/>
                    <a:pt x="3312" y="219"/>
                  </a:cubicBezTo>
                  <a:cubicBezTo>
                    <a:pt x="3259" y="232"/>
                    <a:pt x="3206" y="252"/>
                    <a:pt x="3160" y="272"/>
                  </a:cubicBezTo>
                  <a:cubicBezTo>
                    <a:pt x="3140" y="278"/>
                    <a:pt x="3120" y="285"/>
                    <a:pt x="3101" y="291"/>
                  </a:cubicBezTo>
                  <a:cubicBezTo>
                    <a:pt x="3074" y="305"/>
                    <a:pt x="3041" y="311"/>
                    <a:pt x="3008" y="324"/>
                  </a:cubicBezTo>
                  <a:cubicBezTo>
                    <a:pt x="2975" y="338"/>
                    <a:pt x="2942" y="357"/>
                    <a:pt x="2903" y="371"/>
                  </a:cubicBezTo>
                  <a:cubicBezTo>
                    <a:pt x="2883" y="377"/>
                    <a:pt x="2863" y="390"/>
                    <a:pt x="2843" y="397"/>
                  </a:cubicBezTo>
                  <a:cubicBezTo>
                    <a:pt x="2810" y="417"/>
                    <a:pt x="2777" y="430"/>
                    <a:pt x="2751" y="443"/>
                  </a:cubicBezTo>
                  <a:cubicBezTo>
                    <a:pt x="2705" y="463"/>
                    <a:pt x="2665" y="483"/>
                    <a:pt x="2626" y="509"/>
                  </a:cubicBezTo>
                  <a:cubicBezTo>
                    <a:pt x="2593" y="529"/>
                    <a:pt x="2553" y="549"/>
                    <a:pt x="2514" y="568"/>
                  </a:cubicBezTo>
                  <a:cubicBezTo>
                    <a:pt x="2514" y="568"/>
                    <a:pt x="2514" y="568"/>
                    <a:pt x="2507" y="575"/>
                  </a:cubicBezTo>
                  <a:cubicBezTo>
                    <a:pt x="2316" y="687"/>
                    <a:pt x="2131" y="812"/>
                    <a:pt x="1960" y="958"/>
                  </a:cubicBezTo>
                  <a:cubicBezTo>
                    <a:pt x="1953" y="958"/>
                    <a:pt x="1953" y="964"/>
                    <a:pt x="1953" y="964"/>
                  </a:cubicBezTo>
                  <a:cubicBezTo>
                    <a:pt x="1867" y="1037"/>
                    <a:pt x="1781" y="1109"/>
                    <a:pt x="1702" y="1188"/>
                  </a:cubicBezTo>
                  <a:cubicBezTo>
                    <a:pt x="1669" y="1215"/>
                    <a:pt x="1643" y="1248"/>
                    <a:pt x="1617" y="1274"/>
                  </a:cubicBezTo>
                  <a:cubicBezTo>
                    <a:pt x="1537" y="1353"/>
                    <a:pt x="1465" y="1432"/>
                    <a:pt x="1392" y="1518"/>
                  </a:cubicBezTo>
                  <a:cubicBezTo>
                    <a:pt x="1386" y="1531"/>
                    <a:pt x="1373" y="1545"/>
                    <a:pt x="1359" y="1564"/>
                  </a:cubicBezTo>
                  <a:cubicBezTo>
                    <a:pt x="1326" y="1604"/>
                    <a:pt x="1293" y="1650"/>
                    <a:pt x="1260" y="1690"/>
                  </a:cubicBezTo>
                  <a:cubicBezTo>
                    <a:pt x="1227" y="1736"/>
                    <a:pt x="1194" y="1782"/>
                    <a:pt x="1161" y="1822"/>
                  </a:cubicBezTo>
                  <a:cubicBezTo>
                    <a:pt x="1089" y="1921"/>
                    <a:pt x="1030" y="2019"/>
                    <a:pt x="964" y="2125"/>
                  </a:cubicBezTo>
                  <a:cubicBezTo>
                    <a:pt x="871" y="2283"/>
                    <a:pt x="785" y="2448"/>
                    <a:pt x="700" y="2620"/>
                  </a:cubicBezTo>
                  <a:cubicBezTo>
                    <a:pt x="673" y="2672"/>
                    <a:pt x="647" y="2732"/>
                    <a:pt x="627" y="2791"/>
                  </a:cubicBezTo>
                  <a:cubicBezTo>
                    <a:pt x="601" y="2851"/>
                    <a:pt x="574" y="2903"/>
                    <a:pt x="555" y="2963"/>
                  </a:cubicBezTo>
                  <a:cubicBezTo>
                    <a:pt x="548" y="2969"/>
                    <a:pt x="548" y="2982"/>
                    <a:pt x="541" y="2989"/>
                  </a:cubicBezTo>
                  <a:cubicBezTo>
                    <a:pt x="522" y="3042"/>
                    <a:pt x="502" y="3101"/>
                    <a:pt x="482" y="3161"/>
                  </a:cubicBezTo>
                  <a:cubicBezTo>
                    <a:pt x="436" y="3286"/>
                    <a:pt x="396" y="3411"/>
                    <a:pt x="357" y="3543"/>
                  </a:cubicBezTo>
                  <a:cubicBezTo>
                    <a:pt x="337" y="3609"/>
                    <a:pt x="317" y="3675"/>
                    <a:pt x="304" y="3741"/>
                  </a:cubicBezTo>
                  <a:cubicBezTo>
                    <a:pt x="284" y="3813"/>
                    <a:pt x="264" y="3879"/>
                    <a:pt x="251" y="3952"/>
                  </a:cubicBezTo>
                  <a:cubicBezTo>
                    <a:pt x="231" y="4018"/>
                    <a:pt x="218" y="4091"/>
                    <a:pt x="205" y="4163"/>
                  </a:cubicBezTo>
                  <a:cubicBezTo>
                    <a:pt x="192" y="4222"/>
                    <a:pt x="179" y="4288"/>
                    <a:pt x="172" y="4354"/>
                  </a:cubicBezTo>
                  <a:cubicBezTo>
                    <a:pt x="165" y="4374"/>
                    <a:pt x="159" y="4394"/>
                    <a:pt x="159" y="4414"/>
                  </a:cubicBezTo>
                  <a:cubicBezTo>
                    <a:pt x="152" y="4466"/>
                    <a:pt x="139" y="4513"/>
                    <a:pt x="133" y="4565"/>
                  </a:cubicBezTo>
                  <a:cubicBezTo>
                    <a:pt x="126" y="4612"/>
                    <a:pt x="119" y="4658"/>
                    <a:pt x="113" y="4704"/>
                  </a:cubicBezTo>
                  <a:cubicBezTo>
                    <a:pt x="100" y="4803"/>
                    <a:pt x="93" y="4895"/>
                    <a:pt x="80" y="4994"/>
                  </a:cubicBezTo>
                  <a:cubicBezTo>
                    <a:pt x="73" y="5034"/>
                    <a:pt x="73" y="5080"/>
                    <a:pt x="67" y="5126"/>
                  </a:cubicBezTo>
                  <a:cubicBezTo>
                    <a:pt x="53" y="5271"/>
                    <a:pt x="47" y="5423"/>
                    <a:pt x="40" y="5575"/>
                  </a:cubicBezTo>
                  <a:cubicBezTo>
                    <a:pt x="34" y="5627"/>
                    <a:pt x="34" y="5680"/>
                    <a:pt x="34" y="5733"/>
                  </a:cubicBezTo>
                  <a:cubicBezTo>
                    <a:pt x="34" y="5753"/>
                    <a:pt x="34" y="5772"/>
                    <a:pt x="34" y="5799"/>
                  </a:cubicBezTo>
                  <a:cubicBezTo>
                    <a:pt x="27" y="5871"/>
                    <a:pt x="27" y="5944"/>
                    <a:pt x="27" y="6023"/>
                  </a:cubicBezTo>
                  <a:cubicBezTo>
                    <a:pt x="1" y="15798"/>
                    <a:pt x="14755" y="35638"/>
                    <a:pt x="15527" y="36680"/>
                  </a:cubicBezTo>
                  <a:cubicBezTo>
                    <a:pt x="15540" y="36680"/>
                    <a:pt x="15553" y="36673"/>
                    <a:pt x="15573" y="36673"/>
                  </a:cubicBezTo>
                  <a:lnTo>
                    <a:pt x="15580" y="36673"/>
                  </a:lnTo>
                  <a:cubicBezTo>
                    <a:pt x="15600" y="36667"/>
                    <a:pt x="15619" y="36660"/>
                    <a:pt x="15639" y="36660"/>
                  </a:cubicBezTo>
                  <a:cubicBezTo>
                    <a:pt x="15652" y="36654"/>
                    <a:pt x="15666" y="36654"/>
                    <a:pt x="15685" y="36654"/>
                  </a:cubicBezTo>
                  <a:cubicBezTo>
                    <a:pt x="15699" y="36647"/>
                    <a:pt x="15712" y="36647"/>
                    <a:pt x="15725" y="36640"/>
                  </a:cubicBezTo>
                  <a:cubicBezTo>
                    <a:pt x="16015" y="36588"/>
                    <a:pt x="16549" y="36476"/>
                    <a:pt x="17255" y="36291"/>
                  </a:cubicBezTo>
                  <a:cubicBezTo>
                    <a:pt x="17295" y="36284"/>
                    <a:pt x="17334" y="36271"/>
                    <a:pt x="17374" y="36264"/>
                  </a:cubicBezTo>
                  <a:cubicBezTo>
                    <a:pt x="17499" y="36232"/>
                    <a:pt x="17625" y="36199"/>
                    <a:pt x="17756" y="36166"/>
                  </a:cubicBezTo>
                  <a:cubicBezTo>
                    <a:pt x="17849" y="36139"/>
                    <a:pt x="17941" y="36113"/>
                    <a:pt x="18040" y="36086"/>
                  </a:cubicBezTo>
                  <a:cubicBezTo>
                    <a:pt x="18086" y="36073"/>
                    <a:pt x="18139" y="36053"/>
                    <a:pt x="18192" y="36040"/>
                  </a:cubicBezTo>
                  <a:cubicBezTo>
                    <a:pt x="18271" y="36020"/>
                    <a:pt x="18350" y="35994"/>
                    <a:pt x="18436" y="35968"/>
                  </a:cubicBezTo>
                  <a:cubicBezTo>
                    <a:pt x="18462" y="35961"/>
                    <a:pt x="18489" y="35954"/>
                    <a:pt x="18515" y="35948"/>
                  </a:cubicBezTo>
                  <a:cubicBezTo>
                    <a:pt x="18568" y="35935"/>
                    <a:pt x="18614" y="35915"/>
                    <a:pt x="18667" y="35902"/>
                  </a:cubicBezTo>
                  <a:cubicBezTo>
                    <a:pt x="18739" y="35882"/>
                    <a:pt x="18805" y="35862"/>
                    <a:pt x="18878" y="35836"/>
                  </a:cubicBezTo>
                  <a:cubicBezTo>
                    <a:pt x="18970" y="35809"/>
                    <a:pt x="19076" y="35776"/>
                    <a:pt x="19175" y="35743"/>
                  </a:cubicBezTo>
                  <a:cubicBezTo>
                    <a:pt x="19227" y="35724"/>
                    <a:pt x="19287" y="35710"/>
                    <a:pt x="19346" y="35691"/>
                  </a:cubicBezTo>
                  <a:cubicBezTo>
                    <a:pt x="19445" y="35658"/>
                    <a:pt x="19551" y="35625"/>
                    <a:pt x="19649" y="35592"/>
                  </a:cubicBezTo>
                  <a:cubicBezTo>
                    <a:pt x="19729" y="35565"/>
                    <a:pt x="19801" y="35539"/>
                    <a:pt x="19880" y="35513"/>
                  </a:cubicBezTo>
                  <a:cubicBezTo>
                    <a:pt x="20058" y="35453"/>
                    <a:pt x="20243" y="35387"/>
                    <a:pt x="20434" y="35315"/>
                  </a:cubicBezTo>
                  <a:cubicBezTo>
                    <a:pt x="20494" y="35295"/>
                    <a:pt x="20553" y="35275"/>
                    <a:pt x="20619" y="35249"/>
                  </a:cubicBezTo>
                  <a:cubicBezTo>
                    <a:pt x="20678" y="35229"/>
                    <a:pt x="20744" y="35203"/>
                    <a:pt x="20810" y="35176"/>
                  </a:cubicBezTo>
                  <a:cubicBezTo>
                    <a:pt x="20870" y="35156"/>
                    <a:pt x="20936" y="35130"/>
                    <a:pt x="20995" y="35104"/>
                  </a:cubicBezTo>
                  <a:cubicBezTo>
                    <a:pt x="21127" y="35057"/>
                    <a:pt x="21252" y="35005"/>
                    <a:pt x="21384" y="34952"/>
                  </a:cubicBezTo>
                  <a:cubicBezTo>
                    <a:pt x="21450" y="34932"/>
                    <a:pt x="21510" y="34906"/>
                    <a:pt x="21575" y="34879"/>
                  </a:cubicBezTo>
                  <a:cubicBezTo>
                    <a:pt x="21635" y="34853"/>
                    <a:pt x="21694" y="34827"/>
                    <a:pt x="21754" y="34807"/>
                  </a:cubicBezTo>
                  <a:cubicBezTo>
                    <a:pt x="21839" y="34767"/>
                    <a:pt x="21932" y="34728"/>
                    <a:pt x="22024" y="34695"/>
                  </a:cubicBezTo>
                  <a:cubicBezTo>
                    <a:pt x="22195" y="34616"/>
                    <a:pt x="22374" y="34536"/>
                    <a:pt x="22552" y="34457"/>
                  </a:cubicBezTo>
                  <a:cubicBezTo>
                    <a:pt x="22624" y="34424"/>
                    <a:pt x="22690" y="34398"/>
                    <a:pt x="22763" y="34365"/>
                  </a:cubicBezTo>
                  <a:cubicBezTo>
                    <a:pt x="22895" y="34306"/>
                    <a:pt x="23027" y="34240"/>
                    <a:pt x="23158" y="34174"/>
                  </a:cubicBezTo>
                  <a:cubicBezTo>
                    <a:pt x="23224" y="34147"/>
                    <a:pt x="23290" y="34114"/>
                    <a:pt x="23356" y="34081"/>
                  </a:cubicBezTo>
                  <a:cubicBezTo>
                    <a:pt x="23422" y="34048"/>
                    <a:pt x="23488" y="34015"/>
                    <a:pt x="23554" y="33982"/>
                  </a:cubicBezTo>
                  <a:cubicBezTo>
                    <a:pt x="23699" y="33910"/>
                    <a:pt x="23838" y="33837"/>
                    <a:pt x="23976" y="33765"/>
                  </a:cubicBezTo>
                  <a:cubicBezTo>
                    <a:pt x="24095" y="33699"/>
                    <a:pt x="24214" y="33633"/>
                    <a:pt x="24333" y="33567"/>
                  </a:cubicBezTo>
                  <a:lnTo>
                    <a:pt x="24352" y="33560"/>
                  </a:lnTo>
                  <a:cubicBezTo>
                    <a:pt x="24418" y="33521"/>
                    <a:pt x="24484" y="33488"/>
                    <a:pt x="24550" y="33448"/>
                  </a:cubicBezTo>
                  <a:cubicBezTo>
                    <a:pt x="24616" y="33415"/>
                    <a:pt x="24682" y="33376"/>
                    <a:pt x="24741" y="33336"/>
                  </a:cubicBezTo>
                  <a:cubicBezTo>
                    <a:pt x="24748" y="33336"/>
                    <a:pt x="24755" y="33329"/>
                    <a:pt x="24761" y="33329"/>
                  </a:cubicBezTo>
                  <a:cubicBezTo>
                    <a:pt x="24768" y="33323"/>
                    <a:pt x="24774" y="33323"/>
                    <a:pt x="24781" y="33316"/>
                  </a:cubicBezTo>
                  <a:cubicBezTo>
                    <a:pt x="24788" y="33310"/>
                    <a:pt x="24801" y="33303"/>
                    <a:pt x="24807" y="33303"/>
                  </a:cubicBezTo>
                  <a:cubicBezTo>
                    <a:pt x="24821" y="33296"/>
                    <a:pt x="24834" y="33290"/>
                    <a:pt x="24840" y="33277"/>
                  </a:cubicBezTo>
                  <a:cubicBezTo>
                    <a:pt x="24847" y="33277"/>
                    <a:pt x="24854" y="33270"/>
                    <a:pt x="24860" y="33270"/>
                  </a:cubicBezTo>
                  <a:cubicBezTo>
                    <a:pt x="24873" y="33263"/>
                    <a:pt x="24887" y="33257"/>
                    <a:pt x="24900" y="33250"/>
                  </a:cubicBezTo>
                  <a:lnTo>
                    <a:pt x="24920" y="33237"/>
                  </a:lnTo>
                  <a:cubicBezTo>
                    <a:pt x="24926" y="33230"/>
                    <a:pt x="24933" y="33224"/>
                    <a:pt x="24939" y="33224"/>
                  </a:cubicBezTo>
                  <a:cubicBezTo>
                    <a:pt x="25091" y="33132"/>
                    <a:pt x="25236" y="33039"/>
                    <a:pt x="25388" y="32953"/>
                  </a:cubicBezTo>
                  <a:lnTo>
                    <a:pt x="25388" y="32947"/>
                  </a:lnTo>
                  <a:cubicBezTo>
                    <a:pt x="25493" y="32881"/>
                    <a:pt x="25592" y="32822"/>
                    <a:pt x="25698" y="32749"/>
                  </a:cubicBezTo>
                  <a:cubicBezTo>
                    <a:pt x="25797" y="32683"/>
                    <a:pt x="25902" y="32617"/>
                    <a:pt x="26001" y="32544"/>
                  </a:cubicBezTo>
                  <a:cubicBezTo>
                    <a:pt x="26054" y="32512"/>
                    <a:pt x="26100" y="32472"/>
                    <a:pt x="26153" y="32439"/>
                  </a:cubicBezTo>
                  <a:cubicBezTo>
                    <a:pt x="26206" y="32406"/>
                    <a:pt x="26252" y="32366"/>
                    <a:pt x="26305" y="32333"/>
                  </a:cubicBezTo>
                  <a:cubicBezTo>
                    <a:pt x="26351" y="32300"/>
                    <a:pt x="26404" y="32261"/>
                    <a:pt x="26450" y="32228"/>
                  </a:cubicBezTo>
                  <a:cubicBezTo>
                    <a:pt x="26503" y="32188"/>
                    <a:pt x="26549" y="32155"/>
                    <a:pt x="26601" y="32116"/>
                  </a:cubicBezTo>
                  <a:cubicBezTo>
                    <a:pt x="26654" y="32076"/>
                    <a:pt x="26700" y="32043"/>
                    <a:pt x="26747" y="32004"/>
                  </a:cubicBezTo>
                  <a:cubicBezTo>
                    <a:pt x="26846" y="31931"/>
                    <a:pt x="26944" y="31852"/>
                    <a:pt x="27037" y="31779"/>
                  </a:cubicBezTo>
                  <a:cubicBezTo>
                    <a:pt x="27083" y="31740"/>
                    <a:pt x="27136" y="31700"/>
                    <a:pt x="27182" y="31661"/>
                  </a:cubicBezTo>
                  <a:cubicBezTo>
                    <a:pt x="27228" y="31621"/>
                    <a:pt x="27274" y="31582"/>
                    <a:pt x="27320" y="31542"/>
                  </a:cubicBezTo>
                  <a:cubicBezTo>
                    <a:pt x="27367" y="31502"/>
                    <a:pt x="27413" y="31463"/>
                    <a:pt x="27459" y="31423"/>
                  </a:cubicBezTo>
                  <a:cubicBezTo>
                    <a:pt x="27485" y="31403"/>
                    <a:pt x="27518" y="31377"/>
                    <a:pt x="27545" y="31351"/>
                  </a:cubicBezTo>
                  <a:cubicBezTo>
                    <a:pt x="27584" y="31318"/>
                    <a:pt x="27624" y="31285"/>
                    <a:pt x="27663" y="31252"/>
                  </a:cubicBezTo>
                  <a:cubicBezTo>
                    <a:pt x="27815" y="31107"/>
                    <a:pt x="27967" y="30962"/>
                    <a:pt x="28119" y="30816"/>
                  </a:cubicBezTo>
                  <a:cubicBezTo>
                    <a:pt x="28211" y="30724"/>
                    <a:pt x="28303" y="30632"/>
                    <a:pt x="28389" y="30539"/>
                  </a:cubicBezTo>
                  <a:cubicBezTo>
                    <a:pt x="28475" y="30454"/>
                    <a:pt x="28554" y="30361"/>
                    <a:pt x="28640" y="30269"/>
                  </a:cubicBezTo>
                  <a:cubicBezTo>
                    <a:pt x="28679" y="30229"/>
                    <a:pt x="28719" y="30183"/>
                    <a:pt x="28758" y="30137"/>
                  </a:cubicBezTo>
                  <a:cubicBezTo>
                    <a:pt x="28785" y="30104"/>
                    <a:pt x="28811" y="30071"/>
                    <a:pt x="28837" y="30045"/>
                  </a:cubicBezTo>
                  <a:cubicBezTo>
                    <a:pt x="28870" y="30005"/>
                    <a:pt x="28903" y="29966"/>
                    <a:pt x="28936" y="29919"/>
                  </a:cubicBezTo>
                  <a:cubicBezTo>
                    <a:pt x="28976" y="29880"/>
                    <a:pt x="29016" y="29834"/>
                    <a:pt x="29049" y="29787"/>
                  </a:cubicBezTo>
                  <a:cubicBezTo>
                    <a:pt x="29319" y="29451"/>
                    <a:pt x="29570" y="29095"/>
                    <a:pt x="29800" y="28726"/>
                  </a:cubicBezTo>
                  <a:cubicBezTo>
                    <a:pt x="29820" y="28693"/>
                    <a:pt x="29840" y="28660"/>
                    <a:pt x="29860" y="28627"/>
                  </a:cubicBezTo>
                  <a:cubicBezTo>
                    <a:pt x="29886" y="28587"/>
                    <a:pt x="29913" y="28541"/>
                    <a:pt x="29932" y="28501"/>
                  </a:cubicBezTo>
                  <a:cubicBezTo>
                    <a:pt x="29959" y="28455"/>
                    <a:pt x="29985" y="28409"/>
                    <a:pt x="30011" y="28363"/>
                  </a:cubicBezTo>
                  <a:cubicBezTo>
                    <a:pt x="30038" y="28310"/>
                    <a:pt x="30064" y="28264"/>
                    <a:pt x="30091" y="28211"/>
                  </a:cubicBezTo>
                  <a:cubicBezTo>
                    <a:pt x="30183" y="28046"/>
                    <a:pt x="30269" y="27881"/>
                    <a:pt x="30341" y="27710"/>
                  </a:cubicBezTo>
                  <a:cubicBezTo>
                    <a:pt x="30374" y="27650"/>
                    <a:pt x="30401" y="27584"/>
                    <a:pt x="30427" y="27525"/>
                  </a:cubicBezTo>
                  <a:cubicBezTo>
                    <a:pt x="30453" y="27466"/>
                    <a:pt x="30473" y="27406"/>
                    <a:pt x="30500" y="27347"/>
                  </a:cubicBezTo>
                  <a:cubicBezTo>
                    <a:pt x="30519" y="27294"/>
                    <a:pt x="30539" y="27248"/>
                    <a:pt x="30559" y="27202"/>
                  </a:cubicBezTo>
                  <a:cubicBezTo>
                    <a:pt x="30572" y="27162"/>
                    <a:pt x="30592" y="27116"/>
                    <a:pt x="30605" y="27077"/>
                  </a:cubicBezTo>
                  <a:cubicBezTo>
                    <a:pt x="30618" y="27044"/>
                    <a:pt x="30625" y="27017"/>
                    <a:pt x="30638" y="26984"/>
                  </a:cubicBezTo>
                  <a:cubicBezTo>
                    <a:pt x="30645" y="26958"/>
                    <a:pt x="30658" y="26938"/>
                    <a:pt x="30664" y="26912"/>
                  </a:cubicBezTo>
                  <a:cubicBezTo>
                    <a:pt x="30678" y="26872"/>
                    <a:pt x="30691" y="26839"/>
                    <a:pt x="30704" y="26800"/>
                  </a:cubicBezTo>
                  <a:cubicBezTo>
                    <a:pt x="30711" y="26773"/>
                    <a:pt x="30717" y="26747"/>
                    <a:pt x="30724" y="26727"/>
                  </a:cubicBezTo>
                  <a:cubicBezTo>
                    <a:pt x="30744" y="26674"/>
                    <a:pt x="30757" y="26628"/>
                    <a:pt x="30770" y="26582"/>
                  </a:cubicBezTo>
                  <a:cubicBezTo>
                    <a:pt x="30777" y="26569"/>
                    <a:pt x="30777" y="26562"/>
                    <a:pt x="30783" y="26549"/>
                  </a:cubicBezTo>
                  <a:cubicBezTo>
                    <a:pt x="30796" y="26490"/>
                    <a:pt x="30816" y="26430"/>
                    <a:pt x="30829" y="26371"/>
                  </a:cubicBezTo>
                  <a:cubicBezTo>
                    <a:pt x="30836" y="26364"/>
                    <a:pt x="30836" y="26358"/>
                    <a:pt x="30836" y="26358"/>
                  </a:cubicBezTo>
                  <a:cubicBezTo>
                    <a:pt x="30856" y="26292"/>
                    <a:pt x="30869" y="26219"/>
                    <a:pt x="30889" y="26153"/>
                  </a:cubicBezTo>
                  <a:cubicBezTo>
                    <a:pt x="30902" y="26100"/>
                    <a:pt x="30915" y="26041"/>
                    <a:pt x="30928" y="25982"/>
                  </a:cubicBezTo>
                  <a:cubicBezTo>
                    <a:pt x="30948" y="25896"/>
                    <a:pt x="30968" y="25810"/>
                    <a:pt x="30988" y="25725"/>
                  </a:cubicBezTo>
                  <a:cubicBezTo>
                    <a:pt x="30994" y="25659"/>
                    <a:pt x="31007" y="25593"/>
                    <a:pt x="31021" y="25533"/>
                  </a:cubicBezTo>
                  <a:cubicBezTo>
                    <a:pt x="31027" y="25474"/>
                    <a:pt x="31040" y="25415"/>
                    <a:pt x="31047" y="25355"/>
                  </a:cubicBezTo>
                  <a:cubicBezTo>
                    <a:pt x="31054" y="25322"/>
                    <a:pt x="31060" y="25296"/>
                    <a:pt x="31060" y="25263"/>
                  </a:cubicBezTo>
                  <a:cubicBezTo>
                    <a:pt x="31067" y="25217"/>
                    <a:pt x="31073" y="25170"/>
                    <a:pt x="31080" y="25118"/>
                  </a:cubicBezTo>
                  <a:cubicBezTo>
                    <a:pt x="31080" y="25111"/>
                    <a:pt x="31087" y="25098"/>
                    <a:pt x="31087" y="25091"/>
                  </a:cubicBezTo>
                  <a:cubicBezTo>
                    <a:pt x="31093" y="25025"/>
                    <a:pt x="31100" y="24953"/>
                    <a:pt x="31106" y="24887"/>
                  </a:cubicBezTo>
                  <a:cubicBezTo>
                    <a:pt x="31113" y="24834"/>
                    <a:pt x="31120" y="24775"/>
                    <a:pt x="31120" y="24722"/>
                  </a:cubicBezTo>
                  <a:cubicBezTo>
                    <a:pt x="31126" y="24689"/>
                    <a:pt x="31126" y="24649"/>
                    <a:pt x="31133" y="24610"/>
                  </a:cubicBezTo>
                  <a:cubicBezTo>
                    <a:pt x="31133" y="24550"/>
                    <a:pt x="31139" y="24491"/>
                    <a:pt x="31139" y="24438"/>
                  </a:cubicBezTo>
                  <a:cubicBezTo>
                    <a:pt x="31146" y="24366"/>
                    <a:pt x="31146" y="24293"/>
                    <a:pt x="31146" y="24221"/>
                  </a:cubicBezTo>
                  <a:cubicBezTo>
                    <a:pt x="31153" y="24142"/>
                    <a:pt x="31153" y="24069"/>
                    <a:pt x="31153" y="23990"/>
                  </a:cubicBezTo>
                  <a:cubicBezTo>
                    <a:pt x="31159" y="22130"/>
                    <a:pt x="30711" y="20131"/>
                    <a:pt x="29926" y="18199"/>
                  </a:cubicBezTo>
                  <a:cubicBezTo>
                    <a:pt x="29820" y="17935"/>
                    <a:pt x="29708" y="17678"/>
                    <a:pt x="29589" y="17414"/>
                  </a:cubicBezTo>
                  <a:cubicBezTo>
                    <a:pt x="29471" y="17157"/>
                    <a:pt x="29352" y="16899"/>
                    <a:pt x="29220" y="16642"/>
                  </a:cubicBezTo>
                  <a:cubicBezTo>
                    <a:pt x="29180" y="16563"/>
                    <a:pt x="29134" y="16477"/>
                    <a:pt x="29088" y="16392"/>
                  </a:cubicBezTo>
                  <a:cubicBezTo>
                    <a:pt x="29002" y="16220"/>
                    <a:pt x="28910" y="16055"/>
                    <a:pt x="28818" y="15890"/>
                  </a:cubicBezTo>
                  <a:cubicBezTo>
                    <a:pt x="28771" y="15805"/>
                    <a:pt x="28725" y="15719"/>
                    <a:pt x="28673" y="15640"/>
                  </a:cubicBezTo>
                  <a:cubicBezTo>
                    <a:pt x="28534" y="15389"/>
                    <a:pt x="28382" y="15145"/>
                    <a:pt x="28231" y="14901"/>
                  </a:cubicBezTo>
                  <a:cubicBezTo>
                    <a:pt x="28125" y="14743"/>
                    <a:pt x="28020" y="14584"/>
                    <a:pt x="27914" y="14426"/>
                  </a:cubicBezTo>
                  <a:cubicBezTo>
                    <a:pt x="27808" y="14268"/>
                    <a:pt x="27703" y="14109"/>
                    <a:pt x="27591" y="13958"/>
                  </a:cubicBezTo>
                  <a:cubicBezTo>
                    <a:pt x="27531" y="13879"/>
                    <a:pt x="27479" y="13799"/>
                    <a:pt x="27419" y="13727"/>
                  </a:cubicBezTo>
                  <a:cubicBezTo>
                    <a:pt x="27254" y="13496"/>
                    <a:pt x="27083" y="13272"/>
                    <a:pt x="26905" y="13054"/>
                  </a:cubicBezTo>
                  <a:cubicBezTo>
                    <a:pt x="26786" y="12909"/>
                    <a:pt x="26667" y="12764"/>
                    <a:pt x="26542" y="12619"/>
                  </a:cubicBezTo>
                  <a:cubicBezTo>
                    <a:pt x="26364" y="12408"/>
                    <a:pt x="26173" y="12203"/>
                    <a:pt x="25981" y="11999"/>
                  </a:cubicBezTo>
                  <a:cubicBezTo>
                    <a:pt x="25856" y="11867"/>
                    <a:pt x="25731" y="11735"/>
                    <a:pt x="25599" y="11603"/>
                  </a:cubicBezTo>
                  <a:cubicBezTo>
                    <a:pt x="24695" y="10699"/>
                    <a:pt x="23713" y="9921"/>
                    <a:pt x="22690" y="9328"/>
                  </a:cubicBezTo>
                  <a:cubicBezTo>
                    <a:pt x="21332" y="8542"/>
                    <a:pt x="20044" y="8169"/>
                    <a:pt x="18900" y="8169"/>
                  </a:cubicBezTo>
                  <a:cubicBezTo>
                    <a:pt x="18832" y="8169"/>
                    <a:pt x="18766" y="8171"/>
                    <a:pt x="18700" y="8173"/>
                  </a:cubicBezTo>
                  <a:lnTo>
                    <a:pt x="18601" y="8173"/>
                  </a:lnTo>
                  <a:cubicBezTo>
                    <a:pt x="18581" y="8173"/>
                    <a:pt x="18561" y="8180"/>
                    <a:pt x="18541" y="8180"/>
                  </a:cubicBezTo>
                  <a:cubicBezTo>
                    <a:pt x="18502" y="8180"/>
                    <a:pt x="18469" y="8186"/>
                    <a:pt x="18429" y="8186"/>
                  </a:cubicBezTo>
                  <a:lnTo>
                    <a:pt x="18423" y="8186"/>
                  </a:lnTo>
                  <a:cubicBezTo>
                    <a:pt x="18377" y="8193"/>
                    <a:pt x="18330" y="8200"/>
                    <a:pt x="18291" y="8200"/>
                  </a:cubicBezTo>
                  <a:cubicBezTo>
                    <a:pt x="18278" y="8200"/>
                    <a:pt x="18264" y="8206"/>
                    <a:pt x="18251" y="8206"/>
                  </a:cubicBezTo>
                  <a:cubicBezTo>
                    <a:pt x="18212" y="8213"/>
                    <a:pt x="18172" y="8219"/>
                    <a:pt x="18132" y="8226"/>
                  </a:cubicBezTo>
                  <a:lnTo>
                    <a:pt x="18113" y="8226"/>
                  </a:lnTo>
                  <a:cubicBezTo>
                    <a:pt x="18080" y="8233"/>
                    <a:pt x="18047" y="8239"/>
                    <a:pt x="18014" y="8246"/>
                  </a:cubicBezTo>
                  <a:cubicBezTo>
                    <a:pt x="17987" y="8246"/>
                    <a:pt x="17954" y="8252"/>
                    <a:pt x="17928" y="8259"/>
                  </a:cubicBezTo>
                  <a:cubicBezTo>
                    <a:pt x="17921" y="8259"/>
                    <a:pt x="17915" y="8259"/>
                    <a:pt x="17908" y="8266"/>
                  </a:cubicBezTo>
                  <a:cubicBezTo>
                    <a:pt x="17882" y="8266"/>
                    <a:pt x="17855" y="8272"/>
                    <a:pt x="17829" y="8279"/>
                  </a:cubicBezTo>
                  <a:cubicBezTo>
                    <a:pt x="17783" y="8292"/>
                    <a:pt x="17743" y="8299"/>
                    <a:pt x="17697" y="8312"/>
                  </a:cubicBezTo>
                  <a:cubicBezTo>
                    <a:pt x="17651" y="8325"/>
                    <a:pt x="17605" y="8338"/>
                    <a:pt x="17565" y="8351"/>
                  </a:cubicBezTo>
                  <a:cubicBezTo>
                    <a:pt x="17526" y="8358"/>
                    <a:pt x="17493" y="8371"/>
                    <a:pt x="17453" y="8384"/>
                  </a:cubicBezTo>
                  <a:cubicBezTo>
                    <a:pt x="17433" y="8391"/>
                    <a:pt x="17414" y="8398"/>
                    <a:pt x="17394" y="8404"/>
                  </a:cubicBezTo>
                  <a:cubicBezTo>
                    <a:pt x="17374" y="8411"/>
                    <a:pt x="17354" y="8417"/>
                    <a:pt x="17334" y="8424"/>
                  </a:cubicBezTo>
                  <a:cubicBezTo>
                    <a:pt x="17308" y="8431"/>
                    <a:pt x="17288" y="8437"/>
                    <a:pt x="17262" y="8450"/>
                  </a:cubicBezTo>
                  <a:cubicBezTo>
                    <a:pt x="17229" y="8463"/>
                    <a:pt x="17189" y="8477"/>
                    <a:pt x="17156" y="8490"/>
                  </a:cubicBezTo>
                  <a:cubicBezTo>
                    <a:pt x="17117" y="8510"/>
                    <a:pt x="17077" y="8523"/>
                    <a:pt x="17038" y="8543"/>
                  </a:cubicBezTo>
                  <a:cubicBezTo>
                    <a:pt x="17024" y="8549"/>
                    <a:pt x="17011" y="8549"/>
                    <a:pt x="16998" y="8556"/>
                  </a:cubicBezTo>
                  <a:cubicBezTo>
                    <a:pt x="16972" y="8569"/>
                    <a:pt x="16945" y="8582"/>
                    <a:pt x="16912" y="8602"/>
                  </a:cubicBezTo>
                  <a:cubicBezTo>
                    <a:pt x="16866" y="8622"/>
                    <a:pt x="16820" y="8648"/>
                    <a:pt x="16774" y="8675"/>
                  </a:cubicBezTo>
                  <a:cubicBezTo>
                    <a:pt x="16734" y="8694"/>
                    <a:pt x="16695" y="8714"/>
                    <a:pt x="16655" y="8734"/>
                  </a:cubicBezTo>
                  <a:cubicBezTo>
                    <a:pt x="16266" y="8958"/>
                    <a:pt x="15916" y="9248"/>
                    <a:pt x="15606" y="9605"/>
                  </a:cubicBezTo>
                  <a:cubicBezTo>
                    <a:pt x="14089" y="6102"/>
                    <a:pt x="11497" y="2870"/>
                    <a:pt x="8549" y="1169"/>
                  </a:cubicBezTo>
                  <a:cubicBezTo>
                    <a:pt x="7183" y="376"/>
                    <a:pt x="5890" y="0"/>
                    <a:pt x="47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0" name="Google Shape;2800;p41"/>
          <p:cNvGrpSpPr/>
          <p:nvPr/>
        </p:nvGrpSpPr>
        <p:grpSpPr>
          <a:xfrm>
            <a:off x="3031488" y="4626441"/>
            <a:ext cx="255400" cy="279351"/>
            <a:chOff x="3039495" y="4626441"/>
            <a:chExt cx="255400" cy="279351"/>
          </a:xfrm>
        </p:grpSpPr>
        <p:sp>
          <p:nvSpPr>
            <p:cNvPr id="2801" name="Google Shape;2801;p41"/>
            <p:cNvSpPr/>
            <p:nvPr/>
          </p:nvSpPr>
          <p:spPr>
            <a:xfrm>
              <a:off x="3191378" y="4628748"/>
              <a:ext cx="53" cy="4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1" y="0"/>
                  </a:moveTo>
                  <a:cubicBezTo>
                    <a:pt x="1" y="0"/>
                    <a:pt x="1" y="7"/>
                    <a:pt x="1" y="7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1"/>
            <p:cNvSpPr/>
            <p:nvPr/>
          </p:nvSpPr>
          <p:spPr>
            <a:xfrm>
              <a:off x="3191511" y="4628615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1"/>
            <p:cNvSpPr/>
            <p:nvPr/>
          </p:nvSpPr>
          <p:spPr>
            <a:xfrm>
              <a:off x="3191511" y="4628615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1"/>
            <p:cNvSpPr/>
            <p:nvPr/>
          </p:nvSpPr>
          <p:spPr>
            <a:xfrm>
              <a:off x="3209391" y="4646499"/>
              <a:ext cx="841" cy="2667"/>
            </a:xfrm>
            <a:custGeom>
              <a:avLst/>
              <a:gdLst/>
              <a:ahLst/>
              <a:cxnLst/>
              <a:rect l="l" t="t" r="r" b="b"/>
              <a:pathLst>
                <a:path w="127" h="403" extrusionOk="0">
                  <a:moveTo>
                    <a:pt x="1" y="0"/>
                  </a:moveTo>
                  <a:cubicBezTo>
                    <a:pt x="47" y="132"/>
                    <a:pt x="87" y="264"/>
                    <a:pt x="126" y="402"/>
                  </a:cubicBezTo>
                  <a:cubicBezTo>
                    <a:pt x="93" y="264"/>
                    <a:pt x="47" y="132"/>
                    <a:pt x="1" y="0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1"/>
            <p:cNvSpPr/>
            <p:nvPr/>
          </p:nvSpPr>
          <p:spPr>
            <a:xfrm>
              <a:off x="3044473" y="4661812"/>
              <a:ext cx="185711" cy="153910"/>
            </a:xfrm>
            <a:custGeom>
              <a:avLst/>
              <a:gdLst/>
              <a:ahLst/>
              <a:cxnLst/>
              <a:rect l="l" t="t" r="r" b="b"/>
              <a:pathLst>
                <a:path w="28053" h="23258" extrusionOk="0">
                  <a:moveTo>
                    <a:pt x="12163" y="1"/>
                  </a:moveTo>
                  <a:cubicBezTo>
                    <a:pt x="12158" y="1"/>
                    <a:pt x="12149" y="5"/>
                    <a:pt x="12142" y="10"/>
                  </a:cubicBezTo>
                  <a:lnTo>
                    <a:pt x="12142" y="10"/>
                  </a:lnTo>
                  <a:cubicBezTo>
                    <a:pt x="12149" y="7"/>
                    <a:pt x="12156" y="3"/>
                    <a:pt x="12163" y="1"/>
                  </a:cubicBezTo>
                  <a:close/>
                  <a:moveTo>
                    <a:pt x="12142" y="10"/>
                  </a:moveTo>
                  <a:cubicBezTo>
                    <a:pt x="12139" y="11"/>
                    <a:pt x="12136" y="13"/>
                    <a:pt x="12133" y="14"/>
                  </a:cubicBezTo>
                  <a:lnTo>
                    <a:pt x="12133" y="14"/>
                  </a:lnTo>
                  <a:cubicBezTo>
                    <a:pt x="12134" y="14"/>
                    <a:pt x="12136" y="14"/>
                    <a:pt x="12137" y="14"/>
                  </a:cubicBezTo>
                  <a:cubicBezTo>
                    <a:pt x="12138" y="13"/>
                    <a:pt x="12140" y="11"/>
                    <a:pt x="12142" y="10"/>
                  </a:cubicBezTo>
                  <a:close/>
                  <a:moveTo>
                    <a:pt x="12133" y="14"/>
                  </a:moveTo>
                  <a:cubicBezTo>
                    <a:pt x="12125" y="15"/>
                    <a:pt x="12120" y="19"/>
                    <a:pt x="12115" y="23"/>
                  </a:cubicBezTo>
                  <a:lnTo>
                    <a:pt x="12115" y="23"/>
                  </a:lnTo>
                  <a:cubicBezTo>
                    <a:pt x="12121" y="20"/>
                    <a:pt x="12127" y="17"/>
                    <a:pt x="12133" y="14"/>
                  </a:cubicBezTo>
                  <a:close/>
                  <a:moveTo>
                    <a:pt x="12115" y="23"/>
                  </a:moveTo>
                  <a:lnTo>
                    <a:pt x="12115" y="23"/>
                  </a:lnTo>
                  <a:cubicBezTo>
                    <a:pt x="12111" y="25"/>
                    <a:pt x="12107" y="26"/>
                    <a:pt x="12104" y="27"/>
                  </a:cubicBezTo>
                  <a:lnTo>
                    <a:pt x="12110" y="27"/>
                  </a:lnTo>
                  <a:cubicBezTo>
                    <a:pt x="12112" y="26"/>
                    <a:pt x="12113" y="24"/>
                    <a:pt x="12115" y="23"/>
                  </a:cubicBezTo>
                  <a:close/>
                  <a:moveTo>
                    <a:pt x="27" y="3114"/>
                  </a:moveTo>
                  <a:cubicBezTo>
                    <a:pt x="20" y="3121"/>
                    <a:pt x="14" y="3121"/>
                    <a:pt x="7" y="3127"/>
                  </a:cubicBezTo>
                  <a:lnTo>
                    <a:pt x="1" y="3134"/>
                  </a:lnTo>
                  <a:cubicBezTo>
                    <a:pt x="14" y="3127"/>
                    <a:pt x="20" y="3121"/>
                    <a:pt x="27" y="3114"/>
                  </a:cubicBezTo>
                  <a:close/>
                  <a:moveTo>
                    <a:pt x="28052" y="22538"/>
                  </a:moveTo>
                  <a:lnTo>
                    <a:pt x="26819" y="23257"/>
                  </a:lnTo>
                  <a:lnTo>
                    <a:pt x="27287" y="23139"/>
                  </a:lnTo>
                  <a:cubicBezTo>
                    <a:pt x="27413" y="23106"/>
                    <a:pt x="27531" y="23053"/>
                    <a:pt x="27630" y="22994"/>
                  </a:cubicBezTo>
                  <a:cubicBezTo>
                    <a:pt x="27650" y="22980"/>
                    <a:pt x="27670" y="22967"/>
                    <a:pt x="27690" y="22954"/>
                  </a:cubicBezTo>
                  <a:cubicBezTo>
                    <a:pt x="27703" y="22941"/>
                    <a:pt x="27716" y="22934"/>
                    <a:pt x="27736" y="22921"/>
                  </a:cubicBezTo>
                  <a:cubicBezTo>
                    <a:pt x="27762" y="22895"/>
                    <a:pt x="27795" y="22868"/>
                    <a:pt x="27822" y="22842"/>
                  </a:cubicBezTo>
                  <a:cubicBezTo>
                    <a:pt x="27841" y="22829"/>
                    <a:pt x="27855" y="22815"/>
                    <a:pt x="27868" y="22802"/>
                  </a:cubicBezTo>
                  <a:cubicBezTo>
                    <a:pt x="27874" y="22789"/>
                    <a:pt x="27888" y="22776"/>
                    <a:pt x="27894" y="22763"/>
                  </a:cubicBezTo>
                  <a:cubicBezTo>
                    <a:pt x="27914" y="22750"/>
                    <a:pt x="27927" y="22730"/>
                    <a:pt x="27947" y="22710"/>
                  </a:cubicBezTo>
                  <a:cubicBezTo>
                    <a:pt x="27954" y="22690"/>
                    <a:pt x="27967" y="22677"/>
                    <a:pt x="27980" y="22657"/>
                  </a:cubicBezTo>
                  <a:cubicBezTo>
                    <a:pt x="27993" y="22644"/>
                    <a:pt x="28000" y="22624"/>
                    <a:pt x="28013" y="22611"/>
                  </a:cubicBezTo>
                  <a:cubicBezTo>
                    <a:pt x="28026" y="22585"/>
                    <a:pt x="28039" y="22565"/>
                    <a:pt x="28052" y="22538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1"/>
            <p:cNvSpPr/>
            <p:nvPr/>
          </p:nvSpPr>
          <p:spPr>
            <a:xfrm>
              <a:off x="3124814" y="4626441"/>
              <a:ext cx="170081" cy="187619"/>
            </a:xfrm>
            <a:custGeom>
              <a:avLst/>
              <a:gdLst/>
              <a:ahLst/>
              <a:cxnLst/>
              <a:rect l="l" t="t" r="r" b="b"/>
              <a:pathLst>
                <a:path w="25692" h="28352" extrusionOk="0">
                  <a:moveTo>
                    <a:pt x="21" y="5347"/>
                  </a:moveTo>
                  <a:lnTo>
                    <a:pt x="21" y="5347"/>
                  </a:lnTo>
                  <a:cubicBezTo>
                    <a:pt x="15" y="5349"/>
                    <a:pt x="6" y="5354"/>
                    <a:pt x="1" y="5359"/>
                  </a:cubicBezTo>
                  <a:lnTo>
                    <a:pt x="21" y="5347"/>
                  </a:lnTo>
                  <a:close/>
                  <a:moveTo>
                    <a:pt x="9549" y="0"/>
                  </a:moveTo>
                  <a:cubicBezTo>
                    <a:pt x="9329" y="0"/>
                    <a:pt x="9124" y="50"/>
                    <a:pt x="8945" y="155"/>
                  </a:cubicBezTo>
                  <a:lnTo>
                    <a:pt x="898" y="4831"/>
                  </a:lnTo>
                  <a:lnTo>
                    <a:pt x="21" y="5347"/>
                  </a:lnTo>
                  <a:lnTo>
                    <a:pt x="21" y="5347"/>
                  </a:lnTo>
                  <a:cubicBezTo>
                    <a:pt x="24" y="5346"/>
                    <a:pt x="26" y="5346"/>
                    <a:pt x="27" y="5346"/>
                  </a:cubicBezTo>
                  <a:cubicBezTo>
                    <a:pt x="47" y="5333"/>
                    <a:pt x="73" y="5319"/>
                    <a:pt x="100" y="5313"/>
                  </a:cubicBezTo>
                  <a:cubicBezTo>
                    <a:pt x="120" y="5306"/>
                    <a:pt x="139" y="5293"/>
                    <a:pt x="159" y="5286"/>
                  </a:cubicBezTo>
                  <a:cubicBezTo>
                    <a:pt x="166" y="5286"/>
                    <a:pt x="172" y="5286"/>
                    <a:pt x="179" y="5280"/>
                  </a:cubicBezTo>
                  <a:lnTo>
                    <a:pt x="185" y="5280"/>
                  </a:lnTo>
                  <a:cubicBezTo>
                    <a:pt x="205" y="5273"/>
                    <a:pt x="225" y="5267"/>
                    <a:pt x="245" y="5260"/>
                  </a:cubicBezTo>
                  <a:cubicBezTo>
                    <a:pt x="271" y="5260"/>
                    <a:pt x="291" y="5253"/>
                    <a:pt x="311" y="5247"/>
                  </a:cubicBezTo>
                  <a:lnTo>
                    <a:pt x="331" y="5247"/>
                  </a:lnTo>
                  <a:cubicBezTo>
                    <a:pt x="350" y="5240"/>
                    <a:pt x="370" y="5240"/>
                    <a:pt x="397" y="5234"/>
                  </a:cubicBezTo>
                  <a:lnTo>
                    <a:pt x="416" y="5234"/>
                  </a:lnTo>
                  <a:cubicBezTo>
                    <a:pt x="436" y="5227"/>
                    <a:pt x="462" y="5227"/>
                    <a:pt x="482" y="5227"/>
                  </a:cubicBezTo>
                  <a:lnTo>
                    <a:pt x="561" y="5227"/>
                  </a:lnTo>
                  <a:cubicBezTo>
                    <a:pt x="904" y="5227"/>
                    <a:pt x="1287" y="5346"/>
                    <a:pt x="1670" y="5563"/>
                  </a:cubicBezTo>
                  <a:cubicBezTo>
                    <a:pt x="1999" y="5755"/>
                    <a:pt x="2329" y="6025"/>
                    <a:pt x="2633" y="6348"/>
                  </a:cubicBezTo>
                  <a:cubicBezTo>
                    <a:pt x="2745" y="6467"/>
                    <a:pt x="2857" y="6599"/>
                    <a:pt x="2956" y="6731"/>
                  </a:cubicBezTo>
                  <a:cubicBezTo>
                    <a:pt x="3193" y="7034"/>
                    <a:pt x="3404" y="7377"/>
                    <a:pt x="3582" y="7753"/>
                  </a:cubicBezTo>
                  <a:cubicBezTo>
                    <a:pt x="3688" y="7971"/>
                    <a:pt x="3774" y="8202"/>
                    <a:pt x="3846" y="8433"/>
                  </a:cubicBezTo>
                  <a:cubicBezTo>
                    <a:pt x="3886" y="8551"/>
                    <a:pt x="3919" y="8670"/>
                    <a:pt x="3952" y="8795"/>
                  </a:cubicBezTo>
                  <a:lnTo>
                    <a:pt x="5858" y="16737"/>
                  </a:lnTo>
                  <a:cubicBezTo>
                    <a:pt x="6089" y="17686"/>
                    <a:pt x="6755" y="18630"/>
                    <a:pt x="7500" y="19065"/>
                  </a:cubicBezTo>
                  <a:lnTo>
                    <a:pt x="13753" y="22666"/>
                  </a:lnTo>
                  <a:cubicBezTo>
                    <a:pt x="14116" y="22884"/>
                    <a:pt x="14452" y="23161"/>
                    <a:pt x="14749" y="23484"/>
                  </a:cubicBezTo>
                  <a:cubicBezTo>
                    <a:pt x="14894" y="23642"/>
                    <a:pt x="15033" y="23814"/>
                    <a:pt x="15158" y="23992"/>
                  </a:cubicBezTo>
                  <a:cubicBezTo>
                    <a:pt x="15191" y="24038"/>
                    <a:pt x="15217" y="24084"/>
                    <a:pt x="15250" y="24124"/>
                  </a:cubicBezTo>
                  <a:cubicBezTo>
                    <a:pt x="15310" y="24216"/>
                    <a:pt x="15369" y="24309"/>
                    <a:pt x="15422" y="24407"/>
                  </a:cubicBezTo>
                  <a:cubicBezTo>
                    <a:pt x="15481" y="24500"/>
                    <a:pt x="15527" y="24592"/>
                    <a:pt x="15580" y="24691"/>
                  </a:cubicBezTo>
                  <a:cubicBezTo>
                    <a:pt x="15626" y="24783"/>
                    <a:pt x="15672" y="24882"/>
                    <a:pt x="15719" y="24981"/>
                  </a:cubicBezTo>
                  <a:cubicBezTo>
                    <a:pt x="15785" y="25126"/>
                    <a:pt x="15837" y="25272"/>
                    <a:pt x="15890" y="25423"/>
                  </a:cubicBezTo>
                  <a:cubicBezTo>
                    <a:pt x="15956" y="25615"/>
                    <a:pt x="16015" y="25812"/>
                    <a:pt x="16055" y="26004"/>
                  </a:cubicBezTo>
                  <a:cubicBezTo>
                    <a:pt x="16075" y="26089"/>
                    <a:pt x="16088" y="26169"/>
                    <a:pt x="16101" y="26248"/>
                  </a:cubicBezTo>
                  <a:cubicBezTo>
                    <a:pt x="16101" y="26261"/>
                    <a:pt x="16108" y="26281"/>
                    <a:pt x="16108" y="26294"/>
                  </a:cubicBezTo>
                  <a:cubicBezTo>
                    <a:pt x="16141" y="26525"/>
                    <a:pt x="16154" y="26756"/>
                    <a:pt x="16147" y="26967"/>
                  </a:cubicBezTo>
                  <a:cubicBezTo>
                    <a:pt x="16147" y="26986"/>
                    <a:pt x="16147" y="27006"/>
                    <a:pt x="16147" y="27026"/>
                  </a:cubicBezTo>
                  <a:cubicBezTo>
                    <a:pt x="16141" y="27118"/>
                    <a:pt x="16128" y="27211"/>
                    <a:pt x="16114" y="27296"/>
                  </a:cubicBezTo>
                  <a:cubicBezTo>
                    <a:pt x="16114" y="27316"/>
                    <a:pt x="16108" y="27329"/>
                    <a:pt x="16108" y="27349"/>
                  </a:cubicBezTo>
                  <a:cubicBezTo>
                    <a:pt x="16101" y="27376"/>
                    <a:pt x="16095" y="27395"/>
                    <a:pt x="16095" y="27415"/>
                  </a:cubicBezTo>
                  <a:lnTo>
                    <a:pt x="16081" y="27468"/>
                  </a:lnTo>
                  <a:cubicBezTo>
                    <a:pt x="16042" y="27620"/>
                    <a:pt x="15989" y="27758"/>
                    <a:pt x="15916" y="27883"/>
                  </a:cubicBezTo>
                  <a:cubicBezTo>
                    <a:pt x="15903" y="27910"/>
                    <a:pt x="15890" y="27930"/>
                    <a:pt x="15877" y="27956"/>
                  </a:cubicBezTo>
                  <a:cubicBezTo>
                    <a:pt x="15864" y="27969"/>
                    <a:pt x="15857" y="27989"/>
                    <a:pt x="15844" y="28002"/>
                  </a:cubicBezTo>
                  <a:cubicBezTo>
                    <a:pt x="15831" y="28022"/>
                    <a:pt x="15818" y="28035"/>
                    <a:pt x="15811" y="28055"/>
                  </a:cubicBezTo>
                  <a:cubicBezTo>
                    <a:pt x="15791" y="28075"/>
                    <a:pt x="15778" y="28095"/>
                    <a:pt x="15758" y="28114"/>
                  </a:cubicBezTo>
                  <a:cubicBezTo>
                    <a:pt x="15752" y="28121"/>
                    <a:pt x="15738" y="28134"/>
                    <a:pt x="15732" y="28147"/>
                  </a:cubicBezTo>
                  <a:cubicBezTo>
                    <a:pt x="15719" y="28160"/>
                    <a:pt x="15705" y="28174"/>
                    <a:pt x="15686" y="28187"/>
                  </a:cubicBezTo>
                  <a:cubicBezTo>
                    <a:pt x="15659" y="28213"/>
                    <a:pt x="15626" y="28240"/>
                    <a:pt x="15600" y="28266"/>
                  </a:cubicBezTo>
                  <a:cubicBezTo>
                    <a:pt x="15580" y="28279"/>
                    <a:pt x="15567" y="28286"/>
                    <a:pt x="15554" y="28299"/>
                  </a:cubicBezTo>
                  <a:cubicBezTo>
                    <a:pt x="15542" y="28307"/>
                    <a:pt x="15530" y="28315"/>
                    <a:pt x="15519" y="28322"/>
                  </a:cubicBezTo>
                  <a:lnTo>
                    <a:pt x="18482" y="26604"/>
                  </a:lnTo>
                  <a:lnTo>
                    <a:pt x="24458" y="23128"/>
                  </a:lnTo>
                  <a:cubicBezTo>
                    <a:pt x="24544" y="23082"/>
                    <a:pt x="24623" y="23016"/>
                    <a:pt x="24695" y="22950"/>
                  </a:cubicBezTo>
                  <a:cubicBezTo>
                    <a:pt x="24709" y="22937"/>
                    <a:pt x="24715" y="22923"/>
                    <a:pt x="24728" y="22910"/>
                  </a:cubicBezTo>
                  <a:cubicBezTo>
                    <a:pt x="24742" y="22897"/>
                    <a:pt x="24748" y="22884"/>
                    <a:pt x="24761" y="22871"/>
                  </a:cubicBezTo>
                  <a:cubicBezTo>
                    <a:pt x="24781" y="22851"/>
                    <a:pt x="24801" y="22825"/>
                    <a:pt x="24821" y="22798"/>
                  </a:cubicBezTo>
                  <a:cubicBezTo>
                    <a:pt x="25691" y="21585"/>
                    <a:pt x="24702" y="18577"/>
                    <a:pt x="22737" y="17442"/>
                  </a:cubicBezTo>
                  <a:lnTo>
                    <a:pt x="16490" y="13841"/>
                  </a:lnTo>
                  <a:cubicBezTo>
                    <a:pt x="16259" y="13703"/>
                    <a:pt x="16029" y="13518"/>
                    <a:pt x="15824" y="13300"/>
                  </a:cubicBezTo>
                  <a:cubicBezTo>
                    <a:pt x="15785" y="13254"/>
                    <a:pt x="15745" y="13208"/>
                    <a:pt x="15705" y="13162"/>
                  </a:cubicBezTo>
                  <a:cubicBezTo>
                    <a:pt x="15303" y="12700"/>
                    <a:pt x="14993" y="12106"/>
                    <a:pt x="14848" y="11513"/>
                  </a:cubicBezTo>
                  <a:lnTo>
                    <a:pt x="12935" y="3572"/>
                  </a:lnTo>
                  <a:cubicBezTo>
                    <a:pt x="12929" y="3525"/>
                    <a:pt x="12915" y="3479"/>
                    <a:pt x="12902" y="3433"/>
                  </a:cubicBezTo>
                  <a:cubicBezTo>
                    <a:pt x="12863" y="3295"/>
                    <a:pt x="12823" y="3163"/>
                    <a:pt x="12777" y="3031"/>
                  </a:cubicBezTo>
                  <a:cubicBezTo>
                    <a:pt x="12744" y="2938"/>
                    <a:pt x="12711" y="2853"/>
                    <a:pt x="12678" y="2774"/>
                  </a:cubicBezTo>
                  <a:cubicBezTo>
                    <a:pt x="12625" y="2642"/>
                    <a:pt x="12566" y="2516"/>
                    <a:pt x="12506" y="2398"/>
                  </a:cubicBezTo>
                  <a:cubicBezTo>
                    <a:pt x="12487" y="2358"/>
                    <a:pt x="12467" y="2318"/>
                    <a:pt x="12447" y="2279"/>
                  </a:cubicBezTo>
                  <a:cubicBezTo>
                    <a:pt x="12421" y="2239"/>
                    <a:pt x="12401" y="2200"/>
                    <a:pt x="12381" y="2160"/>
                  </a:cubicBezTo>
                  <a:cubicBezTo>
                    <a:pt x="12335" y="2081"/>
                    <a:pt x="12289" y="2008"/>
                    <a:pt x="12243" y="1929"/>
                  </a:cubicBezTo>
                  <a:cubicBezTo>
                    <a:pt x="12150" y="1784"/>
                    <a:pt x="12051" y="1639"/>
                    <a:pt x="11946" y="1507"/>
                  </a:cubicBezTo>
                  <a:cubicBezTo>
                    <a:pt x="11919" y="1474"/>
                    <a:pt x="11893" y="1441"/>
                    <a:pt x="11867" y="1408"/>
                  </a:cubicBezTo>
                  <a:cubicBezTo>
                    <a:pt x="11814" y="1342"/>
                    <a:pt x="11761" y="1276"/>
                    <a:pt x="11708" y="1217"/>
                  </a:cubicBezTo>
                  <a:cubicBezTo>
                    <a:pt x="11656" y="1158"/>
                    <a:pt x="11596" y="1098"/>
                    <a:pt x="11543" y="1039"/>
                  </a:cubicBezTo>
                  <a:cubicBezTo>
                    <a:pt x="11260" y="749"/>
                    <a:pt x="10956" y="518"/>
                    <a:pt x="10660" y="340"/>
                  </a:cubicBezTo>
                  <a:cubicBezTo>
                    <a:pt x="10277" y="122"/>
                    <a:pt x="9894" y="0"/>
                    <a:pt x="9549" y="0"/>
                  </a:cubicBezTo>
                  <a:close/>
                  <a:moveTo>
                    <a:pt x="15519" y="28322"/>
                  </a:moveTo>
                  <a:lnTo>
                    <a:pt x="15468" y="28352"/>
                  </a:lnTo>
                  <a:cubicBezTo>
                    <a:pt x="15475" y="28352"/>
                    <a:pt x="15488" y="28345"/>
                    <a:pt x="15494" y="28339"/>
                  </a:cubicBezTo>
                  <a:cubicBezTo>
                    <a:pt x="15502" y="28333"/>
                    <a:pt x="15511" y="28328"/>
                    <a:pt x="15519" y="283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1"/>
            <p:cNvSpPr/>
            <p:nvPr/>
          </p:nvSpPr>
          <p:spPr>
            <a:xfrm>
              <a:off x="3044520" y="4647061"/>
              <a:ext cx="86239" cy="62291"/>
            </a:xfrm>
            <a:custGeom>
              <a:avLst/>
              <a:gdLst/>
              <a:ahLst/>
              <a:cxnLst/>
              <a:rect l="l" t="t" r="r" b="b"/>
              <a:pathLst>
                <a:path w="13027" h="9413" extrusionOk="0">
                  <a:moveTo>
                    <a:pt x="20" y="5343"/>
                  </a:moveTo>
                  <a:cubicBezTo>
                    <a:pt x="13" y="5350"/>
                    <a:pt x="7" y="5350"/>
                    <a:pt x="0" y="5356"/>
                  </a:cubicBezTo>
                  <a:lnTo>
                    <a:pt x="23" y="5343"/>
                  </a:lnTo>
                  <a:close/>
                  <a:moveTo>
                    <a:pt x="9553" y="0"/>
                  </a:moveTo>
                  <a:cubicBezTo>
                    <a:pt x="9323" y="0"/>
                    <a:pt x="9119" y="56"/>
                    <a:pt x="8944" y="159"/>
                  </a:cubicBezTo>
                  <a:lnTo>
                    <a:pt x="23" y="5343"/>
                  </a:lnTo>
                  <a:lnTo>
                    <a:pt x="26" y="5343"/>
                  </a:lnTo>
                  <a:cubicBezTo>
                    <a:pt x="46" y="5336"/>
                    <a:pt x="66" y="5323"/>
                    <a:pt x="86" y="5317"/>
                  </a:cubicBezTo>
                  <a:cubicBezTo>
                    <a:pt x="106" y="5310"/>
                    <a:pt x="119" y="5303"/>
                    <a:pt x="139" y="5297"/>
                  </a:cubicBezTo>
                  <a:cubicBezTo>
                    <a:pt x="152" y="5290"/>
                    <a:pt x="158" y="5290"/>
                    <a:pt x="165" y="5284"/>
                  </a:cubicBezTo>
                  <a:cubicBezTo>
                    <a:pt x="178" y="5284"/>
                    <a:pt x="185" y="5284"/>
                    <a:pt x="198" y="5277"/>
                  </a:cubicBezTo>
                  <a:cubicBezTo>
                    <a:pt x="211" y="5270"/>
                    <a:pt x="231" y="5264"/>
                    <a:pt x="251" y="5264"/>
                  </a:cubicBezTo>
                  <a:lnTo>
                    <a:pt x="257" y="5264"/>
                  </a:lnTo>
                  <a:cubicBezTo>
                    <a:pt x="264" y="5257"/>
                    <a:pt x="277" y="5257"/>
                    <a:pt x="284" y="5257"/>
                  </a:cubicBezTo>
                  <a:cubicBezTo>
                    <a:pt x="284" y="5257"/>
                    <a:pt x="290" y="5251"/>
                    <a:pt x="290" y="5251"/>
                  </a:cubicBezTo>
                  <a:cubicBezTo>
                    <a:pt x="304" y="5251"/>
                    <a:pt x="317" y="5244"/>
                    <a:pt x="330" y="5244"/>
                  </a:cubicBezTo>
                  <a:cubicBezTo>
                    <a:pt x="350" y="5244"/>
                    <a:pt x="369" y="5237"/>
                    <a:pt x="383" y="5237"/>
                  </a:cubicBezTo>
                  <a:cubicBezTo>
                    <a:pt x="402" y="5237"/>
                    <a:pt x="416" y="5231"/>
                    <a:pt x="435" y="5231"/>
                  </a:cubicBezTo>
                  <a:lnTo>
                    <a:pt x="482" y="5231"/>
                  </a:lnTo>
                  <a:cubicBezTo>
                    <a:pt x="508" y="5224"/>
                    <a:pt x="534" y="5224"/>
                    <a:pt x="561" y="5224"/>
                  </a:cubicBezTo>
                  <a:cubicBezTo>
                    <a:pt x="594" y="5224"/>
                    <a:pt x="620" y="5224"/>
                    <a:pt x="653" y="5231"/>
                  </a:cubicBezTo>
                  <a:lnTo>
                    <a:pt x="699" y="5231"/>
                  </a:lnTo>
                  <a:cubicBezTo>
                    <a:pt x="712" y="5231"/>
                    <a:pt x="732" y="5237"/>
                    <a:pt x="745" y="5237"/>
                  </a:cubicBezTo>
                  <a:cubicBezTo>
                    <a:pt x="759" y="5237"/>
                    <a:pt x="778" y="5244"/>
                    <a:pt x="792" y="5244"/>
                  </a:cubicBezTo>
                  <a:lnTo>
                    <a:pt x="818" y="5244"/>
                  </a:lnTo>
                  <a:cubicBezTo>
                    <a:pt x="825" y="5251"/>
                    <a:pt x="831" y="5251"/>
                    <a:pt x="838" y="5251"/>
                  </a:cubicBezTo>
                  <a:cubicBezTo>
                    <a:pt x="871" y="5257"/>
                    <a:pt x="904" y="5264"/>
                    <a:pt x="937" y="5270"/>
                  </a:cubicBezTo>
                  <a:cubicBezTo>
                    <a:pt x="983" y="5284"/>
                    <a:pt x="1029" y="5297"/>
                    <a:pt x="1075" y="5310"/>
                  </a:cubicBezTo>
                  <a:cubicBezTo>
                    <a:pt x="1121" y="5323"/>
                    <a:pt x="1168" y="5336"/>
                    <a:pt x="1214" y="5356"/>
                  </a:cubicBezTo>
                  <a:cubicBezTo>
                    <a:pt x="1234" y="5363"/>
                    <a:pt x="1260" y="5376"/>
                    <a:pt x="1286" y="5383"/>
                  </a:cubicBezTo>
                  <a:cubicBezTo>
                    <a:pt x="1313" y="5396"/>
                    <a:pt x="1346" y="5409"/>
                    <a:pt x="1379" y="5422"/>
                  </a:cubicBezTo>
                  <a:cubicBezTo>
                    <a:pt x="1405" y="5435"/>
                    <a:pt x="1438" y="5449"/>
                    <a:pt x="1464" y="5468"/>
                  </a:cubicBezTo>
                  <a:cubicBezTo>
                    <a:pt x="1491" y="5482"/>
                    <a:pt x="1517" y="5495"/>
                    <a:pt x="1544" y="5508"/>
                  </a:cubicBezTo>
                  <a:cubicBezTo>
                    <a:pt x="1557" y="5515"/>
                    <a:pt x="1570" y="5521"/>
                    <a:pt x="1577" y="5528"/>
                  </a:cubicBezTo>
                  <a:cubicBezTo>
                    <a:pt x="1603" y="5541"/>
                    <a:pt x="1629" y="5554"/>
                    <a:pt x="1656" y="5567"/>
                  </a:cubicBezTo>
                  <a:lnTo>
                    <a:pt x="7902" y="9175"/>
                  </a:lnTo>
                  <a:cubicBezTo>
                    <a:pt x="8179" y="9333"/>
                    <a:pt x="8443" y="9413"/>
                    <a:pt x="8680" y="9413"/>
                  </a:cubicBezTo>
                  <a:lnTo>
                    <a:pt x="8753" y="9413"/>
                  </a:lnTo>
                  <a:cubicBezTo>
                    <a:pt x="8759" y="9406"/>
                    <a:pt x="8766" y="9406"/>
                    <a:pt x="8773" y="9406"/>
                  </a:cubicBezTo>
                  <a:cubicBezTo>
                    <a:pt x="8786" y="9406"/>
                    <a:pt x="8806" y="9406"/>
                    <a:pt x="8825" y="9399"/>
                  </a:cubicBezTo>
                  <a:lnTo>
                    <a:pt x="8832" y="9399"/>
                  </a:lnTo>
                  <a:cubicBezTo>
                    <a:pt x="8852" y="9399"/>
                    <a:pt x="8871" y="9393"/>
                    <a:pt x="8885" y="9393"/>
                  </a:cubicBezTo>
                  <a:cubicBezTo>
                    <a:pt x="8904" y="9386"/>
                    <a:pt x="8918" y="9386"/>
                    <a:pt x="8937" y="9380"/>
                  </a:cubicBezTo>
                  <a:cubicBezTo>
                    <a:pt x="8951" y="9373"/>
                    <a:pt x="8964" y="9373"/>
                    <a:pt x="8977" y="9366"/>
                  </a:cubicBezTo>
                  <a:cubicBezTo>
                    <a:pt x="9017" y="9353"/>
                    <a:pt x="9050" y="9340"/>
                    <a:pt x="9083" y="9320"/>
                  </a:cubicBezTo>
                  <a:cubicBezTo>
                    <a:pt x="9096" y="9320"/>
                    <a:pt x="9109" y="9314"/>
                    <a:pt x="9116" y="9307"/>
                  </a:cubicBezTo>
                  <a:lnTo>
                    <a:pt x="9129" y="9300"/>
                  </a:lnTo>
                  <a:cubicBezTo>
                    <a:pt x="9135" y="9294"/>
                    <a:pt x="9148" y="9287"/>
                    <a:pt x="9155" y="9281"/>
                  </a:cubicBezTo>
                  <a:cubicBezTo>
                    <a:pt x="9333" y="9175"/>
                    <a:pt x="9472" y="8997"/>
                    <a:pt x="9557" y="8753"/>
                  </a:cubicBezTo>
                  <a:lnTo>
                    <a:pt x="9782" y="8087"/>
                  </a:lnTo>
                  <a:lnTo>
                    <a:pt x="11503" y="3041"/>
                  </a:lnTo>
                  <a:cubicBezTo>
                    <a:pt x="11635" y="2659"/>
                    <a:pt x="11840" y="2401"/>
                    <a:pt x="12097" y="2256"/>
                  </a:cubicBezTo>
                  <a:lnTo>
                    <a:pt x="12103" y="2256"/>
                  </a:lnTo>
                  <a:cubicBezTo>
                    <a:pt x="12110" y="2250"/>
                    <a:pt x="12117" y="2243"/>
                    <a:pt x="12130" y="2243"/>
                  </a:cubicBezTo>
                  <a:lnTo>
                    <a:pt x="13027" y="1722"/>
                  </a:lnTo>
                  <a:lnTo>
                    <a:pt x="10646" y="343"/>
                  </a:lnTo>
                  <a:cubicBezTo>
                    <a:pt x="10237" y="106"/>
                    <a:pt x="9870" y="0"/>
                    <a:pt x="95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1"/>
            <p:cNvSpPr/>
            <p:nvPr/>
          </p:nvSpPr>
          <p:spPr>
            <a:xfrm>
              <a:off x="3044341" y="4682590"/>
              <a:ext cx="53" cy="4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1" y="0"/>
                  </a:moveTo>
                  <a:cubicBezTo>
                    <a:pt x="1" y="0"/>
                    <a:pt x="1" y="7"/>
                    <a:pt x="1" y="7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1"/>
            <p:cNvSpPr/>
            <p:nvPr/>
          </p:nvSpPr>
          <p:spPr>
            <a:xfrm>
              <a:off x="3044473" y="4682458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1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1"/>
            <p:cNvSpPr/>
            <p:nvPr/>
          </p:nvSpPr>
          <p:spPr>
            <a:xfrm>
              <a:off x="3222015" y="4810957"/>
              <a:ext cx="8169" cy="4765"/>
            </a:xfrm>
            <a:custGeom>
              <a:avLst/>
              <a:gdLst/>
              <a:ahLst/>
              <a:cxnLst/>
              <a:rect l="l" t="t" r="r" b="b"/>
              <a:pathLst>
                <a:path w="1234" h="720" extrusionOk="0">
                  <a:moveTo>
                    <a:pt x="1233" y="0"/>
                  </a:moveTo>
                  <a:lnTo>
                    <a:pt x="0" y="719"/>
                  </a:lnTo>
                  <a:lnTo>
                    <a:pt x="462" y="601"/>
                  </a:lnTo>
                  <a:cubicBezTo>
                    <a:pt x="594" y="568"/>
                    <a:pt x="706" y="515"/>
                    <a:pt x="811" y="456"/>
                  </a:cubicBezTo>
                  <a:cubicBezTo>
                    <a:pt x="831" y="442"/>
                    <a:pt x="851" y="429"/>
                    <a:pt x="871" y="416"/>
                  </a:cubicBezTo>
                  <a:cubicBezTo>
                    <a:pt x="884" y="403"/>
                    <a:pt x="897" y="396"/>
                    <a:pt x="910" y="383"/>
                  </a:cubicBezTo>
                  <a:cubicBezTo>
                    <a:pt x="943" y="357"/>
                    <a:pt x="976" y="330"/>
                    <a:pt x="1003" y="304"/>
                  </a:cubicBezTo>
                  <a:cubicBezTo>
                    <a:pt x="1016" y="291"/>
                    <a:pt x="1036" y="277"/>
                    <a:pt x="1049" y="264"/>
                  </a:cubicBezTo>
                  <a:cubicBezTo>
                    <a:pt x="1055" y="251"/>
                    <a:pt x="1069" y="238"/>
                    <a:pt x="1075" y="231"/>
                  </a:cubicBezTo>
                  <a:cubicBezTo>
                    <a:pt x="1095" y="212"/>
                    <a:pt x="1108" y="192"/>
                    <a:pt x="1121" y="172"/>
                  </a:cubicBezTo>
                  <a:cubicBezTo>
                    <a:pt x="1135" y="152"/>
                    <a:pt x="1148" y="139"/>
                    <a:pt x="1161" y="119"/>
                  </a:cubicBezTo>
                  <a:cubicBezTo>
                    <a:pt x="1174" y="106"/>
                    <a:pt x="1181" y="86"/>
                    <a:pt x="1194" y="73"/>
                  </a:cubicBezTo>
                  <a:cubicBezTo>
                    <a:pt x="1207" y="47"/>
                    <a:pt x="1220" y="27"/>
                    <a:pt x="1233" y="0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1"/>
            <p:cNvSpPr/>
            <p:nvPr/>
          </p:nvSpPr>
          <p:spPr>
            <a:xfrm>
              <a:off x="3186817" y="4802486"/>
              <a:ext cx="74720" cy="102055"/>
            </a:xfrm>
            <a:custGeom>
              <a:avLst/>
              <a:gdLst/>
              <a:ahLst/>
              <a:cxnLst/>
              <a:rect l="l" t="t" r="r" b="b"/>
              <a:pathLst>
                <a:path w="11287" h="15422" extrusionOk="0">
                  <a:moveTo>
                    <a:pt x="6111" y="1744"/>
                  </a:moveTo>
                  <a:cubicBezTo>
                    <a:pt x="6107" y="1745"/>
                    <a:pt x="6104" y="1746"/>
                    <a:pt x="6102" y="1749"/>
                  </a:cubicBezTo>
                  <a:lnTo>
                    <a:pt x="6111" y="1744"/>
                  </a:lnTo>
                  <a:close/>
                  <a:moveTo>
                    <a:pt x="9116" y="1"/>
                  </a:moveTo>
                  <a:lnTo>
                    <a:pt x="6111" y="1744"/>
                  </a:lnTo>
                  <a:lnTo>
                    <a:pt x="6111" y="1744"/>
                  </a:lnTo>
                  <a:cubicBezTo>
                    <a:pt x="6114" y="1743"/>
                    <a:pt x="6117" y="1742"/>
                    <a:pt x="6120" y="1740"/>
                  </a:cubicBezTo>
                  <a:lnTo>
                    <a:pt x="6120" y="1740"/>
                  </a:lnTo>
                  <a:cubicBezTo>
                    <a:pt x="6023" y="1798"/>
                    <a:pt x="5907" y="1849"/>
                    <a:pt x="5785" y="1881"/>
                  </a:cubicBezTo>
                  <a:lnTo>
                    <a:pt x="5317" y="1999"/>
                  </a:lnTo>
                  <a:lnTo>
                    <a:pt x="720" y="3180"/>
                  </a:lnTo>
                  <a:cubicBezTo>
                    <a:pt x="647" y="3200"/>
                    <a:pt x="581" y="3226"/>
                    <a:pt x="515" y="3259"/>
                  </a:cubicBezTo>
                  <a:cubicBezTo>
                    <a:pt x="509" y="3266"/>
                    <a:pt x="502" y="3266"/>
                    <a:pt x="496" y="3272"/>
                  </a:cubicBezTo>
                  <a:cubicBezTo>
                    <a:pt x="482" y="3279"/>
                    <a:pt x="469" y="3292"/>
                    <a:pt x="456" y="3299"/>
                  </a:cubicBezTo>
                  <a:cubicBezTo>
                    <a:pt x="449" y="3305"/>
                    <a:pt x="443" y="3305"/>
                    <a:pt x="436" y="3312"/>
                  </a:cubicBezTo>
                  <a:cubicBezTo>
                    <a:pt x="423" y="3319"/>
                    <a:pt x="410" y="3332"/>
                    <a:pt x="397" y="3345"/>
                  </a:cubicBezTo>
                  <a:cubicBezTo>
                    <a:pt x="390" y="3351"/>
                    <a:pt x="383" y="3351"/>
                    <a:pt x="377" y="3358"/>
                  </a:cubicBezTo>
                  <a:cubicBezTo>
                    <a:pt x="364" y="3371"/>
                    <a:pt x="350" y="3384"/>
                    <a:pt x="337" y="3398"/>
                  </a:cubicBezTo>
                  <a:cubicBezTo>
                    <a:pt x="317" y="3411"/>
                    <a:pt x="304" y="3431"/>
                    <a:pt x="291" y="3444"/>
                  </a:cubicBezTo>
                  <a:cubicBezTo>
                    <a:pt x="284" y="3450"/>
                    <a:pt x="284" y="3450"/>
                    <a:pt x="284" y="3450"/>
                  </a:cubicBezTo>
                  <a:cubicBezTo>
                    <a:pt x="271" y="3464"/>
                    <a:pt x="258" y="3483"/>
                    <a:pt x="251" y="3497"/>
                  </a:cubicBezTo>
                  <a:cubicBezTo>
                    <a:pt x="245" y="3503"/>
                    <a:pt x="238" y="3510"/>
                    <a:pt x="232" y="3516"/>
                  </a:cubicBezTo>
                  <a:cubicBezTo>
                    <a:pt x="212" y="3543"/>
                    <a:pt x="192" y="3576"/>
                    <a:pt x="179" y="3609"/>
                  </a:cubicBezTo>
                  <a:cubicBezTo>
                    <a:pt x="166" y="3622"/>
                    <a:pt x="159" y="3635"/>
                    <a:pt x="153" y="3655"/>
                  </a:cubicBezTo>
                  <a:cubicBezTo>
                    <a:pt x="146" y="3668"/>
                    <a:pt x="139" y="3681"/>
                    <a:pt x="133" y="3694"/>
                  </a:cubicBezTo>
                  <a:cubicBezTo>
                    <a:pt x="120" y="3714"/>
                    <a:pt x="113" y="3734"/>
                    <a:pt x="106" y="3760"/>
                  </a:cubicBezTo>
                  <a:cubicBezTo>
                    <a:pt x="100" y="3774"/>
                    <a:pt x="93" y="3787"/>
                    <a:pt x="93" y="3800"/>
                  </a:cubicBezTo>
                  <a:cubicBezTo>
                    <a:pt x="87" y="3813"/>
                    <a:pt x="80" y="3833"/>
                    <a:pt x="73" y="3853"/>
                  </a:cubicBezTo>
                  <a:cubicBezTo>
                    <a:pt x="67" y="3866"/>
                    <a:pt x="60" y="3886"/>
                    <a:pt x="60" y="3899"/>
                  </a:cubicBezTo>
                  <a:cubicBezTo>
                    <a:pt x="54" y="3919"/>
                    <a:pt x="47" y="3932"/>
                    <a:pt x="47" y="3952"/>
                  </a:cubicBezTo>
                  <a:cubicBezTo>
                    <a:pt x="27" y="4031"/>
                    <a:pt x="14" y="4110"/>
                    <a:pt x="7" y="4202"/>
                  </a:cubicBezTo>
                  <a:cubicBezTo>
                    <a:pt x="1" y="4222"/>
                    <a:pt x="1" y="4249"/>
                    <a:pt x="1" y="4268"/>
                  </a:cubicBezTo>
                  <a:cubicBezTo>
                    <a:pt x="1" y="4275"/>
                    <a:pt x="1" y="4281"/>
                    <a:pt x="1" y="4288"/>
                  </a:cubicBezTo>
                  <a:cubicBezTo>
                    <a:pt x="1" y="4321"/>
                    <a:pt x="1" y="4354"/>
                    <a:pt x="1" y="4387"/>
                  </a:cubicBezTo>
                  <a:cubicBezTo>
                    <a:pt x="1" y="4591"/>
                    <a:pt x="27" y="4809"/>
                    <a:pt x="80" y="5040"/>
                  </a:cubicBezTo>
                  <a:lnTo>
                    <a:pt x="1993" y="12988"/>
                  </a:lnTo>
                  <a:cubicBezTo>
                    <a:pt x="1999" y="13014"/>
                    <a:pt x="2006" y="13047"/>
                    <a:pt x="2013" y="13074"/>
                  </a:cubicBezTo>
                  <a:cubicBezTo>
                    <a:pt x="2019" y="13100"/>
                    <a:pt x="2026" y="13120"/>
                    <a:pt x="2026" y="13140"/>
                  </a:cubicBezTo>
                  <a:cubicBezTo>
                    <a:pt x="2032" y="13173"/>
                    <a:pt x="2039" y="13206"/>
                    <a:pt x="2046" y="13239"/>
                  </a:cubicBezTo>
                  <a:cubicBezTo>
                    <a:pt x="2059" y="13285"/>
                    <a:pt x="2065" y="13324"/>
                    <a:pt x="2072" y="13364"/>
                  </a:cubicBezTo>
                  <a:cubicBezTo>
                    <a:pt x="2079" y="13410"/>
                    <a:pt x="2085" y="13463"/>
                    <a:pt x="2092" y="13509"/>
                  </a:cubicBezTo>
                  <a:cubicBezTo>
                    <a:pt x="2092" y="13509"/>
                    <a:pt x="2092" y="13516"/>
                    <a:pt x="2092" y="13522"/>
                  </a:cubicBezTo>
                  <a:cubicBezTo>
                    <a:pt x="2092" y="13542"/>
                    <a:pt x="2098" y="13568"/>
                    <a:pt x="2098" y="13588"/>
                  </a:cubicBezTo>
                  <a:cubicBezTo>
                    <a:pt x="2098" y="13608"/>
                    <a:pt x="2105" y="13634"/>
                    <a:pt x="2105" y="13654"/>
                  </a:cubicBezTo>
                  <a:cubicBezTo>
                    <a:pt x="2105" y="13700"/>
                    <a:pt x="2111" y="13746"/>
                    <a:pt x="2111" y="13793"/>
                  </a:cubicBezTo>
                  <a:cubicBezTo>
                    <a:pt x="2118" y="13878"/>
                    <a:pt x="2118" y="13957"/>
                    <a:pt x="2111" y="14030"/>
                  </a:cubicBezTo>
                  <a:cubicBezTo>
                    <a:pt x="2111" y="14063"/>
                    <a:pt x="2111" y="14096"/>
                    <a:pt x="2105" y="14129"/>
                  </a:cubicBezTo>
                  <a:cubicBezTo>
                    <a:pt x="2105" y="14175"/>
                    <a:pt x="2098" y="14221"/>
                    <a:pt x="2098" y="14261"/>
                  </a:cubicBezTo>
                  <a:cubicBezTo>
                    <a:pt x="2092" y="14300"/>
                    <a:pt x="2085" y="14340"/>
                    <a:pt x="2079" y="14386"/>
                  </a:cubicBezTo>
                  <a:cubicBezTo>
                    <a:pt x="2079" y="14393"/>
                    <a:pt x="2072" y="14406"/>
                    <a:pt x="2072" y="14413"/>
                  </a:cubicBezTo>
                  <a:cubicBezTo>
                    <a:pt x="2072" y="14419"/>
                    <a:pt x="2072" y="14419"/>
                    <a:pt x="2072" y="14419"/>
                  </a:cubicBezTo>
                  <a:cubicBezTo>
                    <a:pt x="2065" y="14439"/>
                    <a:pt x="2065" y="14459"/>
                    <a:pt x="2059" y="14478"/>
                  </a:cubicBezTo>
                  <a:cubicBezTo>
                    <a:pt x="2059" y="14492"/>
                    <a:pt x="2052" y="14498"/>
                    <a:pt x="2052" y="14505"/>
                  </a:cubicBezTo>
                  <a:cubicBezTo>
                    <a:pt x="2046" y="14551"/>
                    <a:pt x="2032" y="14597"/>
                    <a:pt x="2019" y="14643"/>
                  </a:cubicBezTo>
                  <a:cubicBezTo>
                    <a:pt x="2013" y="14650"/>
                    <a:pt x="2013" y="14650"/>
                    <a:pt x="2013" y="14657"/>
                  </a:cubicBezTo>
                  <a:cubicBezTo>
                    <a:pt x="2006" y="14683"/>
                    <a:pt x="1993" y="14709"/>
                    <a:pt x="1986" y="14729"/>
                  </a:cubicBezTo>
                  <a:cubicBezTo>
                    <a:pt x="1973" y="14762"/>
                    <a:pt x="1966" y="14795"/>
                    <a:pt x="1947" y="14821"/>
                  </a:cubicBezTo>
                  <a:cubicBezTo>
                    <a:pt x="1947" y="14828"/>
                    <a:pt x="1947" y="14835"/>
                    <a:pt x="1940" y="14841"/>
                  </a:cubicBezTo>
                  <a:cubicBezTo>
                    <a:pt x="1933" y="14861"/>
                    <a:pt x="1927" y="14874"/>
                    <a:pt x="1920" y="14887"/>
                  </a:cubicBezTo>
                  <a:cubicBezTo>
                    <a:pt x="1914" y="14907"/>
                    <a:pt x="1900" y="14920"/>
                    <a:pt x="1894" y="14934"/>
                  </a:cubicBezTo>
                  <a:cubicBezTo>
                    <a:pt x="1894" y="14940"/>
                    <a:pt x="1894" y="14940"/>
                    <a:pt x="1894" y="14947"/>
                  </a:cubicBezTo>
                  <a:lnTo>
                    <a:pt x="1887" y="14953"/>
                  </a:lnTo>
                  <a:cubicBezTo>
                    <a:pt x="1881" y="14960"/>
                    <a:pt x="1874" y="14973"/>
                    <a:pt x="1867" y="14986"/>
                  </a:cubicBezTo>
                  <a:cubicBezTo>
                    <a:pt x="1854" y="15006"/>
                    <a:pt x="1848" y="15019"/>
                    <a:pt x="1834" y="15039"/>
                  </a:cubicBezTo>
                  <a:cubicBezTo>
                    <a:pt x="1821" y="15066"/>
                    <a:pt x="1808" y="15085"/>
                    <a:pt x="1795" y="15098"/>
                  </a:cubicBezTo>
                  <a:cubicBezTo>
                    <a:pt x="1788" y="15105"/>
                    <a:pt x="1782" y="15112"/>
                    <a:pt x="1782" y="15118"/>
                  </a:cubicBezTo>
                  <a:cubicBezTo>
                    <a:pt x="1762" y="15145"/>
                    <a:pt x="1742" y="15164"/>
                    <a:pt x="1722" y="15191"/>
                  </a:cubicBezTo>
                  <a:cubicBezTo>
                    <a:pt x="1716" y="15197"/>
                    <a:pt x="1703" y="15211"/>
                    <a:pt x="1696" y="15217"/>
                  </a:cubicBezTo>
                  <a:cubicBezTo>
                    <a:pt x="1696" y="15224"/>
                    <a:pt x="1696" y="15224"/>
                    <a:pt x="1689" y="15224"/>
                  </a:cubicBezTo>
                  <a:lnTo>
                    <a:pt x="1689" y="15230"/>
                  </a:lnTo>
                  <a:cubicBezTo>
                    <a:pt x="1670" y="15250"/>
                    <a:pt x="1650" y="15263"/>
                    <a:pt x="1637" y="15283"/>
                  </a:cubicBezTo>
                  <a:cubicBezTo>
                    <a:pt x="1623" y="15290"/>
                    <a:pt x="1610" y="15303"/>
                    <a:pt x="1597" y="15310"/>
                  </a:cubicBezTo>
                  <a:cubicBezTo>
                    <a:pt x="1590" y="15316"/>
                    <a:pt x="1584" y="15323"/>
                    <a:pt x="1577" y="15329"/>
                  </a:cubicBezTo>
                  <a:cubicBezTo>
                    <a:pt x="1571" y="15336"/>
                    <a:pt x="1564" y="15343"/>
                    <a:pt x="1557" y="15349"/>
                  </a:cubicBezTo>
                  <a:cubicBezTo>
                    <a:pt x="1544" y="15362"/>
                    <a:pt x="1531" y="15369"/>
                    <a:pt x="1518" y="15382"/>
                  </a:cubicBezTo>
                  <a:lnTo>
                    <a:pt x="1511" y="15382"/>
                  </a:lnTo>
                  <a:lnTo>
                    <a:pt x="1485" y="15402"/>
                  </a:lnTo>
                  <a:lnTo>
                    <a:pt x="1478" y="15402"/>
                  </a:lnTo>
                  <a:cubicBezTo>
                    <a:pt x="1472" y="15408"/>
                    <a:pt x="1459" y="15415"/>
                    <a:pt x="1452" y="15422"/>
                  </a:cubicBezTo>
                  <a:lnTo>
                    <a:pt x="10409" y="10218"/>
                  </a:lnTo>
                  <a:cubicBezTo>
                    <a:pt x="10996" y="9881"/>
                    <a:pt x="11286" y="9030"/>
                    <a:pt x="10983" y="7764"/>
                  </a:cubicBezTo>
                  <a:lnTo>
                    <a:pt x="91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1"/>
            <p:cNvSpPr/>
            <p:nvPr/>
          </p:nvSpPr>
          <p:spPr>
            <a:xfrm>
              <a:off x="3231402" y="4800130"/>
              <a:ext cx="46" cy="311"/>
            </a:xfrm>
            <a:custGeom>
              <a:avLst/>
              <a:gdLst/>
              <a:ahLst/>
              <a:cxnLst/>
              <a:rect l="l" t="t" r="r" b="b"/>
              <a:pathLst>
                <a:path w="7" h="47" extrusionOk="0">
                  <a:moveTo>
                    <a:pt x="7" y="47"/>
                  </a:moveTo>
                  <a:cubicBezTo>
                    <a:pt x="7" y="34"/>
                    <a:pt x="0" y="14"/>
                    <a:pt x="0" y="1"/>
                  </a:cubicBezTo>
                  <a:lnTo>
                    <a:pt x="0" y="1"/>
                  </a:lnTo>
                  <a:cubicBezTo>
                    <a:pt x="0" y="14"/>
                    <a:pt x="7" y="34"/>
                    <a:pt x="7" y="47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1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1"/>
            <p:cNvSpPr/>
            <p:nvPr/>
          </p:nvSpPr>
          <p:spPr>
            <a:xfrm>
              <a:off x="3044473" y="4682458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1"/>
            <p:cNvSpPr/>
            <p:nvPr/>
          </p:nvSpPr>
          <p:spPr>
            <a:xfrm>
              <a:off x="3039495" y="4661031"/>
              <a:ext cx="192258" cy="244761"/>
            </a:xfrm>
            <a:custGeom>
              <a:avLst/>
              <a:gdLst/>
              <a:ahLst/>
              <a:cxnLst/>
              <a:rect l="l" t="t" r="r" b="b"/>
              <a:pathLst>
                <a:path w="29042" h="36987" extrusionOk="0">
                  <a:moveTo>
                    <a:pt x="13370" y="0"/>
                  </a:moveTo>
                  <a:cubicBezTo>
                    <a:pt x="13350" y="0"/>
                    <a:pt x="13324" y="7"/>
                    <a:pt x="13304" y="7"/>
                  </a:cubicBezTo>
                  <a:lnTo>
                    <a:pt x="13285" y="7"/>
                  </a:lnTo>
                  <a:cubicBezTo>
                    <a:pt x="13258" y="13"/>
                    <a:pt x="13238" y="13"/>
                    <a:pt x="13219" y="20"/>
                  </a:cubicBezTo>
                  <a:lnTo>
                    <a:pt x="13199" y="20"/>
                  </a:lnTo>
                  <a:cubicBezTo>
                    <a:pt x="13179" y="26"/>
                    <a:pt x="13159" y="33"/>
                    <a:pt x="13133" y="40"/>
                  </a:cubicBezTo>
                  <a:cubicBezTo>
                    <a:pt x="13113" y="40"/>
                    <a:pt x="13093" y="46"/>
                    <a:pt x="13073" y="53"/>
                  </a:cubicBezTo>
                  <a:lnTo>
                    <a:pt x="13067" y="53"/>
                  </a:lnTo>
                  <a:cubicBezTo>
                    <a:pt x="13060" y="59"/>
                    <a:pt x="13054" y="59"/>
                    <a:pt x="13047" y="66"/>
                  </a:cubicBezTo>
                  <a:cubicBezTo>
                    <a:pt x="13027" y="73"/>
                    <a:pt x="13008" y="79"/>
                    <a:pt x="12988" y="86"/>
                  </a:cubicBezTo>
                  <a:cubicBezTo>
                    <a:pt x="12961" y="92"/>
                    <a:pt x="12935" y="106"/>
                    <a:pt x="12915" y="119"/>
                  </a:cubicBezTo>
                  <a:cubicBezTo>
                    <a:pt x="12895" y="125"/>
                    <a:pt x="12876" y="139"/>
                    <a:pt x="12856" y="145"/>
                  </a:cubicBezTo>
                  <a:cubicBezTo>
                    <a:pt x="12599" y="290"/>
                    <a:pt x="12394" y="548"/>
                    <a:pt x="12262" y="930"/>
                  </a:cubicBezTo>
                  <a:lnTo>
                    <a:pt x="10541" y="5976"/>
                  </a:lnTo>
                  <a:lnTo>
                    <a:pt x="10316" y="6642"/>
                  </a:lnTo>
                  <a:cubicBezTo>
                    <a:pt x="10231" y="6886"/>
                    <a:pt x="10092" y="7064"/>
                    <a:pt x="9914" y="7170"/>
                  </a:cubicBezTo>
                  <a:cubicBezTo>
                    <a:pt x="9907" y="7176"/>
                    <a:pt x="9894" y="7183"/>
                    <a:pt x="9888" y="7189"/>
                  </a:cubicBezTo>
                  <a:lnTo>
                    <a:pt x="9875" y="7196"/>
                  </a:lnTo>
                  <a:cubicBezTo>
                    <a:pt x="9868" y="7203"/>
                    <a:pt x="9855" y="7209"/>
                    <a:pt x="9842" y="7209"/>
                  </a:cubicBezTo>
                  <a:cubicBezTo>
                    <a:pt x="9809" y="7229"/>
                    <a:pt x="9776" y="7242"/>
                    <a:pt x="9736" y="7255"/>
                  </a:cubicBezTo>
                  <a:cubicBezTo>
                    <a:pt x="9723" y="7262"/>
                    <a:pt x="9710" y="7262"/>
                    <a:pt x="9696" y="7269"/>
                  </a:cubicBezTo>
                  <a:cubicBezTo>
                    <a:pt x="9677" y="7275"/>
                    <a:pt x="9663" y="7275"/>
                    <a:pt x="9644" y="7282"/>
                  </a:cubicBezTo>
                  <a:cubicBezTo>
                    <a:pt x="9630" y="7282"/>
                    <a:pt x="9611" y="7288"/>
                    <a:pt x="9591" y="7288"/>
                  </a:cubicBezTo>
                  <a:lnTo>
                    <a:pt x="9584" y="7295"/>
                  </a:lnTo>
                  <a:lnTo>
                    <a:pt x="9532" y="7295"/>
                  </a:lnTo>
                  <a:cubicBezTo>
                    <a:pt x="9525" y="7302"/>
                    <a:pt x="9518" y="7302"/>
                    <a:pt x="9512" y="7302"/>
                  </a:cubicBezTo>
                  <a:lnTo>
                    <a:pt x="9439" y="7302"/>
                  </a:lnTo>
                  <a:cubicBezTo>
                    <a:pt x="9202" y="7302"/>
                    <a:pt x="8938" y="7222"/>
                    <a:pt x="8661" y="7064"/>
                  </a:cubicBezTo>
                  <a:lnTo>
                    <a:pt x="2415" y="3456"/>
                  </a:lnTo>
                  <a:cubicBezTo>
                    <a:pt x="2388" y="3443"/>
                    <a:pt x="2362" y="3430"/>
                    <a:pt x="2336" y="3417"/>
                  </a:cubicBezTo>
                  <a:cubicBezTo>
                    <a:pt x="2329" y="3410"/>
                    <a:pt x="2316" y="3404"/>
                    <a:pt x="2303" y="3397"/>
                  </a:cubicBezTo>
                  <a:cubicBezTo>
                    <a:pt x="2276" y="3384"/>
                    <a:pt x="2250" y="3371"/>
                    <a:pt x="2223" y="3357"/>
                  </a:cubicBezTo>
                  <a:cubicBezTo>
                    <a:pt x="2197" y="3344"/>
                    <a:pt x="2171" y="3331"/>
                    <a:pt x="2138" y="3318"/>
                  </a:cubicBezTo>
                  <a:cubicBezTo>
                    <a:pt x="2105" y="3298"/>
                    <a:pt x="2072" y="3285"/>
                    <a:pt x="2045" y="3272"/>
                  </a:cubicBezTo>
                  <a:cubicBezTo>
                    <a:pt x="2019" y="3265"/>
                    <a:pt x="1993" y="3252"/>
                    <a:pt x="1973" y="3245"/>
                  </a:cubicBezTo>
                  <a:cubicBezTo>
                    <a:pt x="1927" y="3225"/>
                    <a:pt x="1880" y="3212"/>
                    <a:pt x="1834" y="3199"/>
                  </a:cubicBezTo>
                  <a:cubicBezTo>
                    <a:pt x="1788" y="3186"/>
                    <a:pt x="1742" y="3173"/>
                    <a:pt x="1696" y="3159"/>
                  </a:cubicBezTo>
                  <a:cubicBezTo>
                    <a:pt x="1663" y="3153"/>
                    <a:pt x="1630" y="3146"/>
                    <a:pt x="1597" y="3140"/>
                  </a:cubicBezTo>
                  <a:lnTo>
                    <a:pt x="1577" y="3140"/>
                  </a:lnTo>
                  <a:cubicBezTo>
                    <a:pt x="1570" y="3133"/>
                    <a:pt x="1557" y="3133"/>
                    <a:pt x="1551" y="3133"/>
                  </a:cubicBezTo>
                  <a:cubicBezTo>
                    <a:pt x="1537" y="3133"/>
                    <a:pt x="1518" y="3126"/>
                    <a:pt x="1504" y="3126"/>
                  </a:cubicBezTo>
                  <a:cubicBezTo>
                    <a:pt x="1491" y="3126"/>
                    <a:pt x="1471" y="3120"/>
                    <a:pt x="1458" y="3120"/>
                  </a:cubicBezTo>
                  <a:lnTo>
                    <a:pt x="1412" y="3120"/>
                  </a:lnTo>
                  <a:cubicBezTo>
                    <a:pt x="1379" y="3113"/>
                    <a:pt x="1353" y="3113"/>
                    <a:pt x="1320" y="3113"/>
                  </a:cubicBezTo>
                  <a:cubicBezTo>
                    <a:pt x="1293" y="3113"/>
                    <a:pt x="1267" y="3113"/>
                    <a:pt x="1241" y="3120"/>
                  </a:cubicBezTo>
                  <a:lnTo>
                    <a:pt x="1194" y="3120"/>
                  </a:lnTo>
                  <a:cubicBezTo>
                    <a:pt x="1175" y="3120"/>
                    <a:pt x="1161" y="3126"/>
                    <a:pt x="1142" y="3126"/>
                  </a:cubicBezTo>
                  <a:cubicBezTo>
                    <a:pt x="1128" y="3126"/>
                    <a:pt x="1109" y="3133"/>
                    <a:pt x="1089" y="3133"/>
                  </a:cubicBezTo>
                  <a:cubicBezTo>
                    <a:pt x="1076" y="3140"/>
                    <a:pt x="1063" y="3140"/>
                    <a:pt x="1049" y="3146"/>
                  </a:cubicBezTo>
                  <a:lnTo>
                    <a:pt x="1043" y="3146"/>
                  </a:lnTo>
                  <a:cubicBezTo>
                    <a:pt x="1036" y="3146"/>
                    <a:pt x="1023" y="3146"/>
                    <a:pt x="1016" y="3153"/>
                  </a:cubicBezTo>
                  <a:lnTo>
                    <a:pt x="1010" y="3153"/>
                  </a:lnTo>
                  <a:cubicBezTo>
                    <a:pt x="990" y="3159"/>
                    <a:pt x="970" y="3159"/>
                    <a:pt x="957" y="3166"/>
                  </a:cubicBezTo>
                  <a:cubicBezTo>
                    <a:pt x="944" y="3173"/>
                    <a:pt x="937" y="3173"/>
                    <a:pt x="924" y="3179"/>
                  </a:cubicBezTo>
                  <a:cubicBezTo>
                    <a:pt x="917" y="3179"/>
                    <a:pt x="911" y="3179"/>
                    <a:pt x="898" y="3186"/>
                  </a:cubicBezTo>
                  <a:cubicBezTo>
                    <a:pt x="878" y="3192"/>
                    <a:pt x="865" y="3199"/>
                    <a:pt x="845" y="3206"/>
                  </a:cubicBezTo>
                  <a:cubicBezTo>
                    <a:pt x="825" y="3212"/>
                    <a:pt x="805" y="3225"/>
                    <a:pt x="785" y="3232"/>
                  </a:cubicBezTo>
                  <a:cubicBezTo>
                    <a:pt x="779" y="3232"/>
                    <a:pt x="779" y="3239"/>
                    <a:pt x="779" y="3239"/>
                  </a:cubicBezTo>
                  <a:cubicBezTo>
                    <a:pt x="772" y="3239"/>
                    <a:pt x="766" y="3245"/>
                    <a:pt x="753" y="3252"/>
                  </a:cubicBezTo>
                  <a:cubicBezTo>
                    <a:pt x="753" y="3252"/>
                    <a:pt x="746" y="3252"/>
                    <a:pt x="739" y="3258"/>
                  </a:cubicBezTo>
                  <a:lnTo>
                    <a:pt x="733" y="3258"/>
                  </a:lnTo>
                  <a:cubicBezTo>
                    <a:pt x="733" y="3258"/>
                    <a:pt x="733" y="3265"/>
                    <a:pt x="733" y="3265"/>
                  </a:cubicBezTo>
                  <a:lnTo>
                    <a:pt x="726" y="3265"/>
                  </a:lnTo>
                  <a:cubicBezTo>
                    <a:pt x="713" y="3272"/>
                    <a:pt x="700" y="3278"/>
                    <a:pt x="693" y="3285"/>
                  </a:cubicBezTo>
                  <a:cubicBezTo>
                    <a:pt x="680" y="3291"/>
                    <a:pt x="660" y="3305"/>
                    <a:pt x="647" y="3311"/>
                  </a:cubicBezTo>
                  <a:cubicBezTo>
                    <a:pt x="647" y="3311"/>
                    <a:pt x="640" y="3318"/>
                    <a:pt x="640" y="3318"/>
                  </a:cubicBezTo>
                  <a:cubicBezTo>
                    <a:pt x="627" y="3331"/>
                    <a:pt x="607" y="3338"/>
                    <a:pt x="594" y="3351"/>
                  </a:cubicBezTo>
                  <a:cubicBezTo>
                    <a:pt x="588" y="3357"/>
                    <a:pt x="581" y="3357"/>
                    <a:pt x="574" y="3364"/>
                  </a:cubicBezTo>
                  <a:cubicBezTo>
                    <a:pt x="548" y="3390"/>
                    <a:pt x="522" y="3410"/>
                    <a:pt x="495" y="3436"/>
                  </a:cubicBezTo>
                  <a:cubicBezTo>
                    <a:pt x="482" y="3450"/>
                    <a:pt x="469" y="3463"/>
                    <a:pt x="462" y="3469"/>
                  </a:cubicBezTo>
                  <a:cubicBezTo>
                    <a:pt x="449" y="3483"/>
                    <a:pt x="443" y="3496"/>
                    <a:pt x="429" y="3502"/>
                  </a:cubicBezTo>
                  <a:cubicBezTo>
                    <a:pt x="416" y="3516"/>
                    <a:pt x="403" y="3529"/>
                    <a:pt x="396" y="3549"/>
                  </a:cubicBezTo>
                  <a:cubicBezTo>
                    <a:pt x="390" y="3549"/>
                    <a:pt x="390" y="3555"/>
                    <a:pt x="390" y="3555"/>
                  </a:cubicBezTo>
                  <a:cubicBezTo>
                    <a:pt x="377" y="3568"/>
                    <a:pt x="363" y="3588"/>
                    <a:pt x="350" y="3608"/>
                  </a:cubicBezTo>
                  <a:cubicBezTo>
                    <a:pt x="330" y="3628"/>
                    <a:pt x="317" y="3648"/>
                    <a:pt x="304" y="3667"/>
                  </a:cubicBezTo>
                  <a:cubicBezTo>
                    <a:pt x="291" y="3687"/>
                    <a:pt x="278" y="3707"/>
                    <a:pt x="264" y="3727"/>
                  </a:cubicBezTo>
                  <a:cubicBezTo>
                    <a:pt x="258" y="3753"/>
                    <a:pt x="245" y="3773"/>
                    <a:pt x="231" y="3793"/>
                  </a:cubicBezTo>
                  <a:cubicBezTo>
                    <a:pt x="218" y="3819"/>
                    <a:pt x="205" y="3839"/>
                    <a:pt x="198" y="3865"/>
                  </a:cubicBezTo>
                  <a:cubicBezTo>
                    <a:pt x="185" y="3885"/>
                    <a:pt x="179" y="3911"/>
                    <a:pt x="165" y="3931"/>
                  </a:cubicBezTo>
                  <a:cubicBezTo>
                    <a:pt x="146" y="3977"/>
                    <a:pt x="126" y="4030"/>
                    <a:pt x="113" y="4083"/>
                  </a:cubicBezTo>
                  <a:cubicBezTo>
                    <a:pt x="106" y="4103"/>
                    <a:pt x="100" y="4129"/>
                    <a:pt x="93" y="4149"/>
                  </a:cubicBezTo>
                  <a:cubicBezTo>
                    <a:pt x="86" y="4169"/>
                    <a:pt x="80" y="4188"/>
                    <a:pt x="73" y="4215"/>
                  </a:cubicBezTo>
                  <a:cubicBezTo>
                    <a:pt x="73" y="4221"/>
                    <a:pt x="67" y="4235"/>
                    <a:pt x="67" y="4248"/>
                  </a:cubicBezTo>
                  <a:cubicBezTo>
                    <a:pt x="60" y="4268"/>
                    <a:pt x="53" y="4287"/>
                    <a:pt x="53" y="4314"/>
                  </a:cubicBezTo>
                  <a:cubicBezTo>
                    <a:pt x="47" y="4334"/>
                    <a:pt x="40" y="4353"/>
                    <a:pt x="40" y="4380"/>
                  </a:cubicBezTo>
                  <a:cubicBezTo>
                    <a:pt x="40" y="4386"/>
                    <a:pt x="34" y="4399"/>
                    <a:pt x="34" y="4413"/>
                  </a:cubicBezTo>
                  <a:cubicBezTo>
                    <a:pt x="27" y="4439"/>
                    <a:pt x="27" y="4465"/>
                    <a:pt x="20" y="4492"/>
                  </a:cubicBezTo>
                  <a:cubicBezTo>
                    <a:pt x="14" y="4551"/>
                    <a:pt x="7" y="4617"/>
                    <a:pt x="7" y="4676"/>
                  </a:cubicBezTo>
                  <a:cubicBezTo>
                    <a:pt x="1" y="4709"/>
                    <a:pt x="1" y="4742"/>
                    <a:pt x="1" y="4769"/>
                  </a:cubicBezTo>
                  <a:cubicBezTo>
                    <a:pt x="1" y="4802"/>
                    <a:pt x="1" y="4835"/>
                    <a:pt x="1" y="4868"/>
                  </a:cubicBezTo>
                  <a:cubicBezTo>
                    <a:pt x="1" y="5679"/>
                    <a:pt x="304" y="6668"/>
                    <a:pt x="990" y="7638"/>
                  </a:cubicBezTo>
                  <a:lnTo>
                    <a:pt x="6029" y="14775"/>
                  </a:lnTo>
                  <a:cubicBezTo>
                    <a:pt x="6636" y="15632"/>
                    <a:pt x="6887" y="16681"/>
                    <a:pt x="6656" y="17367"/>
                  </a:cubicBezTo>
                  <a:lnTo>
                    <a:pt x="4703" y="23079"/>
                  </a:lnTo>
                  <a:cubicBezTo>
                    <a:pt x="4248" y="24398"/>
                    <a:pt x="5060" y="26284"/>
                    <a:pt x="6187" y="27405"/>
                  </a:cubicBezTo>
                  <a:cubicBezTo>
                    <a:pt x="6220" y="27438"/>
                    <a:pt x="6260" y="27478"/>
                    <a:pt x="6293" y="27511"/>
                  </a:cubicBezTo>
                  <a:cubicBezTo>
                    <a:pt x="6313" y="27524"/>
                    <a:pt x="6333" y="27544"/>
                    <a:pt x="6352" y="27564"/>
                  </a:cubicBezTo>
                  <a:cubicBezTo>
                    <a:pt x="6405" y="27610"/>
                    <a:pt x="6464" y="27663"/>
                    <a:pt x="6524" y="27709"/>
                  </a:cubicBezTo>
                  <a:cubicBezTo>
                    <a:pt x="6596" y="27768"/>
                    <a:pt x="6676" y="27827"/>
                    <a:pt x="6755" y="27880"/>
                  </a:cubicBezTo>
                  <a:cubicBezTo>
                    <a:pt x="6794" y="27907"/>
                    <a:pt x="6834" y="27933"/>
                    <a:pt x="6873" y="27959"/>
                  </a:cubicBezTo>
                  <a:cubicBezTo>
                    <a:pt x="6906" y="27986"/>
                    <a:pt x="6946" y="28006"/>
                    <a:pt x="6986" y="28032"/>
                  </a:cubicBezTo>
                  <a:cubicBezTo>
                    <a:pt x="7337" y="28232"/>
                    <a:pt x="7692" y="28346"/>
                    <a:pt x="8037" y="28346"/>
                  </a:cubicBezTo>
                  <a:cubicBezTo>
                    <a:pt x="8159" y="28346"/>
                    <a:pt x="8279" y="28332"/>
                    <a:pt x="8397" y="28302"/>
                  </a:cubicBezTo>
                  <a:lnTo>
                    <a:pt x="13463" y="26996"/>
                  </a:lnTo>
                  <a:cubicBezTo>
                    <a:pt x="13502" y="26990"/>
                    <a:pt x="13535" y="26983"/>
                    <a:pt x="13581" y="26977"/>
                  </a:cubicBezTo>
                  <a:cubicBezTo>
                    <a:pt x="13595" y="26977"/>
                    <a:pt x="13608" y="26977"/>
                    <a:pt x="13628" y="26970"/>
                  </a:cubicBezTo>
                  <a:lnTo>
                    <a:pt x="13773" y="26970"/>
                  </a:lnTo>
                  <a:cubicBezTo>
                    <a:pt x="13792" y="26977"/>
                    <a:pt x="13819" y="26977"/>
                    <a:pt x="13839" y="26977"/>
                  </a:cubicBezTo>
                  <a:cubicBezTo>
                    <a:pt x="13858" y="26983"/>
                    <a:pt x="13872" y="26983"/>
                    <a:pt x="13891" y="26983"/>
                  </a:cubicBezTo>
                  <a:cubicBezTo>
                    <a:pt x="13918" y="26990"/>
                    <a:pt x="13951" y="26996"/>
                    <a:pt x="13984" y="27003"/>
                  </a:cubicBezTo>
                  <a:cubicBezTo>
                    <a:pt x="14003" y="27010"/>
                    <a:pt x="14017" y="27016"/>
                    <a:pt x="14030" y="27016"/>
                  </a:cubicBezTo>
                  <a:cubicBezTo>
                    <a:pt x="14050" y="27023"/>
                    <a:pt x="14063" y="27029"/>
                    <a:pt x="14083" y="27029"/>
                  </a:cubicBezTo>
                  <a:cubicBezTo>
                    <a:pt x="14116" y="27043"/>
                    <a:pt x="14149" y="27056"/>
                    <a:pt x="14182" y="27062"/>
                  </a:cubicBezTo>
                  <a:cubicBezTo>
                    <a:pt x="14215" y="27076"/>
                    <a:pt x="14248" y="27089"/>
                    <a:pt x="14281" y="27109"/>
                  </a:cubicBezTo>
                  <a:cubicBezTo>
                    <a:pt x="14346" y="27135"/>
                    <a:pt x="14412" y="27168"/>
                    <a:pt x="14478" y="27207"/>
                  </a:cubicBezTo>
                  <a:cubicBezTo>
                    <a:pt x="14835" y="27412"/>
                    <a:pt x="15191" y="27748"/>
                    <a:pt x="15494" y="28177"/>
                  </a:cubicBezTo>
                  <a:lnTo>
                    <a:pt x="20540" y="35314"/>
                  </a:lnTo>
                  <a:cubicBezTo>
                    <a:pt x="20988" y="35947"/>
                    <a:pt x="21470" y="36395"/>
                    <a:pt x="21938" y="36666"/>
                  </a:cubicBezTo>
                  <a:cubicBezTo>
                    <a:pt x="22316" y="36884"/>
                    <a:pt x="22684" y="36987"/>
                    <a:pt x="23012" y="36987"/>
                  </a:cubicBezTo>
                  <a:cubicBezTo>
                    <a:pt x="23051" y="36987"/>
                    <a:pt x="23088" y="36985"/>
                    <a:pt x="23125" y="36982"/>
                  </a:cubicBezTo>
                  <a:cubicBezTo>
                    <a:pt x="23145" y="36982"/>
                    <a:pt x="23165" y="36982"/>
                    <a:pt x="23185" y="36976"/>
                  </a:cubicBezTo>
                  <a:cubicBezTo>
                    <a:pt x="23218" y="36976"/>
                    <a:pt x="23251" y="36969"/>
                    <a:pt x="23290" y="36963"/>
                  </a:cubicBezTo>
                  <a:cubicBezTo>
                    <a:pt x="23317" y="36956"/>
                    <a:pt x="23337" y="36949"/>
                    <a:pt x="23363" y="36943"/>
                  </a:cubicBezTo>
                  <a:cubicBezTo>
                    <a:pt x="23409" y="36930"/>
                    <a:pt x="23455" y="36916"/>
                    <a:pt x="23501" y="36903"/>
                  </a:cubicBezTo>
                  <a:cubicBezTo>
                    <a:pt x="23521" y="36897"/>
                    <a:pt x="23534" y="36890"/>
                    <a:pt x="23554" y="36877"/>
                  </a:cubicBezTo>
                  <a:lnTo>
                    <a:pt x="23561" y="36877"/>
                  </a:lnTo>
                  <a:cubicBezTo>
                    <a:pt x="23581" y="36870"/>
                    <a:pt x="23600" y="36857"/>
                    <a:pt x="23614" y="36850"/>
                  </a:cubicBezTo>
                  <a:cubicBezTo>
                    <a:pt x="23620" y="36844"/>
                    <a:pt x="23633" y="36844"/>
                    <a:pt x="23640" y="36837"/>
                  </a:cubicBezTo>
                  <a:cubicBezTo>
                    <a:pt x="23653" y="36831"/>
                    <a:pt x="23660" y="36824"/>
                    <a:pt x="23673" y="36817"/>
                  </a:cubicBezTo>
                  <a:cubicBezTo>
                    <a:pt x="23680" y="36817"/>
                    <a:pt x="23680" y="36811"/>
                    <a:pt x="23686" y="36811"/>
                  </a:cubicBezTo>
                  <a:lnTo>
                    <a:pt x="23693" y="36811"/>
                  </a:lnTo>
                  <a:cubicBezTo>
                    <a:pt x="23693" y="36804"/>
                    <a:pt x="23699" y="36804"/>
                    <a:pt x="23706" y="36798"/>
                  </a:cubicBezTo>
                  <a:cubicBezTo>
                    <a:pt x="23713" y="36791"/>
                    <a:pt x="23726" y="36784"/>
                    <a:pt x="23732" y="36778"/>
                  </a:cubicBezTo>
                  <a:lnTo>
                    <a:pt x="23739" y="36778"/>
                  </a:lnTo>
                  <a:lnTo>
                    <a:pt x="23765" y="36758"/>
                  </a:lnTo>
                  <a:lnTo>
                    <a:pt x="23772" y="36758"/>
                  </a:lnTo>
                  <a:cubicBezTo>
                    <a:pt x="23785" y="36745"/>
                    <a:pt x="23798" y="36738"/>
                    <a:pt x="23811" y="36725"/>
                  </a:cubicBezTo>
                  <a:cubicBezTo>
                    <a:pt x="23818" y="36719"/>
                    <a:pt x="23825" y="36712"/>
                    <a:pt x="23831" y="36705"/>
                  </a:cubicBezTo>
                  <a:cubicBezTo>
                    <a:pt x="23838" y="36699"/>
                    <a:pt x="23844" y="36692"/>
                    <a:pt x="23851" y="36686"/>
                  </a:cubicBezTo>
                  <a:cubicBezTo>
                    <a:pt x="23864" y="36679"/>
                    <a:pt x="23877" y="36666"/>
                    <a:pt x="23891" y="36659"/>
                  </a:cubicBezTo>
                  <a:cubicBezTo>
                    <a:pt x="23904" y="36639"/>
                    <a:pt x="23924" y="36626"/>
                    <a:pt x="23943" y="36606"/>
                  </a:cubicBezTo>
                  <a:lnTo>
                    <a:pt x="23943" y="36600"/>
                  </a:lnTo>
                  <a:cubicBezTo>
                    <a:pt x="23950" y="36600"/>
                    <a:pt x="23950" y="36600"/>
                    <a:pt x="23950" y="36593"/>
                  </a:cubicBezTo>
                  <a:cubicBezTo>
                    <a:pt x="23957" y="36587"/>
                    <a:pt x="23970" y="36573"/>
                    <a:pt x="23976" y="36567"/>
                  </a:cubicBezTo>
                  <a:cubicBezTo>
                    <a:pt x="23996" y="36540"/>
                    <a:pt x="24016" y="36521"/>
                    <a:pt x="24036" y="36494"/>
                  </a:cubicBezTo>
                  <a:cubicBezTo>
                    <a:pt x="24036" y="36488"/>
                    <a:pt x="24042" y="36481"/>
                    <a:pt x="24049" y="36474"/>
                  </a:cubicBezTo>
                  <a:cubicBezTo>
                    <a:pt x="24062" y="36461"/>
                    <a:pt x="24075" y="36442"/>
                    <a:pt x="24088" y="36415"/>
                  </a:cubicBezTo>
                  <a:cubicBezTo>
                    <a:pt x="24102" y="36395"/>
                    <a:pt x="24115" y="36382"/>
                    <a:pt x="24121" y="36362"/>
                  </a:cubicBezTo>
                  <a:cubicBezTo>
                    <a:pt x="24128" y="36349"/>
                    <a:pt x="24135" y="36336"/>
                    <a:pt x="24141" y="36329"/>
                  </a:cubicBezTo>
                  <a:lnTo>
                    <a:pt x="24148" y="36323"/>
                  </a:lnTo>
                  <a:cubicBezTo>
                    <a:pt x="24148" y="36316"/>
                    <a:pt x="24148" y="36316"/>
                    <a:pt x="24148" y="36310"/>
                  </a:cubicBezTo>
                  <a:cubicBezTo>
                    <a:pt x="24154" y="36296"/>
                    <a:pt x="24168" y="36283"/>
                    <a:pt x="24174" y="36263"/>
                  </a:cubicBezTo>
                  <a:cubicBezTo>
                    <a:pt x="24181" y="36250"/>
                    <a:pt x="24187" y="36237"/>
                    <a:pt x="24194" y="36217"/>
                  </a:cubicBezTo>
                  <a:cubicBezTo>
                    <a:pt x="24201" y="36211"/>
                    <a:pt x="24201" y="36204"/>
                    <a:pt x="24201" y="36197"/>
                  </a:cubicBezTo>
                  <a:cubicBezTo>
                    <a:pt x="24214" y="36171"/>
                    <a:pt x="24227" y="36138"/>
                    <a:pt x="24240" y="36105"/>
                  </a:cubicBezTo>
                  <a:cubicBezTo>
                    <a:pt x="24247" y="36085"/>
                    <a:pt x="24260" y="36059"/>
                    <a:pt x="24267" y="36033"/>
                  </a:cubicBezTo>
                  <a:cubicBezTo>
                    <a:pt x="24267" y="36026"/>
                    <a:pt x="24267" y="36026"/>
                    <a:pt x="24273" y="36019"/>
                  </a:cubicBezTo>
                  <a:cubicBezTo>
                    <a:pt x="24286" y="35973"/>
                    <a:pt x="24293" y="35927"/>
                    <a:pt x="24306" y="35881"/>
                  </a:cubicBezTo>
                  <a:cubicBezTo>
                    <a:pt x="24306" y="35874"/>
                    <a:pt x="24313" y="35868"/>
                    <a:pt x="24313" y="35854"/>
                  </a:cubicBezTo>
                  <a:cubicBezTo>
                    <a:pt x="24319" y="35835"/>
                    <a:pt x="24319" y="35815"/>
                    <a:pt x="24326" y="35795"/>
                  </a:cubicBezTo>
                  <a:cubicBezTo>
                    <a:pt x="24326" y="35795"/>
                    <a:pt x="24326" y="35795"/>
                    <a:pt x="24326" y="35789"/>
                  </a:cubicBezTo>
                  <a:cubicBezTo>
                    <a:pt x="24326" y="35782"/>
                    <a:pt x="24333" y="35769"/>
                    <a:pt x="24333" y="35762"/>
                  </a:cubicBezTo>
                  <a:cubicBezTo>
                    <a:pt x="24339" y="35723"/>
                    <a:pt x="24346" y="35676"/>
                    <a:pt x="24352" y="35637"/>
                  </a:cubicBezTo>
                  <a:cubicBezTo>
                    <a:pt x="24359" y="35597"/>
                    <a:pt x="24359" y="35551"/>
                    <a:pt x="24359" y="35505"/>
                  </a:cubicBezTo>
                  <a:cubicBezTo>
                    <a:pt x="24365" y="35472"/>
                    <a:pt x="24365" y="35439"/>
                    <a:pt x="24365" y="35406"/>
                  </a:cubicBezTo>
                  <a:cubicBezTo>
                    <a:pt x="24372" y="35333"/>
                    <a:pt x="24372" y="35254"/>
                    <a:pt x="24365" y="35169"/>
                  </a:cubicBezTo>
                  <a:cubicBezTo>
                    <a:pt x="24365" y="35122"/>
                    <a:pt x="24359" y="35076"/>
                    <a:pt x="24359" y="35030"/>
                  </a:cubicBezTo>
                  <a:cubicBezTo>
                    <a:pt x="24359" y="35010"/>
                    <a:pt x="24352" y="34984"/>
                    <a:pt x="24352" y="34964"/>
                  </a:cubicBezTo>
                  <a:cubicBezTo>
                    <a:pt x="24352" y="34944"/>
                    <a:pt x="24346" y="34918"/>
                    <a:pt x="24346" y="34898"/>
                  </a:cubicBezTo>
                  <a:cubicBezTo>
                    <a:pt x="24346" y="34892"/>
                    <a:pt x="24346" y="34885"/>
                    <a:pt x="24346" y="34885"/>
                  </a:cubicBezTo>
                  <a:cubicBezTo>
                    <a:pt x="24339" y="34839"/>
                    <a:pt x="24333" y="34786"/>
                    <a:pt x="24326" y="34740"/>
                  </a:cubicBezTo>
                  <a:cubicBezTo>
                    <a:pt x="24319" y="34700"/>
                    <a:pt x="24313" y="34661"/>
                    <a:pt x="24300" y="34615"/>
                  </a:cubicBezTo>
                  <a:cubicBezTo>
                    <a:pt x="24293" y="34582"/>
                    <a:pt x="24286" y="34549"/>
                    <a:pt x="24280" y="34516"/>
                  </a:cubicBezTo>
                  <a:cubicBezTo>
                    <a:pt x="24280" y="34496"/>
                    <a:pt x="24273" y="34476"/>
                    <a:pt x="24267" y="34450"/>
                  </a:cubicBezTo>
                  <a:cubicBezTo>
                    <a:pt x="24260" y="34423"/>
                    <a:pt x="24253" y="34390"/>
                    <a:pt x="24247" y="34364"/>
                  </a:cubicBezTo>
                  <a:lnTo>
                    <a:pt x="22334" y="26416"/>
                  </a:lnTo>
                  <a:cubicBezTo>
                    <a:pt x="22281" y="26185"/>
                    <a:pt x="22255" y="25967"/>
                    <a:pt x="22255" y="25763"/>
                  </a:cubicBezTo>
                  <a:cubicBezTo>
                    <a:pt x="22255" y="25730"/>
                    <a:pt x="22255" y="25697"/>
                    <a:pt x="22255" y="25664"/>
                  </a:cubicBezTo>
                  <a:cubicBezTo>
                    <a:pt x="22255" y="25657"/>
                    <a:pt x="22255" y="25651"/>
                    <a:pt x="22255" y="25644"/>
                  </a:cubicBezTo>
                  <a:cubicBezTo>
                    <a:pt x="22255" y="25625"/>
                    <a:pt x="22255" y="25598"/>
                    <a:pt x="22261" y="25578"/>
                  </a:cubicBezTo>
                  <a:cubicBezTo>
                    <a:pt x="22268" y="25486"/>
                    <a:pt x="22281" y="25407"/>
                    <a:pt x="22301" y="25328"/>
                  </a:cubicBezTo>
                  <a:cubicBezTo>
                    <a:pt x="22301" y="25308"/>
                    <a:pt x="22308" y="25295"/>
                    <a:pt x="22314" y="25275"/>
                  </a:cubicBezTo>
                  <a:cubicBezTo>
                    <a:pt x="22314" y="25262"/>
                    <a:pt x="22321" y="25242"/>
                    <a:pt x="22327" y="25229"/>
                  </a:cubicBezTo>
                  <a:cubicBezTo>
                    <a:pt x="22334" y="25209"/>
                    <a:pt x="22341" y="25189"/>
                    <a:pt x="22347" y="25176"/>
                  </a:cubicBezTo>
                  <a:cubicBezTo>
                    <a:pt x="22347" y="25163"/>
                    <a:pt x="22354" y="25150"/>
                    <a:pt x="22360" y="25136"/>
                  </a:cubicBezTo>
                  <a:cubicBezTo>
                    <a:pt x="22367" y="25110"/>
                    <a:pt x="22374" y="25090"/>
                    <a:pt x="22387" y="25070"/>
                  </a:cubicBezTo>
                  <a:cubicBezTo>
                    <a:pt x="22393" y="25057"/>
                    <a:pt x="22400" y="25044"/>
                    <a:pt x="22407" y="25031"/>
                  </a:cubicBezTo>
                  <a:cubicBezTo>
                    <a:pt x="22413" y="25011"/>
                    <a:pt x="22420" y="24998"/>
                    <a:pt x="22433" y="24985"/>
                  </a:cubicBezTo>
                  <a:cubicBezTo>
                    <a:pt x="22446" y="24952"/>
                    <a:pt x="22466" y="24919"/>
                    <a:pt x="22486" y="24892"/>
                  </a:cubicBezTo>
                  <a:cubicBezTo>
                    <a:pt x="22492" y="24886"/>
                    <a:pt x="22499" y="24879"/>
                    <a:pt x="22505" y="24873"/>
                  </a:cubicBezTo>
                  <a:cubicBezTo>
                    <a:pt x="22512" y="24859"/>
                    <a:pt x="22525" y="24840"/>
                    <a:pt x="22538" y="24826"/>
                  </a:cubicBezTo>
                  <a:cubicBezTo>
                    <a:pt x="22538" y="24826"/>
                    <a:pt x="22538" y="24826"/>
                    <a:pt x="22545" y="24820"/>
                  </a:cubicBezTo>
                  <a:cubicBezTo>
                    <a:pt x="22558" y="24807"/>
                    <a:pt x="22571" y="24787"/>
                    <a:pt x="22591" y="24774"/>
                  </a:cubicBezTo>
                  <a:cubicBezTo>
                    <a:pt x="22604" y="24760"/>
                    <a:pt x="22618" y="24747"/>
                    <a:pt x="22631" y="24734"/>
                  </a:cubicBezTo>
                  <a:cubicBezTo>
                    <a:pt x="22637" y="24727"/>
                    <a:pt x="22644" y="24727"/>
                    <a:pt x="22651" y="24721"/>
                  </a:cubicBezTo>
                  <a:cubicBezTo>
                    <a:pt x="22664" y="24708"/>
                    <a:pt x="22677" y="24695"/>
                    <a:pt x="22690" y="24688"/>
                  </a:cubicBezTo>
                  <a:cubicBezTo>
                    <a:pt x="22697" y="24681"/>
                    <a:pt x="22703" y="24681"/>
                    <a:pt x="22710" y="24675"/>
                  </a:cubicBezTo>
                  <a:cubicBezTo>
                    <a:pt x="22723" y="24668"/>
                    <a:pt x="22736" y="24655"/>
                    <a:pt x="22750" y="24648"/>
                  </a:cubicBezTo>
                  <a:cubicBezTo>
                    <a:pt x="22756" y="24642"/>
                    <a:pt x="22763" y="24642"/>
                    <a:pt x="22769" y="24635"/>
                  </a:cubicBezTo>
                  <a:cubicBezTo>
                    <a:pt x="22835" y="24602"/>
                    <a:pt x="22901" y="24576"/>
                    <a:pt x="22974" y="24556"/>
                  </a:cubicBezTo>
                  <a:lnTo>
                    <a:pt x="27571" y="23375"/>
                  </a:lnTo>
                  <a:lnTo>
                    <a:pt x="28804" y="22656"/>
                  </a:lnTo>
                  <a:cubicBezTo>
                    <a:pt x="28877" y="22531"/>
                    <a:pt x="28930" y="22393"/>
                    <a:pt x="28969" y="22241"/>
                  </a:cubicBezTo>
                  <a:lnTo>
                    <a:pt x="28983" y="22188"/>
                  </a:lnTo>
                  <a:cubicBezTo>
                    <a:pt x="28983" y="22168"/>
                    <a:pt x="28989" y="22149"/>
                    <a:pt x="28996" y="22122"/>
                  </a:cubicBezTo>
                  <a:cubicBezTo>
                    <a:pt x="28996" y="22109"/>
                    <a:pt x="29002" y="22089"/>
                    <a:pt x="29002" y="22069"/>
                  </a:cubicBezTo>
                  <a:cubicBezTo>
                    <a:pt x="29016" y="21984"/>
                    <a:pt x="29029" y="21898"/>
                    <a:pt x="29035" y="21799"/>
                  </a:cubicBezTo>
                  <a:cubicBezTo>
                    <a:pt x="29035" y="21779"/>
                    <a:pt x="29035" y="21759"/>
                    <a:pt x="29035" y="21740"/>
                  </a:cubicBezTo>
                  <a:cubicBezTo>
                    <a:pt x="29042" y="21529"/>
                    <a:pt x="29029" y="21298"/>
                    <a:pt x="28996" y="21067"/>
                  </a:cubicBezTo>
                  <a:cubicBezTo>
                    <a:pt x="28996" y="21054"/>
                    <a:pt x="28989" y="21040"/>
                    <a:pt x="28989" y="21021"/>
                  </a:cubicBezTo>
                  <a:cubicBezTo>
                    <a:pt x="28976" y="20942"/>
                    <a:pt x="28963" y="20862"/>
                    <a:pt x="28943" y="20777"/>
                  </a:cubicBezTo>
                  <a:cubicBezTo>
                    <a:pt x="28903" y="20585"/>
                    <a:pt x="28844" y="20388"/>
                    <a:pt x="28778" y="20196"/>
                  </a:cubicBezTo>
                  <a:cubicBezTo>
                    <a:pt x="28725" y="20045"/>
                    <a:pt x="28673" y="19899"/>
                    <a:pt x="28607" y="19754"/>
                  </a:cubicBezTo>
                  <a:cubicBezTo>
                    <a:pt x="28560" y="19655"/>
                    <a:pt x="28514" y="19556"/>
                    <a:pt x="28468" y="19464"/>
                  </a:cubicBezTo>
                  <a:cubicBezTo>
                    <a:pt x="28415" y="19365"/>
                    <a:pt x="28369" y="19273"/>
                    <a:pt x="28310" y="19180"/>
                  </a:cubicBezTo>
                  <a:cubicBezTo>
                    <a:pt x="28257" y="19082"/>
                    <a:pt x="28198" y="18989"/>
                    <a:pt x="28138" y="18903"/>
                  </a:cubicBezTo>
                  <a:cubicBezTo>
                    <a:pt x="28105" y="18857"/>
                    <a:pt x="28079" y="18811"/>
                    <a:pt x="28046" y="18765"/>
                  </a:cubicBezTo>
                  <a:cubicBezTo>
                    <a:pt x="27921" y="18587"/>
                    <a:pt x="27782" y="18415"/>
                    <a:pt x="27637" y="18257"/>
                  </a:cubicBezTo>
                  <a:cubicBezTo>
                    <a:pt x="27340" y="17934"/>
                    <a:pt x="27004" y="17657"/>
                    <a:pt x="26641" y="17446"/>
                  </a:cubicBezTo>
                  <a:lnTo>
                    <a:pt x="20388" y="13838"/>
                  </a:lnTo>
                  <a:cubicBezTo>
                    <a:pt x="19643" y="13403"/>
                    <a:pt x="18977" y="12466"/>
                    <a:pt x="18746" y="11510"/>
                  </a:cubicBezTo>
                  <a:lnTo>
                    <a:pt x="16840" y="3568"/>
                  </a:lnTo>
                  <a:cubicBezTo>
                    <a:pt x="16807" y="3450"/>
                    <a:pt x="16774" y="3324"/>
                    <a:pt x="16734" y="3212"/>
                  </a:cubicBezTo>
                  <a:cubicBezTo>
                    <a:pt x="16662" y="2975"/>
                    <a:pt x="16576" y="2744"/>
                    <a:pt x="16470" y="2526"/>
                  </a:cubicBezTo>
                  <a:cubicBezTo>
                    <a:pt x="16292" y="2157"/>
                    <a:pt x="16081" y="1807"/>
                    <a:pt x="15844" y="1504"/>
                  </a:cubicBezTo>
                  <a:cubicBezTo>
                    <a:pt x="15745" y="1372"/>
                    <a:pt x="15633" y="1240"/>
                    <a:pt x="15521" y="1121"/>
                  </a:cubicBezTo>
                  <a:cubicBezTo>
                    <a:pt x="15217" y="798"/>
                    <a:pt x="14887" y="528"/>
                    <a:pt x="14558" y="336"/>
                  </a:cubicBezTo>
                  <a:cubicBezTo>
                    <a:pt x="14175" y="119"/>
                    <a:pt x="13792" y="0"/>
                    <a:pt x="134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1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A490A30-EF10-42ED-97EA-369B9584E6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292" y="1086383"/>
            <a:ext cx="2872151" cy="2991141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91" name="Google Shape;2657;p40">
            <a:extLst>
              <a:ext uri="{FF2B5EF4-FFF2-40B4-BE49-F238E27FC236}">
                <a16:creationId xmlns:a16="http://schemas.microsoft.com/office/drawing/2014/main" id="{77912C12-2C5B-4858-9BC7-269BA4EE709F}"/>
              </a:ext>
            </a:extLst>
          </p:cNvPr>
          <p:cNvGrpSpPr/>
          <p:nvPr/>
        </p:nvGrpSpPr>
        <p:grpSpPr>
          <a:xfrm>
            <a:off x="2238397" y="186403"/>
            <a:ext cx="742482" cy="594924"/>
            <a:chOff x="4458400" y="2657663"/>
            <a:chExt cx="945475" cy="757575"/>
          </a:xfrm>
        </p:grpSpPr>
        <p:sp>
          <p:nvSpPr>
            <p:cNvPr id="92" name="Google Shape;2658;p40">
              <a:extLst>
                <a:ext uri="{FF2B5EF4-FFF2-40B4-BE49-F238E27FC236}">
                  <a16:creationId xmlns:a16="http://schemas.microsoft.com/office/drawing/2014/main" id="{98869732-B657-4DC7-98D8-4729F2D90CC4}"/>
                </a:ext>
              </a:extLst>
            </p:cNvPr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659;p40">
              <a:extLst>
                <a:ext uri="{FF2B5EF4-FFF2-40B4-BE49-F238E27FC236}">
                  <a16:creationId xmlns:a16="http://schemas.microsoft.com/office/drawing/2014/main" id="{973B9874-CF95-4C5D-AB5B-6B2DC5D4F4A4}"/>
                </a:ext>
              </a:extLst>
            </p:cNvPr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660;p40">
              <a:extLst>
                <a:ext uri="{FF2B5EF4-FFF2-40B4-BE49-F238E27FC236}">
                  <a16:creationId xmlns:a16="http://schemas.microsoft.com/office/drawing/2014/main" id="{A43B0112-DF27-4C38-B599-582FCA68838D}"/>
                </a:ext>
              </a:extLst>
            </p:cNvPr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8756;p76">
            <a:extLst>
              <a:ext uri="{FF2B5EF4-FFF2-40B4-BE49-F238E27FC236}">
                <a16:creationId xmlns:a16="http://schemas.microsoft.com/office/drawing/2014/main" id="{986E6E1A-0D95-4C05-BC43-68B2F425F4E7}"/>
              </a:ext>
            </a:extLst>
          </p:cNvPr>
          <p:cNvGrpSpPr/>
          <p:nvPr/>
        </p:nvGrpSpPr>
        <p:grpSpPr>
          <a:xfrm>
            <a:off x="5900810" y="334188"/>
            <a:ext cx="350618" cy="363511"/>
            <a:chOff x="6590560" y="3460649"/>
            <a:chExt cx="350618" cy="363511"/>
          </a:xfrm>
        </p:grpSpPr>
        <p:sp>
          <p:nvSpPr>
            <p:cNvPr id="96" name="Google Shape;8757;p76">
              <a:extLst>
                <a:ext uri="{FF2B5EF4-FFF2-40B4-BE49-F238E27FC236}">
                  <a16:creationId xmlns:a16="http://schemas.microsoft.com/office/drawing/2014/main" id="{388BA581-D576-4EE8-8E35-F09C22053FB9}"/>
                </a:ext>
              </a:extLst>
            </p:cNvPr>
            <p:cNvSpPr/>
            <p:nvPr/>
          </p:nvSpPr>
          <p:spPr>
            <a:xfrm>
              <a:off x="6590560" y="3460649"/>
              <a:ext cx="350618" cy="363511"/>
            </a:xfrm>
            <a:custGeom>
              <a:avLst/>
              <a:gdLst/>
              <a:ahLst/>
              <a:cxnLst/>
              <a:rect l="l" t="t" r="r" b="b"/>
              <a:pathLst>
                <a:path w="11313" h="11729" extrusionOk="0">
                  <a:moveTo>
                    <a:pt x="6931" y="10752"/>
                  </a:moveTo>
                  <a:lnTo>
                    <a:pt x="6931" y="10752"/>
                  </a:lnTo>
                  <a:cubicBezTo>
                    <a:pt x="6918" y="10760"/>
                    <a:pt x="6904" y="10768"/>
                    <a:pt x="6890" y="10776"/>
                  </a:cubicBezTo>
                  <a:lnTo>
                    <a:pt x="6890" y="10776"/>
                  </a:lnTo>
                  <a:cubicBezTo>
                    <a:pt x="6907" y="10776"/>
                    <a:pt x="6910" y="10774"/>
                    <a:pt x="6931" y="10752"/>
                  </a:cubicBezTo>
                  <a:close/>
                  <a:moveTo>
                    <a:pt x="3960" y="1"/>
                  </a:moveTo>
                  <a:cubicBezTo>
                    <a:pt x="3727" y="1"/>
                    <a:pt x="3516" y="55"/>
                    <a:pt x="3335" y="155"/>
                  </a:cubicBezTo>
                  <a:lnTo>
                    <a:pt x="692" y="1703"/>
                  </a:lnTo>
                  <a:lnTo>
                    <a:pt x="715" y="1703"/>
                  </a:lnTo>
                  <a:cubicBezTo>
                    <a:pt x="287" y="1941"/>
                    <a:pt x="25" y="2465"/>
                    <a:pt x="25" y="3203"/>
                  </a:cubicBezTo>
                  <a:cubicBezTo>
                    <a:pt x="1" y="5918"/>
                    <a:pt x="4097" y="11419"/>
                    <a:pt x="4311" y="11729"/>
                  </a:cubicBezTo>
                  <a:cubicBezTo>
                    <a:pt x="4429" y="11705"/>
                    <a:pt x="5733" y="11449"/>
                    <a:pt x="6890" y="10776"/>
                  </a:cubicBezTo>
                  <a:lnTo>
                    <a:pt x="6890" y="10776"/>
                  </a:lnTo>
                  <a:cubicBezTo>
                    <a:pt x="6888" y="10776"/>
                    <a:pt x="6886" y="10776"/>
                    <a:pt x="6883" y="10776"/>
                  </a:cubicBezTo>
                  <a:lnTo>
                    <a:pt x="9527" y="9252"/>
                  </a:lnTo>
                  <a:cubicBezTo>
                    <a:pt x="10456" y="8704"/>
                    <a:pt x="11289" y="7871"/>
                    <a:pt x="11289" y="6656"/>
                  </a:cubicBezTo>
                  <a:cubicBezTo>
                    <a:pt x="11313" y="5156"/>
                    <a:pt x="10241" y="3346"/>
                    <a:pt x="8955" y="2584"/>
                  </a:cubicBezTo>
                  <a:cubicBezTo>
                    <a:pt x="8570" y="2364"/>
                    <a:pt x="8208" y="2263"/>
                    <a:pt x="7889" y="2263"/>
                  </a:cubicBezTo>
                  <a:cubicBezTo>
                    <a:pt x="7656" y="2263"/>
                    <a:pt x="7445" y="2317"/>
                    <a:pt x="7264" y="2417"/>
                  </a:cubicBezTo>
                  <a:lnTo>
                    <a:pt x="6955" y="2608"/>
                  </a:lnTo>
                  <a:cubicBezTo>
                    <a:pt x="6526" y="1655"/>
                    <a:pt x="5836" y="798"/>
                    <a:pt x="5026" y="322"/>
                  </a:cubicBezTo>
                  <a:cubicBezTo>
                    <a:pt x="4641" y="102"/>
                    <a:pt x="4279" y="1"/>
                    <a:pt x="3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8758;p76">
              <a:extLst>
                <a:ext uri="{FF2B5EF4-FFF2-40B4-BE49-F238E27FC236}">
                  <a16:creationId xmlns:a16="http://schemas.microsoft.com/office/drawing/2014/main" id="{02DA28A0-3B13-432E-9C69-4BB8AE48F41B}"/>
                </a:ext>
              </a:extLst>
            </p:cNvPr>
            <p:cNvSpPr/>
            <p:nvPr/>
          </p:nvSpPr>
          <p:spPr>
            <a:xfrm>
              <a:off x="6590560" y="3508314"/>
              <a:ext cx="268705" cy="315845"/>
            </a:xfrm>
            <a:custGeom>
              <a:avLst/>
              <a:gdLst/>
              <a:ahLst/>
              <a:cxnLst/>
              <a:rect l="l" t="t" r="r" b="b"/>
              <a:pathLst>
                <a:path w="8670" h="10191" extrusionOk="0">
                  <a:moveTo>
                    <a:pt x="1311" y="0"/>
                  </a:moveTo>
                  <a:cubicBezTo>
                    <a:pt x="545" y="0"/>
                    <a:pt x="25" y="608"/>
                    <a:pt x="25" y="1665"/>
                  </a:cubicBezTo>
                  <a:cubicBezTo>
                    <a:pt x="1" y="4380"/>
                    <a:pt x="4097" y="9881"/>
                    <a:pt x="4311" y="10191"/>
                  </a:cubicBezTo>
                  <a:cubicBezTo>
                    <a:pt x="4526" y="10143"/>
                    <a:pt x="8646" y="9381"/>
                    <a:pt x="8646" y="6666"/>
                  </a:cubicBezTo>
                  <a:cubicBezTo>
                    <a:pt x="8669" y="5166"/>
                    <a:pt x="7598" y="3332"/>
                    <a:pt x="6312" y="2594"/>
                  </a:cubicBezTo>
                  <a:cubicBezTo>
                    <a:pt x="5926" y="2374"/>
                    <a:pt x="5566" y="2271"/>
                    <a:pt x="5248" y="2271"/>
                  </a:cubicBezTo>
                  <a:cubicBezTo>
                    <a:pt x="4878" y="2271"/>
                    <a:pt x="4566" y="2410"/>
                    <a:pt x="4335" y="2666"/>
                  </a:cubicBezTo>
                  <a:cubicBezTo>
                    <a:pt x="3930" y="1689"/>
                    <a:pt x="3192" y="784"/>
                    <a:pt x="2382" y="332"/>
                  </a:cubicBezTo>
                  <a:cubicBezTo>
                    <a:pt x="1996" y="107"/>
                    <a:pt x="1632" y="0"/>
                    <a:pt x="13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1" name="Google Shape;2911;p43"/>
          <p:cNvSpPr/>
          <p:nvPr/>
        </p:nvSpPr>
        <p:spPr>
          <a:xfrm>
            <a:off x="4768215" y="2736563"/>
            <a:ext cx="3725709" cy="1359884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2912;p43"/>
          <p:cNvSpPr/>
          <p:nvPr/>
        </p:nvSpPr>
        <p:spPr>
          <a:xfrm>
            <a:off x="474582" y="2718472"/>
            <a:ext cx="3827433" cy="1359884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3" name="Google Shape;2913;p43"/>
          <p:cNvSpPr/>
          <p:nvPr/>
        </p:nvSpPr>
        <p:spPr>
          <a:xfrm>
            <a:off x="4768215" y="1149484"/>
            <a:ext cx="3732028" cy="1396358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4" name="Google Shape;2914;p43"/>
          <p:cNvSpPr/>
          <p:nvPr/>
        </p:nvSpPr>
        <p:spPr>
          <a:xfrm>
            <a:off x="488409" y="1166733"/>
            <a:ext cx="3839806" cy="1407200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5" name="Google Shape;2915;p43"/>
          <p:cNvSpPr txBox="1">
            <a:spLocks noGrp="1"/>
          </p:cNvSpPr>
          <p:nvPr>
            <p:ph type="title"/>
          </p:nvPr>
        </p:nvSpPr>
        <p:spPr>
          <a:xfrm>
            <a:off x="2042550" y="313600"/>
            <a:ext cx="5058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Bookman Old Style" panose="02050604050505020204" pitchFamily="18" charset="0"/>
              </a:rPr>
              <a:t>Задачи для проекта</a:t>
            </a:r>
            <a:endParaRPr sz="3200" dirty="0">
              <a:latin typeface="Bookman Old Style" panose="02050604050505020204" pitchFamily="18" charset="0"/>
            </a:endParaRPr>
          </a:p>
        </p:txBody>
      </p:sp>
      <p:sp>
        <p:nvSpPr>
          <p:cNvPr id="2917" name="Google Shape;2917;p43"/>
          <p:cNvSpPr txBox="1">
            <a:spLocks noGrp="1"/>
          </p:cNvSpPr>
          <p:nvPr>
            <p:ph type="subTitle" idx="1"/>
          </p:nvPr>
        </p:nvSpPr>
        <p:spPr>
          <a:xfrm>
            <a:off x="590723" y="1339363"/>
            <a:ext cx="3615944" cy="9349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	</a:t>
            </a:r>
            <a:r>
              <a:rPr lang="ru-RU" dirty="0">
                <a:latin typeface="Bookman Old Style" panose="02050604050505020204" pitchFamily="18" charset="0"/>
              </a:rPr>
              <a:t>Создание анимированного 	персонажа, способного перемещать тортики по картам уровней и размещать их в целевые места (тарелки).</a:t>
            </a:r>
          </a:p>
        </p:txBody>
      </p:sp>
      <p:sp>
        <p:nvSpPr>
          <p:cNvPr id="2918" name="Google Shape;2918;p43"/>
          <p:cNvSpPr txBox="1">
            <a:spLocks noGrp="1"/>
          </p:cNvSpPr>
          <p:nvPr>
            <p:ph type="title" idx="5"/>
          </p:nvPr>
        </p:nvSpPr>
        <p:spPr>
          <a:xfrm>
            <a:off x="600745" y="1263851"/>
            <a:ext cx="784500" cy="4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920" name="Google Shape;2920;p43"/>
          <p:cNvSpPr txBox="1">
            <a:spLocks noGrp="1"/>
          </p:cNvSpPr>
          <p:nvPr>
            <p:ph type="subTitle" idx="4"/>
          </p:nvPr>
        </p:nvSpPr>
        <p:spPr>
          <a:xfrm>
            <a:off x="4505310" y="1196452"/>
            <a:ext cx="3839807" cy="12207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ru-RU" sz="1400" dirty="0"/>
              <a:t>		      Разработка механики       	      движения врагов которые случайным образом перемещаются по карте уровня и сталкиваясь с персонажем – побеждают его.</a:t>
            </a:r>
          </a:p>
        </p:txBody>
      </p:sp>
      <p:sp>
        <p:nvSpPr>
          <p:cNvPr id="2921" name="Google Shape;2921;p43"/>
          <p:cNvSpPr txBox="1">
            <a:spLocks noGrp="1"/>
          </p:cNvSpPr>
          <p:nvPr>
            <p:ph type="title" idx="6"/>
          </p:nvPr>
        </p:nvSpPr>
        <p:spPr>
          <a:xfrm>
            <a:off x="4932271" y="1210389"/>
            <a:ext cx="784500" cy="4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922" name="Google Shape;2922;p43"/>
          <p:cNvSpPr txBox="1">
            <a:spLocks noGrp="1"/>
          </p:cNvSpPr>
          <p:nvPr>
            <p:ph type="title" idx="13"/>
          </p:nvPr>
        </p:nvSpPr>
        <p:spPr>
          <a:xfrm>
            <a:off x="6192089" y="2932457"/>
            <a:ext cx="1825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 </a:t>
            </a:r>
            <a:endParaRPr dirty="0"/>
          </a:p>
        </p:txBody>
      </p:sp>
      <p:sp>
        <p:nvSpPr>
          <p:cNvPr id="2923" name="Google Shape;2923;p43"/>
          <p:cNvSpPr txBox="1">
            <a:spLocks noGrp="1"/>
          </p:cNvSpPr>
          <p:nvPr>
            <p:ph type="subTitle" idx="14"/>
          </p:nvPr>
        </p:nvSpPr>
        <p:spPr>
          <a:xfrm>
            <a:off x="174590" y="2881597"/>
            <a:ext cx="4092425" cy="9220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ru-RU" sz="1400" dirty="0"/>
              <a:t>	               </a:t>
            </a:r>
            <a:r>
              <a:rPr lang="ru-RU" dirty="0"/>
              <a:t>    </a:t>
            </a:r>
            <a:r>
              <a:rPr lang="ru-RU" sz="1400" dirty="0"/>
              <a:t>Определение правил игры - 	     	      победа достигается, когда все тортики размещены на целевых местах. Запись и отображение лучшего времени прохождения</a:t>
            </a:r>
          </a:p>
        </p:txBody>
      </p:sp>
      <p:sp>
        <p:nvSpPr>
          <p:cNvPr id="2924" name="Google Shape;2924;p43"/>
          <p:cNvSpPr txBox="1">
            <a:spLocks noGrp="1"/>
          </p:cNvSpPr>
          <p:nvPr>
            <p:ph type="title" idx="15"/>
          </p:nvPr>
        </p:nvSpPr>
        <p:spPr>
          <a:xfrm>
            <a:off x="4965021" y="2851799"/>
            <a:ext cx="784500" cy="4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926" name="Google Shape;2926;p43"/>
          <p:cNvSpPr txBox="1">
            <a:spLocks noGrp="1"/>
          </p:cNvSpPr>
          <p:nvPr>
            <p:ph type="subTitle" idx="8"/>
          </p:nvPr>
        </p:nvSpPr>
        <p:spPr>
          <a:xfrm>
            <a:off x="5613022" y="2992323"/>
            <a:ext cx="2742242" cy="5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Разработка нескольких уровней игры с различным дизайном с возрастающей сложностью.</a:t>
            </a:r>
            <a:endParaRPr dirty="0"/>
          </a:p>
        </p:txBody>
      </p:sp>
      <p:sp>
        <p:nvSpPr>
          <p:cNvPr id="2927" name="Google Shape;2927;p43"/>
          <p:cNvSpPr txBox="1">
            <a:spLocks noGrp="1"/>
          </p:cNvSpPr>
          <p:nvPr>
            <p:ph type="title" idx="9"/>
          </p:nvPr>
        </p:nvSpPr>
        <p:spPr>
          <a:xfrm>
            <a:off x="650076" y="2851799"/>
            <a:ext cx="784500" cy="4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2966" name="Google Shape;2966;p43"/>
          <p:cNvGrpSpPr/>
          <p:nvPr/>
        </p:nvGrpSpPr>
        <p:grpSpPr>
          <a:xfrm>
            <a:off x="334081" y="208574"/>
            <a:ext cx="742482" cy="594924"/>
            <a:chOff x="4458400" y="2657663"/>
            <a:chExt cx="945475" cy="757575"/>
          </a:xfrm>
        </p:grpSpPr>
        <p:sp>
          <p:nvSpPr>
            <p:cNvPr id="2967" name="Google Shape;2967;p43"/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3"/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3"/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0" name="Google Shape;2970;p43"/>
          <p:cNvGrpSpPr/>
          <p:nvPr/>
        </p:nvGrpSpPr>
        <p:grpSpPr>
          <a:xfrm>
            <a:off x="7155805" y="238933"/>
            <a:ext cx="742482" cy="594924"/>
            <a:chOff x="4458400" y="2657663"/>
            <a:chExt cx="945475" cy="757575"/>
          </a:xfrm>
        </p:grpSpPr>
        <p:sp>
          <p:nvSpPr>
            <p:cNvPr id="2971" name="Google Shape;2971;p43"/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3"/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3"/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4" name="Google Shape;2974;p43"/>
          <p:cNvGrpSpPr/>
          <p:nvPr/>
        </p:nvGrpSpPr>
        <p:grpSpPr>
          <a:xfrm>
            <a:off x="8725423" y="3638727"/>
            <a:ext cx="243987" cy="339453"/>
            <a:chOff x="4661686" y="366694"/>
            <a:chExt cx="243987" cy="339453"/>
          </a:xfrm>
        </p:grpSpPr>
        <p:sp>
          <p:nvSpPr>
            <p:cNvPr id="2975" name="Google Shape;2975;p43"/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3"/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3"/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3"/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3"/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3"/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1" name="Google Shape;2981;p43"/>
          <p:cNvSpPr/>
          <p:nvPr/>
        </p:nvSpPr>
        <p:spPr>
          <a:xfrm>
            <a:off x="1185473" y="4495155"/>
            <a:ext cx="6774000" cy="535500"/>
          </a:xfrm>
          <a:prstGeom prst="roundRect">
            <a:avLst>
              <a:gd name="adj" fmla="val 1978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43">
            <a:hlinkClick r:id="" action="ppaction://hlinkshowjump?jump=firstslide"/>
          </p:cNvPr>
          <p:cNvSpPr/>
          <p:nvPr/>
        </p:nvSpPr>
        <p:spPr>
          <a:xfrm>
            <a:off x="18921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3" name="Google Shape;2983;p43">
            <a:hlinkClick r:id="" action="ppaction://hlinkshowjump?jump=firstslide"/>
          </p:cNvPr>
          <p:cNvSpPr txBox="1"/>
          <p:nvPr/>
        </p:nvSpPr>
        <p:spPr>
          <a:xfrm>
            <a:off x="2263155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Home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984" name="Google Shape;2984;p43">
            <a:hlinkClick r:id="rId3" action="ppaction://hlinksldjump"/>
          </p:cNvPr>
          <p:cNvSpPr/>
          <p:nvPr/>
        </p:nvSpPr>
        <p:spPr>
          <a:xfrm>
            <a:off x="29808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5" name="Google Shape;2985;p43">
            <a:hlinkClick r:id="rId3" action="ppaction://hlinksldjump"/>
          </p:cNvPr>
          <p:cNvSpPr txBox="1"/>
          <p:nvPr/>
        </p:nvSpPr>
        <p:spPr>
          <a:xfrm>
            <a:off x="3351854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Game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986" name="Google Shape;2986;p43">
            <a:hlinkClick r:id="rId4" action="ppaction://hlinksldjump"/>
          </p:cNvPr>
          <p:cNvSpPr/>
          <p:nvPr/>
        </p:nvSpPr>
        <p:spPr>
          <a:xfrm>
            <a:off x="40695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7" name="Google Shape;2987;p43">
            <a:hlinkClick r:id="rId4" action="ppaction://hlinksldjump"/>
          </p:cNvPr>
          <p:cNvSpPr txBox="1"/>
          <p:nvPr/>
        </p:nvSpPr>
        <p:spPr>
          <a:xfrm>
            <a:off x="4440552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Levels</a:t>
            </a:r>
            <a:endParaRPr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988" name="Google Shape;2988;p43">
            <a:hlinkClick r:id="" action="ppaction://noaction"/>
          </p:cNvPr>
          <p:cNvSpPr/>
          <p:nvPr/>
        </p:nvSpPr>
        <p:spPr>
          <a:xfrm>
            <a:off x="51582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9" name="Google Shape;2989;p43">
            <a:hlinkClick r:id="" action="ppaction://noaction"/>
          </p:cNvPr>
          <p:cNvSpPr txBox="1"/>
          <p:nvPr/>
        </p:nvSpPr>
        <p:spPr>
          <a:xfrm>
            <a:off x="5529251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Facts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990" name="Google Shape;2990;p43">
            <a:hlinkClick r:id="" action="ppaction://noaction"/>
          </p:cNvPr>
          <p:cNvSpPr/>
          <p:nvPr/>
        </p:nvSpPr>
        <p:spPr>
          <a:xfrm>
            <a:off x="62469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1" name="Google Shape;2991;p43">
            <a:hlinkClick r:id="" action="ppaction://noaction"/>
          </p:cNvPr>
          <p:cNvSpPr txBox="1"/>
          <p:nvPr/>
        </p:nvSpPr>
        <p:spPr>
          <a:xfrm>
            <a:off x="6617950" y="4666375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Team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992" name="Google Shape;2992;p43">
            <a:hlinkClick r:id="" action="ppaction://hlinkshowjump?jump=previousslide"/>
          </p:cNvPr>
          <p:cNvSpPr/>
          <p:nvPr/>
        </p:nvSpPr>
        <p:spPr>
          <a:xfrm>
            <a:off x="1375194" y="4589280"/>
            <a:ext cx="4176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3" name="Google Shape;2993;p43">
            <a:hlinkClick r:id="" action="ppaction://hlinkshowjump?jump=previousslide"/>
          </p:cNvPr>
          <p:cNvSpPr/>
          <p:nvPr/>
        </p:nvSpPr>
        <p:spPr>
          <a:xfrm>
            <a:off x="1454268" y="4701855"/>
            <a:ext cx="243900" cy="122100"/>
          </a:xfrm>
          <a:prstGeom prst="leftArrow">
            <a:avLst>
              <a:gd name="adj1" fmla="val 50000"/>
              <a:gd name="adj2" fmla="val 7870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4" name="Google Shape;2994;p43">
            <a:hlinkClick r:id="" action="ppaction://hlinkshowjump?jump=nextslide"/>
          </p:cNvPr>
          <p:cNvSpPr/>
          <p:nvPr/>
        </p:nvSpPr>
        <p:spPr>
          <a:xfrm>
            <a:off x="7335669" y="4589280"/>
            <a:ext cx="4176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5" name="Google Shape;2995;p43">
            <a:hlinkClick r:id="" action="ppaction://hlinkshowjump?jump=nextslide"/>
          </p:cNvPr>
          <p:cNvSpPr/>
          <p:nvPr/>
        </p:nvSpPr>
        <p:spPr>
          <a:xfrm>
            <a:off x="7416418" y="4701843"/>
            <a:ext cx="243900" cy="122100"/>
          </a:xfrm>
          <a:prstGeom prst="rightArrow">
            <a:avLst>
              <a:gd name="adj1" fmla="val 50000"/>
              <a:gd name="adj2" fmla="val 7741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96" name="Google Shape;2996;p43"/>
          <p:cNvGrpSpPr/>
          <p:nvPr/>
        </p:nvGrpSpPr>
        <p:grpSpPr>
          <a:xfrm>
            <a:off x="1992121" y="4623314"/>
            <a:ext cx="159899" cy="279351"/>
            <a:chOff x="2000128" y="4623314"/>
            <a:chExt cx="159899" cy="279351"/>
          </a:xfrm>
        </p:grpSpPr>
        <p:sp>
          <p:nvSpPr>
            <p:cNvPr id="2997" name="Google Shape;2997;p43"/>
            <p:cNvSpPr/>
            <p:nvPr/>
          </p:nvSpPr>
          <p:spPr>
            <a:xfrm>
              <a:off x="2000128" y="4623314"/>
              <a:ext cx="159899" cy="279351"/>
            </a:xfrm>
            <a:custGeom>
              <a:avLst/>
              <a:gdLst/>
              <a:ahLst/>
              <a:cxnLst/>
              <a:rect l="l" t="t" r="r" b="b"/>
              <a:pathLst>
                <a:path w="24154" h="42214" extrusionOk="0">
                  <a:moveTo>
                    <a:pt x="4353" y="1"/>
                  </a:moveTo>
                  <a:lnTo>
                    <a:pt x="0" y="2527"/>
                  </a:lnTo>
                  <a:lnTo>
                    <a:pt x="0" y="29358"/>
                  </a:lnTo>
                  <a:lnTo>
                    <a:pt x="8001" y="42213"/>
                  </a:lnTo>
                  <a:lnTo>
                    <a:pt x="20909" y="41429"/>
                  </a:lnTo>
                  <a:lnTo>
                    <a:pt x="24154" y="38269"/>
                  </a:lnTo>
                  <a:lnTo>
                    <a:pt x="24154" y="11431"/>
                  </a:lnTo>
                  <a:lnTo>
                    <a:pt x="11932" y="7065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3"/>
            <p:cNvSpPr/>
            <p:nvPr/>
          </p:nvSpPr>
          <p:spPr>
            <a:xfrm>
              <a:off x="2053088" y="4689396"/>
              <a:ext cx="85458" cy="213269"/>
            </a:xfrm>
            <a:custGeom>
              <a:avLst/>
              <a:gdLst/>
              <a:ahLst/>
              <a:cxnLst/>
              <a:rect l="l" t="t" r="r" b="b"/>
              <a:pathLst>
                <a:path w="12909" h="32228" extrusionOk="0">
                  <a:moveTo>
                    <a:pt x="1" y="1"/>
                  </a:moveTo>
                  <a:lnTo>
                    <a:pt x="1" y="32227"/>
                  </a:lnTo>
                  <a:lnTo>
                    <a:pt x="12909" y="31443"/>
                  </a:lnTo>
                  <a:lnTo>
                    <a:pt x="12909" y="46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3"/>
            <p:cNvSpPr/>
            <p:nvPr/>
          </p:nvSpPr>
          <p:spPr>
            <a:xfrm>
              <a:off x="2000128" y="4623314"/>
              <a:ext cx="159899" cy="96602"/>
            </a:xfrm>
            <a:custGeom>
              <a:avLst/>
              <a:gdLst/>
              <a:ahLst/>
              <a:cxnLst/>
              <a:rect l="l" t="t" r="r" b="b"/>
              <a:pathLst>
                <a:path w="24154" h="14598" extrusionOk="0">
                  <a:moveTo>
                    <a:pt x="4353" y="1"/>
                  </a:moveTo>
                  <a:lnTo>
                    <a:pt x="0" y="2527"/>
                  </a:lnTo>
                  <a:lnTo>
                    <a:pt x="8001" y="9987"/>
                  </a:lnTo>
                  <a:lnTo>
                    <a:pt x="20909" y="14597"/>
                  </a:lnTo>
                  <a:lnTo>
                    <a:pt x="24154" y="11431"/>
                  </a:lnTo>
                  <a:lnTo>
                    <a:pt x="11932" y="7065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3"/>
            <p:cNvSpPr/>
            <p:nvPr/>
          </p:nvSpPr>
          <p:spPr>
            <a:xfrm>
              <a:off x="2008205" y="4658975"/>
              <a:ext cx="121914" cy="229680"/>
            </a:xfrm>
            <a:custGeom>
              <a:avLst/>
              <a:gdLst/>
              <a:ahLst/>
              <a:cxnLst/>
              <a:rect l="l" t="t" r="r" b="b"/>
              <a:pathLst>
                <a:path w="18416" h="34708" extrusionOk="0">
                  <a:moveTo>
                    <a:pt x="0" y="0"/>
                  </a:moveTo>
                  <a:lnTo>
                    <a:pt x="0" y="23448"/>
                  </a:lnTo>
                  <a:lnTo>
                    <a:pt x="6754" y="34707"/>
                  </a:lnTo>
                  <a:lnTo>
                    <a:pt x="18416" y="33856"/>
                  </a:lnTo>
                  <a:lnTo>
                    <a:pt x="18416" y="10567"/>
                  </a:lnTo>
                  <a:lnTo>
                    <a:pt x="6754" y="6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3"/>
            <p:cNvSpPr/>
            <p:nvPr/>
          </p:nvSpPr>
          <p:spPr>
            <a:xfrm>
              <a:off x="2008205" y="4658975"/>
              <a:ext cx="44718" cy="229680"/>
            </a:xfrm>
            <a:custGeom>
              <a:avLst/>
              <a:gdLst/>
              <a:ahLst/>
              <a:cxnLst/>
              <a:rect l="l" t="t" r="r" b="b"/>
              <a:pathLst>
                <a:path w="6755" h="34708" extrusionOk="0">
                  <a:moveTo>
                    <a:pt x="0" y="0"/>
                  </a:moveTo>
                  <a:lnTo>
                    <a:pt x="0" y="23448"/>
                  </a:lnTo>
                  <a:lnTo>
                    <a:pt x="6754" y="34707"/>
                  </a:lnTo>
                  <a:lnTo>
                    <a:pt x="6754" y="6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2" name="Google Shape;3002;p43"/>
          <p:cNvGrpSpPr/>
          <p:nvPr/>
        </p:nvGrpSpPr>
        <p:grpSpPr>
          <a:xfrm>
            <a:off x="5246843" y="4644827"/>
            <a:ext cx="206281" cy="241552"/>
            <a:chOff x="5254850" y="4644827"/>
            <a:chExt cx="206281" cy="241552"/>
          </a:xfrm>
        </p:grpSpPr>
        <p:sp>
          <p:nvSpPr>
            <p:cNvPr id="3003" name="Google Shape;3003;p43"/>
            <p:cNvSpPr/>
            <p:nvPr/>
          </p:nvSpPr>
          <p:spPr>
            <a:xfrm>
              <a:off x="5254850" y="4644827"/>
              <a:ext cx="206281" cy="241552"/>
            </a:xfrm>
            <a:custGeom>
              <a:avLst/>
              <a:gdLst/>
              <a:ahLst/>
              <a:cxnLst/>
              <a:rect l="l" t="t" r="r" b="b"/>
              <a:pathLst>
                <a:path w="13384" h="15675" extrusionOk="0">
                  <a:moveTo>
                    <a:pt x="5281" y="0"/>
                  </a:moveTo>
                  <a:cubicBezTo>
                    <a:pt x="5199" y="0"/>
                    <a:pt x="5119" y="3"/>
                    <a:pt x="5040" y="9"/>
                  </a:cubicBezTo>
                  <a:cubicBezTo>
                    <a:pt x="4928" y="16"/>
                    <a:pt x="4809" y="29"/>
                    <a:pt x="4703" y="49"/>
                  </a:cubicBezTo>
                  <a:cubicBezTo>
                    <a:pt x="4697" y="49"/>
                    <a:pt x="4690" y="55"/>
                    <a:pt x="4684" y="55"/>
                  </a:cubicBezTo>
                  <a:cubicBezTo>
                    <a:pt x="4360" y="115"/>
                    <a:pt x="4064" y="220"/>
                    <a:pt x="3793" y="379"/>
                  </a:cubicBezTo>
                  <a:lnTo>
                    <a:pt x="1696" y="1599"/>
                  </a:lnTo>
                  <a:cubicBezTo>
                    <a:pt x="1689" y="1605"/>
                    <a:pt x="1682" y="1605"/>
                    <a:pt x="1676" y="1612"/>
                  </a:cubicBezTo>
                  <a:cubicBezTo>
                    <a:pt x="1663" y="1619"/>
                    <a:pt x="1649" y="1625"/>
                    <a:pt x="1643" y="1632"/>
                  </a:cubicBezTo>
                  <a:cubicBezTo>
                    <a:pt x="1610" y="1645"/>
                    <a:pt x="1584" y="1665"/>
                    <a:pt x="1557" y="1685"/>
                  </a:cubicBezTo>
                  <a:cubicBezTo>
                    <a:pt x="1531" y="1698"/>
                    <a:pt x="1504" y="1718"/>
                    <a:pt x="1471" y="1737"/>
                  </a:cubicBezTo>
                  <a:cubicBezTo>
                    <a:pt x="1445" y="1757"/>
                    <a:pt x="1419" y="1777"/>
                    <a:pt x="1399" y="1790"/>
                  </a:cubicBezTo>
                  <a:cubicBezTo>
                    <a:pt x="1366" y="1816"/>
                    <a:pt x="1333" y="1843"/>
                    <a:pt x="1300" y="1869"/>
                  </a:cubicBezTo>
                  <a:cubicBezTo>
                    <a:pt x="1267" y="1889"/>
                    <a:pt x="1241" y="1915"/>
                    <a:pt x="1214" y="1942"/>
                  </a:cubicBezTo>
                  <a:cubicBezTo>
                    <a:pt x="1188" y="1962"/>
                    <a:pt x="1161" y="1988"/>
                    <a:pt x="1135" y="2014"/>
                  </a:cubicBezTo>
                  <a:cubicBezTo>
                    <a:pt x="1109" y="2041"/>
                    <a:pt x="1082" y="2067"/>
                    <a:pt x="1049" y="2093"/>
                  </a:cubicBezTo>
                  <a:cubicBezTo>
                    <a:pt x="970" y="2179"/>
                    <a:pt x="891" y="2272"/>
                    <a:pt x="818" y="2370"/>
                  </a:cubicBezTo>
                  <a:cubicBezTo>
                    <a:pt x="779" y="2430"/>
                    <a:pt x="733" y="2489"/>
                    <a:pt x="693" y="2549"/>
                  </a:cubicBezTo>
                  <a:cubicBezTo>
                    <a:pt x="673" y="2582"/>
                    <a:pt x="654" y="2615"/>
                    <a:pt x="634" y="2648"/>
                  </a:cubicBezTo>
                  <a:cubicBezTo>
                    <a:pt x="614" y="2687"/>
                    <a:pt x="588" y="2720"/>
                    <a:pt x="568" y="2753"/>
                  </a:cubicBezTo>
                  <a:cubicBezTo>
                    <a:pt x="561" y="2773"/>
                    <a:pt x="555" y="2786"/>
                    <a:pt x="548" y="2799"/>
                  </a:cubicBezTo>
                  <a:cubicBezTo>
                    <a:pt x="535" y="2819"/>
                    <a:pt x="522" y="2845"/>
                    <a:pt x="508" y="2872"/>
                  </a:cubicBezTo>
                  <a:cubicBezTo>
                    <a:pt x="495" y="2892"/>
                    <a:pt x="489" y="2918"/>
                    <a:pt x="475" y="2938"/>
                  </a:cubicBezTo>
                  <a:cubicBezTo>
                    <a:pt x="462" y="2964"/>
                    <a:pt x="449" y="2990"/>
                    <a:pt x="442" y="3017"/>
                  </a:cubicBezTo>
                  <a:cubicBezTo>
                    <a:pt x="429" y="3043"/>
                    <a:pt x="416" y="3070"/>
                    <a:pt x="403" y="3103"/>
                  </a:cubicBezTo>
                  <a:cubicBezTo>
                    <a:pt x="390" y="3136"/>
                    <a:pt x="370" y="3169"/>
                    <a:pt x="357" y="3208"/>
                  </a:cubicBezTo>
                  <a:cubicBezTo>
                    <a:pt x="344" y="3241"/>
                    <a:pt x="337" y="3274"/>
                    <a:pt x="324" y="3307"/>
                  </a:cubicBezTo>
                  <a:cubicBezTo>
                    <a:pt x="317" y="3320"/>
                    <a:pt x="311" y="3340"/>
                    <a:pt x="304" y="3360"/>
                  </a:cubicBezTo>
                  <a:cubicBezTo>
                    <a:pt x="278" y="3426"/>
                    <a:pt x="258" y="3492"/>
                    <a:pt x="238" y="3564"/>
                  </a:cubicBezTo>
                  <a:cubicBezTo>
                    <a:pt x="231" y="3584"/>
                    <a:pt x="225" y="3610"/>
                    <a:pt x="218" y="3630"/>
                  </a:cubicBezTo>
                  <a:cubicBezTo>
                    <a:pt x="212" y="3657"/>
                    <a:pt x="205" y="3676"/>
                    <a:pt x="198" y="3703"/>
                  </a:cubicBezTo>
                  <a:cubicBezTo>
                    <a:pt x="192" y="3716"/>
                    <a:pt x="192" y="3729"/>
                    <a:pt x="185" y="3749"/>
                  </a:cubicBezTo>
                  <a:cubicBezTo>
                    <a:pt x="179" y="3782"/>
                    <a:pt x="165" y="3822"/>
                    <a:pt x="159" y="3861"/>
                  </a:cubicBezTo>
                  <a:cubicBezTo>
                    <a:pt x="152" y="3907"/>
                    <a:pt x="139" y="3947"/>
                    <a:pt x="132" y="3993"/>
                  </a:cubicBezTo>
                  <a:cubicBezTo>
                    <a:pt x="126" y="4033"/>
                    <a:pt x="113" y="4079"/>
                    <a:pt x="106" y="4118"/>
                  </a:cubicBezTo>
                  <a:cubicBezTo>
                    <a:pt x="99" y="4158"/>
                    <a:pt x="93" y="4191"/>
                    <a:pt x="93" y="4224"/>
                  </a:cubicBezTo>
                  <a:cubicBezTo>
                    <a:pt x="86" y="4244"/>
                    <a:pt x="86" y="4263"/>
                    <a:pt x="80" y="4283"/>
                  </a:cubicBezTo>
                  <a:lnTo>
                    <a:pt x="73" y="4356"/>
                  </a:lnTo>
                  <a:cubicBezTo>
                    <a:pt x="66" y="4395"/>
                    <a:pt x="60" y="4435"/>
                    <a:pt x="53" y="4475"/>
                  </a:cubicBezTo>
                  <a:cubicBezTo>
                    <a:pt x="53" y="4521"/>
                    <a:pt x="47" y="4567"/>
                    <a:pt x="40" y="4613"/>
                  </a:cubicBezTo>
                  <a:cubicBezTo>
                    <a:pt x="40" y="4646"/>
                    <a:pt x="34" y="4686"/>
                    <a:pt x="34" y="4719"/>
                  </a:cubicBezTo>
                  <a:cubicBezTo>
                    <a:pt x="34" y="4752"/>
                    <a:pt x="27" y="4778"/>
                    <a:pt x="27" y="4804"/>
                  </a:cubicBezTo>
                  <a:cubicBezTo>
                    <a:pt x="27" y="4850"/>
                    <a:pt x="20" y="4890"/>
                    <a:pt x="20" y="4936"/>
                  </a:cubicBezTo>
                  <a:cubicBezTo>
                    <a:pt x="20" y="4976"/>
                    <a:pt x="20" y="5015"/>
                    <a:pt x="20" y="5055"/>
                  </a:cubicBezTo>
                  <a:cubicBezTo>
                    <a:pt x="14" y="5114"/>
                    <a:pt x="14" y="5167"/>
                    <a:pt x="14" y="5220"/>
                  </a:cubicBezTo>
                  <a:cubicBezTo>
                    <a:pt x="1" y="8782"/>
                    <a:pt x="2507" y="13115"/>
                    <a:pt x="5607" y="14902"/>
                  </a:cubicBezTo>
                  <a:cubicBezTo>
                    <a:pt x="5660" y="14935"/>
                    <a:pt x="5712" y="14968"/>
                    <a:pt x="5765" y="14995"/>
                  </a:cubicBezTo>
                  <a:cubicBezTo>
                    <a:pt x="5818" y="15021"/>
                    <a:pt x="5871" y="15047"/>
                    <a:pt x="5924" y="15074"/>
                  </a:cubicBezTo>
                  <a:cubicBezTo>
                    <a:pt x="5943" y="15087"/>
                    <a:pt x="5963" y="15100"/>
                    <a:pt x="5983" y="15107"/>
                  </a:cubicBezTo>
                  <a:cubicBezTo>
                    <a:pt x="6082" y="15160"/>
                    <a:pt x="6181" y="15206"/>
                    <a:pt x="6280" y="15245"/>
                  </a:cubicBezTo>
                  <a:cubicBezTo>
                    <a:pt x="6332" y="15272"/>
                    <a:pt x="6385" y="15292"/>
                    <a:pt x="6438" y="15311"/>
                  </a:cubicBezTo>
                  <a:cubicBezTo>
                    <a:pt x="6438" y="15318"/>
                    <a:pt x="6445" y="15318"/>
                    <a:pt x="6451" y="15318"/>
                  </a:cubicBezTo>
                  <a:cubicBezTo>
                    <a:pt x="6497" y="15338"/>
                    <a:pt x="6544" y="15357"/>
                    <a:pt x="6590" y="15377"/>
                  </a:cubicBezTo>
                  <a:lnTo>
                    <a:pt x="6596" y="15377"/>
                  </a:lnTo>
                  <a:cubicBezTo>
                    <a:pt x="6656" y="15397"/>
                    <a:pt x="6708" y="15417"/>
                    <a:pt x="6761" y="15437"/>
                  </a:cubicBezTo>
                  <a:cubicBezTo>
                    <a:pt x="6860" y="15470"/>
                    <a:pt x="6959" y="15496"/>
                    <a:pt x="7051" y="15522"/>
                  </a:cubicBezTo>
                  <a:cubicBezTo>
                    <a:pt x="7071" y="15529"/>
                    <a:pt x="7091" y="15536"/>
                    <a:pt x="7111" y="15536"/>
                  </a:cubicBezTo>
                  <a:cubicBezTo>
                    <a:pt x="7197" y="15562"/>
                    <a:pt x="7289" y="15582"/>
                    <a:pt x="7375" y="15595"/>
                  </a:cubicBezTo>
                  <a:cubicBezTo>
                    <a:pt x="7394" y="15602"/>
                    <a:pt x="7421" y="15608"/>
                    <a:pt x="7441" y="15608"/>
                  </a:cubicBezTo>
                  <a:cubicBezTo>
                    <a:pt x="7474" y="15615"/>
                    <a:pt x="7507" y="15621"/>
                    <a:pt x="7533" y="15628"/>
                  </a:cubicBezTo>
                  <a:cubicBezTo>
                    <a:pt x="7573" y="15635"/>
                    <a:pt x="7612" y="15641"/>
                    <a:pt x="7645" y="15641"/>
                  </a:cubicBezTo>
                  <a:lnTo>
                    <a:pt x="7658" y="15641"/>
                  </a:lnTo>
                  <a:cubicBezTo>
                    <a:pt x="7678" y="15648"/>
                    <a:pt x="7704" y="15648"/>
                    <a:pt x="7731" y="15654"/>
                  </a:cubicBezTo>
                  <a:cubicBezTo>
                    <a:pt x="7751" y="15654"/>
                    <a:pt x="7770" y="15654"/>
                    <a:pt x="7790" y="15661"/>
                  </a:cubicBezTo>
                  <a:lnTo>
                    <a:pt x="7797" y="15661"/>
                  </a:lnTo>
                  <a:cubicBezTo>
                    <a:pt x="7823" y="15661"/>
                    <a:pt x="7850" y="15661"/>
                    <a:pt x="7876" y="15667"/>
                  </a:cubicBezTo>
                  <a:lnTo>
                    <a:pt x="7889" y="15667"/>
                  </a:lnTo>
                  <a:cubicBezTo>
                    <a:pt x="7948" y="15667"/>
                    <a:pt x="8001" y="15674"/>
                    <a:pt x="8061" y="15674"/>
                  </a:cubicBezTo>
                  <a:lnTo>
                    <a:pt x="8245" y="15674"/>
                  </a:lnTo>
                  <a:cubicBezTo>
                    <a:pt x="8278" y="15667"/>
                    <a:pt x="8318" y="15667"/>
                    <a:pt x="8351" y="15667"/>
                  </a:cubicBezTo>
                  <a:cubicBezTo>
                    <a:pt x="8377" y="15667"/>
                    <a:pt x="8404" y="15661"/>
                    <a:pt x="8430" y="15661"/>
                  </a:cubicBezTo>
                  <a:cubicBezTo>
                    <a:pt x="8456" y="15661"/>
                    <a:pt x="8483" y="15654"/>
                    <a:pt x="8509" y="15654"/>
                  </a:cubicBezTo>
                  <a:cubicBezTo>
                    <a:pt x="8555" y="15648"/>
                    <a:pt x="8608" y="15641"/>
                    <a:pt x="8661" y="15628"/>
                  </a:cubicBezTo>
                  <a:cubicBezTo>
                    <a:pt x="8681" y="15628"/>
                    <a:pt x="8707" y="15621"/>
                    <a:pt x="8733" y="15615"/>
                  </a:cubicBezTo>
                  <a:cubicBezTo>
                    <a:pt x="8766" y="15608"/>
                    <a:pt x="8799" y="15602"/>
                    <a:pt x="8832" y="15595"/>
                  </a:cubicBezTo>
                  <a:cubicBezTo>
                    <a:pt x="8892" y="15582"/>
                    <a:pt x="8951" y="15562"/>
                    <a:pt x="9017" y="15549"/>
                  </a:cubicBezTo>
                  <a:cubicBezTo>
                    <a:pt x="9083" y="15529"/>
                    <a:pt x="9149" y="15503"/>
                    <a:pt x="9215" y="15476"/>
                  </a:cubicBezTo>
                  <a:lnTo>
                    <a:pt x="9294" y="15443"/>
                  </a:lnTo>
                  <a:cubicBezTo>
                    <a:pt x="9353" y="15423"/>
                    <a:pt x="9406" y="15397"/>
                    <a:pt x="9466" y="15364"/>
                  </a:cubicBezTo>
                  <a:cubicBezTo>
                    <a:pt x="9492" y="15351"/>
                    <a:pt x="9525" y="15338"/>
                    <a:pt x="9551" y="15318"/>
                  </a:cubicBezTo>
                  <a:cubicBezTo>
                    <a:pt x="9571" y="15311"/>
                    <a:pt x="9591" y="15298"/>
                    <a:pt x="9611" y="15285"/>
                  </a:cubicBezTo>
                  <a:cubicBezTo>
                    <a:pt x="9624" y="15278"/>
                    <a:pt x="9644" y="15272"/>
                    <a:pt x="9657" y="15259"/>
                  </a:cubicBezTo>
                  <a:lnTo>
                    <a:pt x="11741" y="14052"/>
                  </a:lnTo>
                  <a:cubicBezTo>
                    <a:pt x="12744" y="13465"/>
                    <a:pt x="13370" y="12225"/>
                    <a:pt x="13377" y="10450"/>
                  </a:cubicBezTo>
                  <a:cubicBezTo>
                    <a:pt x="13383" y="7337"/>
                    <a:pt x="11464" y="3624"/>
                    <a:pt x="8905" y="1546"/>
                  </a:cubicBezTo>
                  <a:cubicBezTo>
                    <a:pt x="8786" y="1447"/>
                    <a:pt x="8661" y="1355"/>
                    <a:pt x="8542" y="1262"/>
                  </a:cubicBezTo>
                  <a:cubicBezTo>
                    <a:pt x="8410" y="1170"/>
                    <a:pt x="8278" y="1078"/>
                    <a:pt x="8146" y="992"/>
                  </a:cubicBezTo>
                  <a:cubicBezTo>
                    <a:pt x="8127" y="979"/>
                    <a:pt x="8113" y="972"/>
                    <a:pt x="8100" y="966"/>
                  </a:cubicBezTo>
                  <a:cubicBezTo>
                    <a:pt x="7995" y="893"/>
                    <a:pt x="7889" y="834"/>
                    <a:pt x="7784" y="768"/>
                  </a:cubicBezTo>
                  <a:cubicBezTo>
                    <a:pt x="7315" y="504"/>
                    <a:pt x="6860" y="306"/>
                    <a:pt x="6425" y="181"/>
                  </a:cubicBezTo>
                  <a:cubicBezTo>
                    <a:pt x="6385" y="168"/>
                    <a:pt x="6346" y="154"/>
                    <a:pt x="6306" y="141"/>
                  </a:cubicBezTo>
                  <a:lnTo>
                    <a:pt x="6135" y="207"/>
                  </a:lnTo>
                  <a:lnTo>
                    <a:pt x="6022" y="148"/>
                  </a:lnTo>
                  <a:lnTo>
                    <a:pt x="6022" y="141"/>
                  </a:lnTo>
                  <a:lnTo>
                    <a:pt x="5864" y="49"/>
                  </a:lnTo>
                  <a:cubicBezTo>
                    <a:pt x="5666" y="16"/>
                    <a:pt x="5470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3"/>
            <p:cNvSpPr/>
            <p:nvPr/>
          </p:nvSpPr>
          <p:spPr>
            <a:xfrm>
              <a:off x="5254958" y="4664012"/>
              <a:ext cx="173129" cy="222320"/>
            </a:xfrm>
            <a:custGeom>
              <a:avLst/>
              <a:gdLst/>
              <a:ahLst/>
              <a:cxnLst/>
              <a:rect l="l" t="t" r="r" b="b"/>
              <a:pathLst>
                <a:path w="11233" h="14427" extrusionOk="0">
                  <a:moveTo>
                    <a:pt x="3120" y="1"/>
                  </a:moveTo>
                  <a:cubicBezTo>
                    <a:pt x="1283" y="1"/>
                    <a:pt x="16" y="1457"/>
                    <a:pt x="7" y="3975"/>
                  </a:cubicBezTo>
                  <a:cubicBezTo>
                    <a:pt x="0" y="7537"/>
                    <a:pt x="2500" y="11870"/>
                    <a:pt x="5600" y="13657"/>
                  </a:cubicBezTo>
                  <a:cubicBezTo>
                    <a:pt x="6504" y="14179"/>
                    <a:pt x="7358" y="14427"/>
                    <a:pt x="8116" y="14427"/>
                  </a:cubicBezTo>
                  <a:cubicBezTo>
                    <a:pt x="9951" y="14427"/>
                    <a:pt x="11217" y="12973"/>
                    <a:pt x="11226" y="10452"/>
                  </a:cubicBezTo>
                  <a:cubicBezTo>
                    <a:pt x="11233" y="6897"/>
                    <a:pt x="8733" y="2557"/>
                    <a:pt x="5633" y="769"/>
                  </a:cubicBezTo>
                  <a:cubicBezTo>
                    <a:pt x="4731" y="248"/>
                    <a:pt x="3877" y="1"/>
                    <a:pt x="31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3"/>
            <p:cNvSpPr/>
            <p:nvPr/>
          </p:nvSpPr>
          <p:spPr>
            <a:xfrm>
              <a:off x="5270508" y="4703305"/>
              <a:ext cx="124040" cy="150741"/>
            </a:xfrm>
            <a:custGeom>
              <a:avLst/>
              <a:gdLst/>
              <a:ahLst/>
              <a:cxnLst/>
              <a:rect l="l" t="t" r="r" b="b"/>
              <a:pathLst>
                <a:path w="8048" h="9782" extrusionOk="0">
                  <a:moveTo>
                    <a:pt x="4354" y="0"/>
                  </a:moveTo>
                  <a:lnTo>
                    <a:pt x="3714" y="370"/>
                  </a:lnTo>
                  <a:lnTo>
                    <a:pt x="3041" y="2335"/>
                  </a:lnTo>
                  <a:lnTo>
                    <a:pt x="640" y="950"/>
                  </a:lnTo>
                  <a:lnTo>
                    <a:pt x="0" y="1326"/>
                  </a:lnTo>
                  <a:lnTo>
                    <a:pt x="2282" y="4558"/>
                  </a:lnTo>
                  <a:lnTo>
                    <a:pt x="1399" y="7143"/>
                  </a:lnTo>
                  <a:lnTo>
                    <a:pt x="3694" y="6550"/>
                  </a:lnTo>
                  <a:lnTo>
                    <a:pt x="5976" y="9782"/>
                  </a:lnTo>
                  <a:lnTo>
                    <a:pt x="6616" y="9412"/>
                  </a:lnTo>
                  <a:lnTo>
                    <a:pt x="5798" y="6009"/>
                  </a:lnTo>
                  <a:lnTo>
                    <a:pt x="7401" y="5600"/>
                  </a:lnTo>
                  <a:lnTo>
                    <a:pt x="8047" y="5224"/>
                  </a:lnTo>
                  <a:lnTo>
                    <a:pt x="5218" y="3595"/>
                  </a:lnTo>
                  <a:lnTo>
                    <a:pt x="43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6" name="Google Shape;3006;p43"/>
          <p:cNvGrpSpPr/>
          <p:nvPr/>
        </p:nvGrpSpPr>
        <p:grpSpPr>
          <a:xfrm>
            <a:off x="4126327" y="4607105"/>
            <a:ext cx="202168" cy="279358"/>
            <a:chOff x="4134334" y="4607105"/>
            <a:chExt cx="202168" cy="279358"/>
          </a:xfrm>
        </p:grpSpPr>
        <p:sp>
          <p:nvSpPr>
            <p:cNvPr id="3007" name="Google Shape;3007;p43"/>
            <p:cNvSpPr/>
            <p:nvPr/>
          </p:nvSpPr>
          <p:spPr>
            <a:xfrm>
              <a:off x="4134334" y="4684331"/>
              <a:ext cx="202168" cy="202132"/>
            </a:xfrm>
            <a:custGeom>
              <a:avLst/>
              <a:gdLst/>
              <a:ahLst/>
              <a:cxnLst/>
              <a:rect l="l" t="t" r="r" b="b"/>
              <a:pathLst>
                <a:path w="30539" h="30545" extrusionOk="0">
                  <a:moveTo>
                    <a:pt x="15270" y="0"/>
                  </a:moveTo>
                  <a:cubicBezTo>
                    <a:pt x="6840" y="0"/>
                    <a:pt x="0" y="6840"/>
                    <a:pt x="0" y="15269"/>
                  </a:cubicBezTo>
                  <a:cubicBezTo>
                    <a:pt x="0" y="23705"/>
                    <a:pt x="6840" y="30545"/>
                    <a:pt x="15270" y="30545"/>
                  </a:cubicBezTo>
                  <a:cubicBezTo>
                    <a:pt x="23706" y="30545"/>
                    <a:pt x="30539" y="23705"/>
                    <a:pt x="30539" y="15269"/>
                  </a:cubicBezTo>
                  <a:cubicBezTo>
                    <a:pt x="30539" y="6840"/>
                    <a:pt x="23706" y="0"/>
                    <a:pt x="15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3"/>
            <p:cNvSpPr/>
            <p:nvPr/>
          </p:nvSpPr>
          <p:spPr>
            <a:xfrm>
              <a:off x="4148832" y="4723368"/>
              <a:ext cx="173219" cy="148609"/>
            </a:xfrm>
            <a:custGeom>
              <a:avLst/>
              <a:gdLst/>
              <a:ahLst/>
              <a:cxnLst/>
              <a:rect l="l" t="t" r="r" b="b"/>
              <a:pathLst>
                <a:path w="26166" h="22457" extrusionOk="0">
                  <a:moveTo>
                    <a:pt x="13044" y="1"/>
                  </a:moveTo>
                  <a:cubicBezTo>
                    <a:pt x="9749" y="1"/>
                    <a:pt x="6457" y="730"/>
                    <a:pt x="3951" y="2187"/>
                  </a:cubicBezTo>
                  <a:cubicBezTo>
                    <a:pt x="1781" y="3441"/>
                    <a:pt x="561" y="5043"/>
                    <a:pt x="277" y="6686"/>
                  </a:cubicBezTo>
                  <a:cubicBezTo>
                    <a:pt x="92" y="7550"/>
                    <a:pt x="0" y="8453"/>
                    <a:pt x="0" y="9370"/>
                  </a:cubicBezTo>
                  <a:cubicBezTo>
                    <a:pt x="0" y="16599"/>
                    <a:pt x="5857" y="22456"/>
                    <a:pt x="13080" y="22456"/>
                  </a:cubicBezTo>
                  <a:cubicBezTo>
                    <a:pt x="20309" y="22456"/>
                    <a:pt x="26166" y="16599"/>
                    <a:pt x="26166" y="9370"/>
                  </a:cubicBezTo>
                  <a:cubicBezTo>
                    <a:pt x="26166" y="8447"/>
                    <a:pt x="26067" y="7550"/>
                    <a:pt x="25889" y="6679"/>
                  </a:cubicBezTo>
                  <a:cubicBezTo>
                    <a:pt x="25585" y="5037"/>
                    <a:pt x="24339" y="3441"/>
                    <a:pt x="22162" y="2187"/>
                  </a:cubicBezTo>
                  <a:cubicBezTo>
                    <a:pt x="19639" y="730"/>
                    <a:pt x="16340" y="1"/>
                    <a:pt x="130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3"/>
            <p:cNvSpPr/>
            <p:nvPr/>
          </p:nvSpPr>
          <p:spPr>
            <a:xfrm>
              <a:off x="4148176" y="4767566"/>
              <a:ext cx="174702" cy="104411"/>
            </a:xfrm>
            <a:custGeom>
              <a:avLst/>
              <a:gdLst/>
              <a:ahLst/>
              <a:cxnLst/>
              <a:rect l="l" t="t" r="r" b="b"/>
              <a:pathLst>
                <a:path w="26390" h="15778" extrusionOk="0">
                  <a:moveTo>
                    <a:pt x="25988" y="0"/>
                  </a:moveTo>
                  <a:cubicBezTo>
                    <a:pt x="26390" y="2157"/>
                    <a:pt x="25170" y="4400"/>
                    <a:pt x="22320" y="6055"/>
                  </a:cubicBezTo>
                  <a:cubicBezTo>
                    <a:pt x="19814" y="7509"/>
                    <a:pt x="16523" y="8237"/>
                    <a:pt x="13227" y="8237"/>
                  </a:cubicBezTo>
                  <a:cubicBezTo>
                    <a:pt x="9932" y="8237"/>
                    <a:pt x="6632" y="7509"/>
                    <a:pt x="4109" y="6055"/>
                  </a:cubicBezTo>
                  <a:cubicBezTo>
                    <a:pt x="1247" y="4400"/>
                    <a:pt x="0" y="2164"/>
                    <a:pt x="376" y="7"/>
                  </a:cubicBezTo>
                  <a:lnTo>
                    <a:pt x="376" y="7"/>
                  </a:lnTo>
                  <a:cubicBezTo>
                    <a:pt x="191" y="871"/>
                    <a:pt x="99" y="1774"/>
                    <a:pt x="99" y="2691"/>
                  </a:cubicBezTo>
                  <a:cubicBezTo>
                    <a:pt x="99" y="9920"/>
                    <a:pt x="5956" y="15777"/>
                    <a:pt x="13179" y="15777"/>
                  </a:cubicBezTo>
                  <a:cubicBezTo>
                    <a:pt x="20408" y="15777"/>
                    <a:pt x="26265" y="9920"/>
                    <a:pt x="26265" y="2691"/>
                  </a:cubicBezTo>
                  <a:cubicBezTo>
                    <a:pt x="26265" y="1768"/>
                    <a:pt x="26166" y="871"/>
                    <a:pt x="259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3"/>
            <p:cNvSpPr/>
            <p:nvPr/>
          </p:nvSpPr>
          <p:spPr>
            <a:xfrm>
              <a:off x="4206333" y="4651158"/>
              <a:ext cx="58124" cy="67267"/>
            </a:xfrm>
            <a:custGeom>
              <a:avLst/>
              <a:gdLst/>
              <a:ahLst/>
              <a:cxnLst/>
              <a:rect l="l" t="t" r="r" b="b"/>
              <a:pathLst>
                <a:path w="8780" h="10165" extrusionOk="0">
                  <a:moveTo>
                    <a:pt x="1" y="0"/>
                  </a:moveTo>
                  <a:lnTo>
                    <a:pt x="1" y="8001"/>
                  </a:lnTo>
                  <a:cubicBezTo>
                    <a:pt x="1" y="8542"/>
                    <a:pt x="324" y="9083"/>
                    <a:pt x="1155" y="9505"/>
                  </a:cubicBezTo>
                  <a:cubicBezTo>
                    <a:pt x="2022" y="9944"/>
                    <a:pt x="3173" y="10165"/>
                    <a:pt x="4322" y="10165"/>
                  </a:cubicBezTo>
                  <a:cubicBezTo>
                    <a:pt x="5419" y="10165"/>
                    <a:pt x="6515" y="9963"/>
                    <a:pt x="7362" y="9558"/>
                  </a:cubicBezTo>
                  <a:cubicBezTo>
                    <a:pt x="8245" y="9142"/>
                    <a:pt x="8780" y="8377"/>
                    <a:pt x="8780" y="8021"/>
                  </a:cubicBezTo>
                  <a:lnTo>
                    <a:pt x="8780" y="20"/>
                  </a:lnTo>
                  <a:cubicBezTo>
                    <a:pt x="8780" y="581"/>
                    <a:pt x="8331" y="1141"/>
                    <a:pt x="7454" y="1557"/>
                  </a:cubicBezTo>
                  <a:cubicBezTo>
                    <a:pt x="6604" y="1963"/>
                    <a:pt x="5507" y="2164"/>
                    <a:pt x="4410" y="2164"/>
                  </a:cubicBezTo>
                  <a:cubicBezTo>
                    <a:pt x="3260" y="2164"/>
                    <a:pt x="2111" y="1943"/>
                    <a:pt x="1247" y="1504"/>
                  </a:cubicBezTo>
                  <a:cubicBezTo>
                    <a:pt x="416" y="1082"/>
                    <a:pt x="1" y="54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3"/>
            <p:cNvSpPr/>
            <p:nvPr/>
          </p:nvSpPr>
          <p:spPr>
            <a:xfrm>
              <a:off x="4215330" y="4627454"/>
              <a:ext cx="40177" cy="53039"/>
            </a:xfrm>
            <a:custGeom>
              <a:avLst/>
              <a:gdLst/>
              <a:ahLst/>
              <a:cxnLst/>
              <a:rect l="l" t="t" r="r" b="b"/>
              <a:pathLst>
                <a:path w="6069" h="8015" extrusionOk="0">
                  <a:moveTo>
                    <a:pt x="3035" y="1"/>
                  </a:moveTo>
                  <a:cubicBezTo>
                    <a:pt x="2274" y="1"/>
                    <a:pt x="1513" y="166"/>
                    <a:pt x="924" y="496"/>
                  </a:cubicBezTo>
                  <a:cubicBezTo>
                    <a:pt x="310" y="839"/>
                    <a:pt x="7" y="1294"/>
                    <a:pt x="0" y="1749"/>
                  </a:cubicBezTo>
                  <a:cubicBezTo>
                    <a:pt x="0" y="1749"/>
                    <a:pt x="7" y="6313"/>
                    <a:pt x="7" y="6313"/>
                  </a:cubicBezTo>
                  <a:cubicBezTo>
                    <a:pt x="7" y="6313"/>
                    <a:pt x="7" y="6313"/>
                    <a:pt x="7" y="6313"/>
                  </a:cubicBezTo>
                  <a:cubicBezTo>
                    <a:pt x="33" y="6748"/>
                    <a:pt x="330" y="7170"/>
                    <a:pt x="898" y="7500"/>
                  </a:cubicBezTo>
                  <a:cubicBezTo>
                    <a:pt x="1491" y="7843"/>
                    <a:pt x="2268" y="8015"/>
                    <a:pt x="3044" y="8015"/>
                  </a:cubicBezTo>
                  <a:cubicBezTo>
                    <a:pt x="3819" y="8015"/>
                    <a:pt x="4594" y="7843"/>
                    <a:pt x="5185" y="7500"/>
                  </a:cubicBezTo>
                  <a:cubicBezTo>
                    <a:pt x="5739" y="7177"/>
                    <a:pt x="6029" y="6768"/>
                    <a:pt x="6062" y="6346"/>
                  </a:cubicBezTo>
                  <a:cubicBezTo>
                    <a:pt x="6062" y="6346"/>
                    <a:pt x="6062" y="6346"/>
                    <a:pt x="6062" y="6346"/>
                  </a:cubicBezTo>
                  <a:cubicBezTo>
                    <a:pt x="6062" y="6346"/>
                    <a:pt x="6069" y="1762"/>
                    <a:pt x="6069" y="1762"/>
                  </a:cubicBezTo>
                  <a:cubicBezTo>
                    <a:pt x="6069" y="1320"/>
                    <a:pt x="5785" y="878"/>
                    <a:pt x="5211" y="535"/>
                  </a:cubicBezTo>
                  <a:cubicBezTo>
                    <a:pt x="4616" y="179"/>
                    <a:pt x="3826" y="1"/>
                    <a:pt x="30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3"/>
            <p:cNvSpPr/>
            <p:nvPr/>
          </p:nvSpPr>
          <p:spPr>
            <a:xfrm>
              <a:off x="4195853" y="4615344"/>
              <a:ext cx="79169" cy="57030"/>
            </a:xfrm>
            <a:custGeom>
              <a:avLst/>
              <a:gdLst/>
              <a:ahLst/>
              <a:cxnLst/>
              <a:rect l="l" t="t" r="r" b="b"/>
              <a:pathLst>
                <a:path w="11959" h="8618" extrusionOk="0">
                  <a:moveTo>
                    <a:pt x="5958" y="1"/>
                  </a:moveTo>
                  <a:cubicBezTo>
                    <a:pt x="4514" y="1"/>
                    <a:pt x="3070" y="313"/>
                    <a:pt x="1953" y="940"/>
                  </a:cubicBezTo>
                  <a:cubicBezTo>
                    <a:pt x="1834" y="1006"/>
                    <a:pt x="1683" y="1099"/>
                    <a:pt x="1571" y="1178"/>
                  </a:cubicBezTo>
                  <a:cubicBezTo>
                    <a:pt x="1425" y="1277"/>
                    <a:pt x="1287" y="1369"/>
                    <a:pt x="1122" y="1521"/>
                  </a:cubicBezTo>
                  <a:cubicBezTo>
                    <a:pt x="759" y="1837"/>
                    <a:pt x="594" y="2068"/>
                    <a:pt x="476" y="2233"/>
                  </a:cubicBezTo>
                  <a:cubicBezTo>
                    <a:pt x="383" y="2372"/>
                    <a:pt x="298" y="2543"/>
                    <a:pt x="251" y="2636"/>
                  </a:cubicBezTo>
                  <a:cubicBezTo>
                    <a:pt x="179" y="2781"/>
                    <a:pt x="133" y="2932"/>
                    <a:pt x="113" y="2998"/>
                  </a:cubicBezTo>
                  <a:cubicBezTo>
                    <a:pt x="93" y="3058"/>
                    <a:pt x="54" y="3190"/>
                    <a:pt x="27" y="3368"/>
                  </a:cubicBezTo>
                  <a:cubicBezTo>
                    <a:pt x="7" y="3506"/>
                    <a:pt x="1" y="3605"/>
                    <a:pt x="1" y="3724"/>
                  </a:cubicBezTo>
                  <a:lnTo>
                    <a:pt x="1" y="4852"/>
                  </a:lnTo>
                  <a:cubicBezTo>
                    <a:pt x="1" y="5043"/>
                    <a:pt x="7" y="5168"/>
                    <a:pt x="67" y="5439"/>
                  </a:cubicBezTo>
                  <a:cubicBezTo>
                    <a:pt x="86" y="5524"/>
                    <a:pt x="133" y="5703"/>
                    <a:pt x="238" y="5933"/>
                  </a:cubicBezTo>
                  <a:cubicBezTo>
                    <a:pt x="311" y="6092"/>
                    <a:pt x="515" y="6487"/>
                    <a:pt x="918" y="6883"/>
                  </a:cubicBezTo>
                  <a:cubicBezTo>
                    <a:pt x="1333" y="7292"/>
                    <a:pt x="1735" y="7543"/>
                    <a:pt x="2078" y="7727"/>
                  </a:cubicBezTo>
                  <a:cubicBezTo>
                    <a:pt x="2369" y="7886"/>
                    <a:pt x="2725" y="8024"/>
                    <a:pt x="2745" y="8031"/>
                  </a:cubicBezTo>
                  <a:cubicBezTo>
                    <a:pt x="2982" y="8130"/>
                    <a:pt x="3233" y="8209"/>
                    <a:pt x="3483" y="8281"/>
                  </a:cubicBezTo>
                  <a:cubicBezTo>
                    <a:pt x="4423" y="8547"/>
                    <a:pt x="5317" y="8617"/>
                    <a:pt x="6004" y="8617"/>
                  </a:cubicBezTo>
                  <a:cubicBezTo>
                    <a:pt x="6359" y="8617"/>
                    <a:pt x="6658" y="8598"/>
                    <a:pt x="6880" y="8578"/>
                  </a:cubicBezTo>
                  <a:cubicBezTo>
                    <a:pt x="7263" y="8539"/>
                    <a:pt x="7856" y="8473"/>
                    <a:pt x="8549" y="8268"/>
                  </a:cubicBezTo>
                  <a:cubicBezTo>
                    <a:pt x="8892" y="8169"/>
                    <a:pt x="9406" y="7998"/>
                    <a:pt x="10007" y="7668"/>
                  </a:cubicBezTo>
                  <a:cubicBezTo>
                    <a:pt x="10145" y="7589"/>
                    <a:pt x="10514" y="7378"/>
                    <a:pt x="10838" y="7088"/>
                  </a:cubicBezTo>
                  <a:cubicBezTo>
                    <a:pt x="10930" y="7009"/>
                    <a:pt x="11055" y="6890"/>
                    <a:pt x="11154" y="6784"/>
                  </a:cubicBezTo>
                  <a:cubicBezTo>
                    <a:pt x="11194" y="6731"/>
                    <a:pt x="11253" y="6672"/>
                    <a:pt x="11293" y="6619"/>
                  </a:cubicBezTo>
                  <a:cubicBezTo>
                    <a:pt x="11352" y="6547"/>
                    <a:pt x="11425" y="6448"/>
                    <a:pt x="11477" y="6375"/>
                  </a:cubicBezTo>
                  <a:cubicBezTo>
                    <a:pt x="11517" y="6316"/>
                    <a:pt x="11603" y="6184"/>
                    <a:pt x="11702" y="5980"/>
                  </a:cubicBezTo>
                  <a:cubicBezTo>
                    <a:pt x="11774" y="5828"/>
                    <a:pt x="11827" y="5676"/>
                    <a:pt x="11847" y="5610"/>
                  </a:cubicBezTo>
                  <a:cubicBezTo>
                    <a:pt x="11867" y="5551"/>
                    <a:pt x="11900" y="5426"/>
                    <a:pt x="11926" y="5241"/>
                  </a:cubicBezTo>
                  <a:cubicBezTo>
                    <a:pt x="11952" y="5102"/>
                    <a:pt x="11952" y="5003"/>
                    <a:pt x="11959" y="4885"/>
                  </a:cubicBezTo>
                  <a:lnTo>
                    <a:pt x="11959" y="3757"/>
                  </a:lnTo>
                  <a:cubicBezTo>
                    <a:pt x="11959" y="3500"/>
                    <a:pt x="11919" y="3249"/>
                    <a:pt x="11847" y="3012"/>
                  </a:cubicBezTo>
                  <a:cubicBezTo>
                    <a:pt x="11814" y="2913"/>
                    <a:pt x="11721" y="2609"/>
                    <a:pt x="11491" y="2266"/>
                  </a:cubicBezTo>
                  <a:cubicBezTo>
                    <a:pt x="11293" y="1976"/>
                    <a:pt x="11082" y="1758"/>
                    <a:pt x="10937" y="1626"/>
                  </a:cubicBezTo>
                  <a:cubicBezTo>
                    <a:pt x="10890" y="1580"/>
                    <a:pt x="10745" y="1448"/>
                    <a:pt x="10561" y="1310"/>
                  </a:cubicBezTo>
                  <a:cubicBezTo>
                    <a:pt x="10435" y="1217"/>
                    <a:pt x="10264" y="1112"/>
                    <a:pt x="10132" y="1026"/>
                  </a:cubicBezTo>
                  <a:lnTo>
                    <a:pt x="10125" y="1026"/>
                  </a:lnTo>
                  <a:cubicBezTo>
                    <a:pt x="8987" y="344"/>
                    <a:pt x="7472" y="1"/>
                    <a:pt x="59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3"/>
            <p:cNvSpPr/>
            <p:nvPr/>
          </p:nvSpPr>
          <p:spPr>
            <a:xfrm>
              <a:off x="4195814" y="4639981"/>
              <a:ext cx="79208" cy="30507"/>
            </a:xfrm>
            <a:custGeom>
              <a:avLst/>
              <a:gdLst/>
              <a:ahLst/>
              <a:cxnLst/>
              <a:rect l="l" t="t" r="r" b="b"/>
              <a:pathLst>
                <a:path w="11965" h="4610" extrusionOk="0">
                  <a:moveTo>
                    <a:pt x="11965" y="34"/>
                  </a:moveTo>
                  <a:lnTo>
                    <a:pt x="11965" y="57"/>
                  </a:lnTo>
                  <a:lnTo>
                    <a:pt x="11965" y="57"/>
                  </a:lnTo>
                  <a:cubicBezTo>
                    <a:pt x="11965" y="50"/>
                    <a:pt x="11965" y="42"/>
                    <a:pt x="11965" y="34"/>
                  </a:cubicBezTo>
                  <a:close/>
                  <a:moveTo>
                    <a:pt x="7" y="1"/>
                  </a:moveTo>
                  <a:lnTo>
                    <a:pt x="7" y="1129"/>
                  </a:lnTo>
                  <a:cubicBezTo>
                    <a:pt x="0" y="1999"/>
                    <a:pt x="561" y="2877"/>
                    <a:pt x="1695" y="3549"/>
                  </a:cubicBezTo>
                  <a:cubicBezTo>
                    <a:pt x="2873" y="4255"/>
                    <a:pt x="4439" y="4609"/>
                    <a:pt x="6005" y="4609"/>
                  </a:cubicBezTo>
                  <a:cubicBezTo>
                    <a:pt x="7500" y="4609"/>
                    <a:pt x="8995" y="4286"/>
                    <a:pt x="10151" y="3635"/>
                  </a:cubicBezTo>
                  <a:cubicBezTo>
                    <a:pt x="11352" y="2962"/>
                    <a:pt x="11958" y="2065"/>
                    <a:pt x="11958" y="1162"/>
                  </a:cubicBezTo>
                  <a:lnTo>
                    <a:pt x="11965" y="57"/>
                  </a:lnTo>
                  <a:lnTo>
                    <a:pt x="11965" y="57"/>
                  </a:lnTo>
                  <a:cubicBezTo>
                    <a:pt x="11954" y="953"/>
                    <a:pt x="11348" y="1840"/>
                    <a:pt x="10151" y="2507"/>
                  </a:cubicBezTo>
                  <a:cubicBezTo>
                    <a:pt x="8995" y="3158"/>
                    <a:pt x="7500" y="3481"/>
                    <a:pt x="6005" y="3481"/>
                  </a:cubicBezTo>
                  <a:cubicBezTo>
                    <a:pt x="4439" y="3481"/>
                    <a:pt x="2873" y="3127"/>
                    <a:pt x="1695" y="2421"/>
                  </a:cubicBezTo>
                  <a:cubicBezTo>
                    <a:pt x="567" y="1749"/>
                    <a:pt x="7" y="871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3"/>
            <p:cNvSpPr/>
            <p:nvPr/>
          </p:nvSpPr>
          <p:spPr>
            <a:xfrm>
              <a:off x="4214674" y="4607105"/>
              <a:ext cx="41574" cy="43020"/>
            </a:xfrm>
            <a:custGeom>
              <a:avLst/>
              <a:gdLst/>
              <a:ahLst/>
              <a:cxnLst/>
              <a:rect l="l" t="t" r="r" b="b"/>
              <a:pathLst>
                <a:path w="6280" h="6501" extrusionOk="0">
                  <a:moveTo>
                    <a:pt x="3124" y="1"/>
                  </a:moveTo>
                  <a:cubicBezTo>
                    <a:pt x="2322" y="1"/>
                    <a:pt x="1521" y="177"/>
                    <a:pt x="911" y="530"/>
                  </a:cubicBezTo>
                  <a:cubicBezTo>
                    <a:pt x="304" y="886"/>
                    <a:pt x="1" y="1348"/>
                    <a:pt x="1" y="1809"/>
                  </a:cubicBezTo>
                  <a:lnTo>
                    <a:pt x="1" y="4679"/>
                  </a:lnTo>
                  <a:cubicBezTo>
                    <a:pt x="1" y="5140"/>
                    <a:pt x="291" y="5615"/>
                    <a:pt x="911" y="5971"/>
                  </a:cubicBezTo>
                  <a:cubicBezTo>
                    <a:pt x="1524" y="6324"/>
                    <a:pt x="2327" y="6501"/>
                    <a:pt x="3129" y="6501"/>
                  </a:cubicBezTo>
                  <a:cubicBezTo>
                    <a:pt x="3932" y="6501"/>
                    <a:pt x="4733" y="6324"/>
                    <a:pt x="5343" y="5971"/>
                  </a:cubicBezTo>
                  <a:cubicBezTo>
                    <a:pt x="5950" y="5615"/>
                    <a:pt x="6253" y="5154"/>
                    <a:pt x="6253" y="4692"/>
                  </a:cubicBezTo>
                  <a:lnTo>
                    <a:pt x="6273" y="1823"/>
                  </a:lnTo>
                  <a:cubicBezTo>
                    <a:pt x="6273" y="1829"/>
                    <a:pt x="6273" y="1836"/>
                    <a:pt x="6273" y="1842"/>
                  </a:cubicBezTo>
                  <a:cubicBezTo>
                    <a:pt x="6280" y="1368"/>
                    <a:pt x="5970" y="893"/>
                    <a:pt x="5343" y="530"/>
                  </a:cubicBezTo>
                  <a:cubicBezTo>
                    <a:pt x="4730" y="177"/>
                    <a:pt x="3927" y="1"/>
                    <a:pt x="3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3"/>
            <p:cNvSpPr/>
            <p:nvPr/>
          </p:nvSpPr>
          <p:spPr>
            <a:xfrm>
              <a:off x="4214674" y="4619076"/>
              <a:ext cx="41534" cy="31049"/>
            </a:xfrm>
            <a:custGeom>
              <a:avLst/>
              <a:gdLst/>
              <a:ahLst/>
              <a:cxnLst/>
              <a:rect l="l" t="t" r="r" b="b"/>
              <a:pathLst>
                <a:path w="6274" h="4692" extrusionOk="0">
                  <a:moveTo>
                    <a:pt x="1" y="0"/>
                  </a:moveTo>
                  <a:lnTo>
                    <a:pt x="1" y="2870"/>
                  </a:lnTo>
                  <a:cubicBezTo>
                    <a:pt x="1" y="3338"/>
                    <a:pt x="291" y="3806"/>
                    <a:pt x="911" y="4162"/>
                  </a:cubicBezTo>
                  <a:cubicBezTo>
                    <a:pt x="1524" y="4515"/>
                    <a:pt x="2327" y="4692"/>
                    <a:pt x="3129" y="4692"/>
                  </a:cubicBezTo>
                  <a:cubicBezTo>
                    <a:pt x="3932" y="4692"/>
                    <a:pt x="4733" y="4515"/>
                    <a:pt x="5343" y="4162"/>
                  </a:cubicBezTo>
                  <a:cubicBezTo>
                    <a:pt x="5950" y="3806"/>
                    <a:pt x="6253" y="3345"/>
                    <a:pt x="6253" y="2883"/>
                  </a:cubicBezTo>
                  <a:lnTo>
                    <a:pt x="6273" y="14"/>
                  </a:lnTo>
                  <a:lnTo>
                    <a:pt x="6273" y="14"/>
                  </a:lnTo>
                  <a:cubicBezTo>
                    <a:pt x="6267" y="475"/>
                    <a:pt x="5963" y="937"/>
                    <a:pt x="5363" y="1293"/>
                  </a:cubicBezTo>
                  <a:cubicBezTo>
                    <a:pt x="4750" y="1646"/>
                    <a:pt x="3946" y="1823"/>
                    <a:pt x="3143" y="1823"/>
                  </a:cubicBezTo>
                  <a:cubicBezTo>
                    <a:pt x="2340" y="1823"/>
                    <a:pt x="1537" y="1646"/>
                    <a:pt x="924" y="1293"/>
                  </a:cubicBezTo>
                  <a:cubicBezTo>
                    <a:pt x="304" y="937"/>
                    <a:pt x="1" y="46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6" name="Google Shape;3016;p43"/>
          <p:cNvSpPr/>
          <p:nvPr/>
        </p:nvSpPr>
        <p:spPr>
          <a:xfrm>
            <a:off x="6409928" y="4711739"/>
            <a:ext cx="15286" cy="8867"/>
          </a:xfrm>
          <a:custGeom>
            <a:avLst/>
            <a:gdLst/>
            <a:ahLst/>
            <a:cxnLst/>
            <a:rect l="l" t="t" r="r" b="b"/>
            <a:pathLst>
              <a:path w="2309" h="1340" extrusionOk="0">
                <a:moveTo>
                  <a:pt x="2309" y="1"/>
                </a:moveTo>
                <a:cubicBezTo>
                  <a:pt x="2276" y="1"/>
                  <a:pt x="2249" y="7"/>
                  <a:pt x="2223" y="14"/>
                </a:cubicBezTo>
                <a:cubicBezTo>
                  <a:pt x="2183" y="27"/>
                  <a:pt x="2137" y="34"/>
                  <a:pt x="2091" y="47"/>
                </a:cubicBezTo>
                <a:cubicBezTo>
                  <a:pt x="2045" y="60"/>
                  <a:pt x="1999" y="73"/>
                  <a:pt x="1959" y="86"/>
                </a:cubicBezTo>
                <a:cubicBezTo>
                  <a:pt x="1920" y="93"/>
                  <a:pt x="1887" y="106"/>
                  <a:pt x="1854" y="119"/>
                </a:cubicBezTo>
                <a:cubicBezTo>
                  <a:pt x="1827" y="126"/>
                  <a:pt x="1808" y="133"/>
                  <a:pt x="1788" y="139"/>
                </a:cubicBezTo>
                <a:cubicBezTo>
                  <a:pt x="1768" y="146"/>
                  <a:pt x="1748" y="152"/>
                  <a:pt x="1728" y="159"/>
                </a:cubicBezTo>
                <a:cubicBezTo>
                  <a:pt x="1702" y="166"/>
                  <a:pt x="1682" y="172"/>
                  <a:pt x="1656" y="185"/>
                </a:cubicBezTo>
                <a:cubicBezTo>
                  <a:pt x="1623" y="198"/>
                  <a:pt x="1583" y="212"/>
                  <a:pt x="1550" y="225"/>
                </a:cubicBezTo>
                <a:cubicBezTo>
                  <a:pt x="1511" y="245"/>
                  <a:pt x="1471" y="258"/>
                  <a:pt x="1432" y="278"/>
                </a:cubicBezTo>
                <a:cubicBezTo>
                  <a:pt x="1418" y="284"/>
                  <a:pt x="1405" y="284"/>
                  <a:pt x="1399" y="291"/>
                </a:cubicBezTo>
                <a:cubicBezTo>
                  <a:pt x="1366" y="304"/>
                  <a:pt x="1339" y="317"/>
                  <a:pt x="1306" y="337"/>
                </a:cubicBezTo>
                <a:cubicBezTo>
                  <a:pt x="1260" y="357"/>
                  <a:pt x="1214" y="383"/>
                  <a:pt x="1168" y="410"/>
                </a:cubicBezTo>
                <a:cubicBezTo>
                  <a:pt x="1128" y="429"/>
                  <a:pt x="1089" y="449"/>
                  <a:pt x="1049" y="469"/>
                </a:cubicBezTo>
                <a:cubicBezTo>
                  <a:pt x="660" y="693"/>
                  <a:pt x="310" y="983"/>
                  <a:pt x="0" y="1340"/>
                </a:cubicBezTo>
                <a:lnTo>
                  <a:pt x="2309" y="1"/>
                </a:ln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7" name="Google Shape;3017;p43"/>
          <p:cNvSpPr/>
          <p:nvPr/>
        </p:nvSpPr>
        <p:spPr>
          <a:xfrm>
            <a:off x="6470839" y="4876991"/>
            <a:ext cx="748" cy="437"/>
          </a:xfrm>
          <a:custGeom>
            <a:avLst/>
            <a:gdLst/>
            <a:ahLst/>
            <a:cxnLst/>
            <a:rect l="l" t="t" r="r" b="b"/>
            <a:pathLst>
              <a:path w="113" h="66" extrusionOk="0">
                <a:moveTo>
                  <a:pt x="113" y="0"/>
                </a:moveTo>
                <a:cubicBezTo>
                  <a:pt x="73" y="20"/>
                  <a:pt x="40" y="40"/>
                  <a:pt x="0" y="66"/>
                </a:cubicBezTo>
                <a:cubicBezTo>
                  <a:pt x="14" y="59"/>
                  <a:pt x="27" y="53"/>
                  <a:pt x="40" y="46"/>
                </a:cubicBezTo>
                <a:cubicBezTo>
                  <a:pt x="47" y="40"/>
                  <a:pt x="53" y="33"/>
                  <a:pt x="53" y="33"/>
                </a:cubicBezTo>
                <a:cubicBezTo>
                  <a:pt x="66" y="26"/>
                  <a:pt x="80" y="20"/>
                  <a:pt x="93" y="13"/>
                </a:cubicBezTo>
                <a:lnTo>
                  <a:pt x="113" y="0"/>
                </a:ln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8" name="Google Shape;3018;p43"/>
          <p:cNvSpPr/>
          <p:nvPr/>
        </p:nvSpPr>
        <p:spPr>
          <a:xfrm>
            <a:off x="6497385" y="4762198"/>
            <a:ext cx="1801" cy="3322"/>
          </a:xfrm>
          <a:custGeom>
            <a:avLst/>
            <a:gdLst/>
            <a:ahLst/>
            <a:cxnLst/>
            <a:rect l="l" t="t" r="r" b="b"/>
            <a:pathLst>
              <a:path w="272" h="502" extrusionOk="0">
                <a:moveTo>
                  <a:pt x="271" y="502"/>
                </a:moveTo>
                <a:cubicBezTo>
                  <a:pt x="185" y="330"/>
                  <a:pt x="93" y="165"/>
                  <a:pt x="1" y="0"/>
                </a:cubicBezTo>
                <a:cubicBezTo>
                  <a:pt x="93" y="165"/>
                  <a:pt x="185" y="330"/>
                  <a:pt x="271" y="502"/>
                </a:cubicBez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9" name="Google Shape;3019;p43"/>
          <p:cNvGrpSpPr/>
          <p:nvPr/>
        </p:nvGrpSpPr>
        <p:grpSpPr>
          <a:xfrm>
            <a:off x="6300092" y="4620438"/>
            <a:ext cx="269374" cy="279338"/>
            <a:chOff x="6314624" y="4620438"/>
            <a:chExt cx="269374" cy="279338"/>
          </a:xfrm>
        </p:grpSpPr>
        <p:sp>
          <p:nvSpPr>
            <p:cNvPr id="3020" name="Google Shape;3020;p43"/>
            <p:cNvSpPr/>
            <p:nvPr/>
          </p:nvSpPr>
          <p:spPr>
            <a:xfrm>
              <a:off x="6331306" y="4620438"/>
              <a:ext cx="252692" cy="256647"/>
            </a:xfrm>
            <a:custGeom>
              <a:avLst/>
              <a:gdLst/>
              <a:ahLst/>
              <a:cxnLst/>
              <a:rect l="l" t="t" r="r" b="b"/>
              <a:pathLst>
                <a:path w="38171" h="38783" extrusionOk="0">
                  <a:moveTo>
                    <a:pt x="18" y="6090"/>
                  </a:moveTo>
                  <a:cubicBezTo>
                    <a:pt x="12" y="6094"/>
                    <a:pt x="6" y="6097"/>
                    <a:pt x="0" y="6100"/>
                  </a:cubicBezTo>
                  <a:lnTo>
                    <a:pt x="18" y="6090"/>
                  </a:lnTo>
                  <a:close/>
                  <a:moveTo>
                    <a:pt x="11742" y="0"/>
                  </a:moveTo>
                  <a:cubicBezTo>
                    <a:pt x="10912" y="0"/>
                    <a:pt x="10159" y="196"/>
                    <a:pt x="9511" y="573"/>
                  </a:cubicBezTo>
                  <a:lnTo>
                    <a:pt x="18" y="6090"/>
                  </a:lnTo>
                  <a:lnTo>
                    <a:pt x="18" y="6090"/>
                  </a:lnTo>
                  <a:cubicBezTo>
                    <a:pt x="47" y="6074"/>
                    <a:pt x="80" y="6057"/>
                    <a:pt x="112" y="6041"/>
                  </a:cubicBezTo>
                  <a:cubicBezTo>
                    <a:pt x="152" y="6015"/>
                    <a:pt x="191" y="5995"/>
                    <a:pt x="231" y="5975"/>
                  </a:cubicBezTo>
                  <a:cubicBezTo>
                    <a:pt x="264" y="5962"/>
                    <a:pt x="290" y="5949"/>
                    <a:pt x="323" y="5929"/>
                  </a:cubicBezTo>
                  <a:cubicBezTo>
                    <a:pt x="343" y="5922"/>
                    <a:pt x="363" y="5909"/>
                    <a:pt x="383" y="5903"/>
                  </a:cubicBezTo>
                  <a:cubicBezTo>
                    <a:pt x="422" y="5889"/>
                    <a:pt x="455" y="5870"/>
                    <a:pt x="495" y="5856"/>
                  </a:cubicBezTo>
                  <a:cubicBezTo>
                    <a:pt x="521" y="5843"/>
                    <a:pt x="554" y="5837"/>
                    <a:pt x="581" y="5823"/>
                  </a:cubicBezTo>
                  <a:cubicBezTo>
                    <a:pt x="600" y="5817"/>
                    <a:pt x="620" y="5810"/>
                    <a:pt x="640" y="5804"/>
                  </a:cubicBezTo>
                  <a:cubicBezTo>
                    <a:pt x="686" y="5784"/>
                    <a:pt x="739" y="5764"/>
                    <a:pt x="792" y="5751"/>
                  </a:cubicBezTo>
                  <a:cubicBezTo>
                    <a:pt x="825" y="5738"/>
                    <a:pt x="858" y="5724"/>
                    <a:pt x="897" y="5718"/>
                  </a:cubicBezTo>
                  <a:cubicBezTo>
                    <a:pt x="930" y="5705"/>
                    <a:pt x="970" y="5698"/>
                    <a:pt x="1009" y="5685"/>
                  </a:cubicBezTo>
                  <a:cubicBezTo>
                    <a:pt x="1029" y="5678"/>
                    <a:pt x="1056" y="5672"/>
                    <a:pt x="1082" y="5665"/>
                  </a:cubicBezTo>
                  <a:cubicBezTo>
                    <a:pt x="1095" y="5665"/>
                    <a:pt x="1108" y="5658"/>
                    <a:pt x="1121" y="5658"/>
                  </a:cubicBezTo>
                  <a:cubicBezTo>
                    <a:pt x="1148" y="5652"/>
                    <a:pt x="1174" y="5645"/>
                    <a:pt x="1201" y="5639"/>
                  </a:cubicBezTo>
                  <a:cubicBezTo>
                    <a:pt x="1220" y="5639"/>
                    <a:pt x="1234" y="5632"/>
                    <a:pt x="1253" y="5632"/>
                  </a:cubicBezTo>
                  <a:cubicBezTo>
                    <a:pt x="1280" y="5626"/>
                    <a:pt x="1306" y="5619"/>
                    <a:pt x="1339" y="5612"/>
                  </a:cubicBezTo>
                  <a:cubicBezTo>
                    <a:pt x="1418" y="5599"/>
                    <a:pt x="1497" y="5586"/>
                    <a:pt x="1583" y="5573"/>
                  </a:cubicBezTo>
                  <a:cubicBezTo>
                    <a:pt x="1610" y="5573"/>
                    <a:pt x="1636" y="5566"/>
                    <a:pt x="1669" y="5566"/>
                  </a:cubicBezTo>
                  <a:cubicBezTo>
                    <a:pt x="1689" y="5560"/>
                    <a:pt x="1715" y="5560"/>
                    <a:pt x="1735" y="5560"/>
                  </a:cubicBezTo>
                  <a:cubicBezTo>
                    <a:pt x="1774" y="5553"/>
                    <a:pt x="1814" y="5546"/>
                    <a:pt x="1854" y="5546"/>
                  </a:cubicBezTo>
                  <a:cubicBezTo>
                    <a:pt x="1880" y="5546"/>
                    <a:pt x="1913" y="5540"/>
                    <a:pt x="1946" y="5540"/>
                  </a:cubicBezTo>
                  <a:cubicBezTo>
                    <a:pt x="2037" y="5535"/>
                    <a:pt x="2130" y="5532"/>
                    <a:pt x="2224" y="5532"/>
                  </a:cubicBezTo>
                  <a:cubicBezTo>
                    <a:pt x="3370" y="5532"/>
                    <a:pt x="4663" y="5908"/>
                    <a:pt x="6029" y="6701"/>
                  </a:cubicBezTo>
                  <a:cubicBezTo>
                    <a:pt x="8977" y="8402"/>
                    <a:pt x="11569" y="11634"/>
                    <a:pt x="13086" y="15137"/>
                  </a:cubicBezTo>
                  <a:cubicBezTo>
                    <a:pt x="13396" y="14780"/>
                    <a:pt x="13746" y="14490"/>
                    <a:pt x="14135" y="14266"/>
                  </a:cubicBezTo>
                  <a:cubicBezTo>
                    <a:pt x="14175" y="14246"/>
                    <a:pt x="14214" y="14226"/>
                    <a:pt x="14254" y="14207"/>
                  </a:cubicBezTo>
                  <a:cubicBezTo>
                    <a:pt x="14300" y="14180"/>
                    <a:pt x="14346" y="14154"/>
                    <a:pt x="14392" y="14134"/>
                  </a:cubicBezTo>
                  <a:cubicBezTo>
                    <a:pt x="14425" y="14114"/>
                    <a:pt x="14452" y="14101"/>
                    <a:pt x="14485" y="14088"/>
                  </a:cubicBezTo>
                  <a:cubicBezTo>
                    <a:pt x="14491" y="14081"/>
                    <a:pt x="14504" y="14081"/>
                    <a:pt x="14518" y="14075"/>
                  </a:cubicBezTo>
                  <a:cubicBezTo>
                    <a:pt x="14557" y="14055"/>
                    <a:pt x="14597" y="14042"/>
                    <a:pt x="14636" y="14022"/>
                  </a:cubicBezTo>
                  <a:cubicBezTo>
                    <a:pt x="14669" y="14009"/>
                    <a:pt x="14709" y="13995"/>
                    <a:pt x="14742" y="13982"/>
                  </a:cubicBezTo>
                  <a:cubicBezTo>
                    <a:pt x="14768" y="13969"/>
                    <a:pt x="14788" y="13963"/>
                    <a:pt x="14814" y="13956"/>
                  </a:cubicBezTo>
                  <a:cubicBezTo>
                    <a:pt x="14834" y="13949"/>
                    <a:pt x="14854" y="13943"/>
                    <a:pt x="14874" y="13936"/>
                  </a:cubicBezTo>
                  <a:cubicBezTo>
                    <a:pt x="14894" y="13930"/>
                    <a:pt x="14913" y="13923"/>
                    <a:pt x="14940" y="13916"/>
                  </a:cubicBezTo>
                  <a:cubicBezTo>
                    <a:pt x="14973" y="13903"/>
                    <a:pt x="15006" y="13890"/>
                    <a:pt x="15045" y="13883"/>
                  </a:cubicBezTo>
                  <a:cubicBezTo>
                    <a:pt x="15085" y="13870"/>
                    <a:pt x="15131" y="13857"/>
                    <a:pt x="15177" y="13844"/>
                  </a:cubicBezTo>
                  <a:cubicBezTo>
                    <a:pt x="15223" y="13831"/>
                    <a:pt x="15269" y="13824"/>
                    <a:pt x="15309" y="13811"/>
                  </a:cubicBezTo>
                  <a:cubicBezTo>
                    <a:pt x="15335" y="13804"/>
                    <a:pt x="15362" y="13798"/>
                    <a:pt x="15395" y="13798"/>
                  </a:cubicBezTo>
                  <a:cubicBezTo>
                    <a:pt x="15395" y="13791"/>
                    <a:pt x="15401" y="13791"/>
                    <a:pt x="15408" y="13791"/>
                  </a:cubicBezTo>
                  <a:cubicBezTo>
                    <a:pt x="15434" y="13784"/>
                    <a:pt x="15467" y="13778"/>
                    <a:pt x="15494" y="13778"/>
                  </a:cubicBezTo>
                  <a:cubicBezTo>
                    <a:pt x="15527" y="13771"/>
                    <a:pt x="15560" y="13765"/>
                    <a:pt x="15593" y="13758"/>
                  </a:cubicBezTo>
                  <a:lnTo>
                    <a:pt x="15612" y="13758"/>
                  </a:lnTo>
                  <a:cubicBezTo>
                    <a:pt x="15652" y="13751"/>
                    <a:pt x="15692" y="13745"/>
                    <a:pt x="15731" y="13738"/>
                  </a:cubicBezTo>
                  <a:cubicBezTo>
                    <a:pt x="15744" y="13738"/>
                    <a:pt x="15758" y="13732"/>
                    <a:pt x="15771" y="13732"/>
                  </a:cubicBezTo>
                  <a:cubicBezTo>
                    <a:pt x="15810" y="13732"/>
                    <a:pt x="15857" y="13725"/>
                    <a:pt x="15903" y="13718"/>
                  </a:cubicBezTo>
                  <a:lnTo>
                    <a:pt x="15909" y="13718"/>
                  </a:lnTo>
                  <a:cubicBezTo>
                    <a:pt x="15949" y="13718"/>
                    <a:pt x="15982" y="13712"/>
                    <a:pt x="16021" y="13712"/>
                  </a:cubicBezTo>
                  <a:cubicBezTo>
                    <a:pt x="16041" y="13712"/>
                    <a:pt x="16061" y="13705"/>
                    <a:pt x="16081" y="13705"/>
                  </a:cubicBezTo>
                  <a:lnTo>
                    <a:pt x="16180" y="13705"/>
                  </a:lnTo>
                  <a:cubicBezTo>
                    <a:pt x="16246" y="13703"/>
                    <a:pt x="16312" y="13701"/>
                    <a:pt x="16380" y="13701"/>
                  </a:cubicBezTo>
                  <a:cubicBezTo>
                    <a:pt x="17524" y="13701"/>
                    <a:pt x="18812" y="14074"/>
                    <a:pt x="20170" y="14860"/>
                  </a:cubicBezTo>
                  <a:cubicBezTo>
                    <a:pt x="21193" y="15453"/>
                    <a:pt x="22175" y="16231"/>
                    <a:pt x="23079" y="17135"/>
                  </a:cubicBezTo>
                  <a:cubicBezTo>
                    <a:pt x="23211" y="17267"/>
                    <a:pt x="23336" y="17399"/>
                    <a:pt x="23468" y="17531"/>
                  </a:cubicBezTo>
                  <a:cubicBezTo>
                    <a:pt x="23653" y="17735"/>
                    <a:pt x="23844" y="17940"/>
                    <a:pt x="24022" y="18151"/>
                  </a:cubicBezTo>
                  <a:cubicBezTo>
                    <a:pt x="24147" y="18296"/>
                    <a:pt x="24266" y="18441"/>
                    <a:pt x="24385" y="18586"/>
                  </a:cubicBezTo>
                  <a:cubicBezTo>
                    <a:pt x="24563" y="18804"/>
                    <a:pt x="24734" y="19028"/>
                    <a:pt x="24906" y="19259"/>
                  </a:cubicBezTo>
                  <a:cubicBezTo>
                    <a:pt x="24959" y="19331"/>
                    <a:pt x="25018" y="19411"/>
                    <a:pt x="25071" y="19490"/>
                  </a:cubicBezTo>
                  <a:cubicBezTo>
                    <a:pt x="25183" y="19641"/>
                    <a:pt x="25288" y="19800"/>
                    <a:pt x="25394" y="19958"/>
                  </a:cubicBezTo>
                  <a:cubicBezTo>
                    <a:pt x="25506" y="20116"/>
                    <a:pt x="25605" y="20275"/>
                    <a:pt x="25711" y="20433"/>
                  </a:cubicBezTo>
                  <a:cubicBezTo>
                    <a:pt x="25862" y="20677"/>
                    <a:pt x="26014" y="20921"/>
                    <a:pt x="26153" y="21172"/>
                  </a:cubicBezTo>
                  <a:cubicBezTo>
                    <a:pt x="26205" y="21251"/>
                    <a:pt x="26251" y="21337"/>
                    <a:pt x="26298" y="21422"/>
                  </a:cubicBezTo>
                  <a:cubicBezTo>
                    <a:pt x="26390" y="21587"/>
                    <a:pt x="26482" y="21752"/>
                    <a:pt x="26568" y="21924"/>
                  </a:cubicBezTo>
                  <a:cubicBezTo>
                    <a:pt x="26614" y="22009"/>
                    <a:pt x="26660" y="22095"/>
                    <a:pt x="26700" y="22174"/>
                  </a:cubicBezTo>
                  <a:cubicBezTo>
                    <a:pt x="26832" y="22431"/>
                    <a:pt x="26957" y="22689"/>
                    <a:pt x="27069" y="22946"/>
                  </a:cubicBezTo>
                  <a:cubicBezTo>
                    <a:pt x="27188" y="23210"/>
                    <a:pt x="27300" y="23467"/>
                    <a:pt x="27406" y="23731"/>
                  </a:cubicBezTo>
                  <a:cubicBezTo>
                    <a:pt x="28191" y="25663"/>
                    <a:pt x="28639" y="27662"/>
                    <a:pt x="28633" y="29522"/>
                  </a:cubicBezTo>
                  <a:cubicBezTo>
                    <a:pt x="28633" y="29601"/>
                    <a:pt x="28633" y="29674"/>
                    <a:pt x="28626" y="29753"/>
                  </a:cubicBezTo>
                  <a:cubicBezTo>
                    <a:pt x="28626" y="29825"/>
                    <a:pt x="28626" y="29898"/>
                    <a:pt x="28619" y="29970"/>
                  </a:cubicBezTo>
                  <a:cubicBezTo>
                    <a:pt x="28619" y="30023"/>
                    <a:pt x="28613" y="30082"/>
                    <a:pt x="28613" y="30142"/>
                  </a:cubicBezTo>
                  <a:cubicBezTo>
                    <a:pt x="28606" y="30181"/>
                    <a:pt x="28606" y="30221"/>
                    <a:pt x="28600" y="30254"/>
                  </a:cubicBezTo>
                  <a:cubicBezTo>
                    <a:pt x="28600" y="30307"/>
                    <a:pt x="28593" y="30366"/>
                    <a:pt x="28586" y="30419"/>
                  </a:cubicBezTo>
                  <a:cubicBezTo>
                    <a:pt x="28580" y="30485"/>
                    <a:pt x="28573" y="30557"/>
                    <a:pt x="28567" y="30623"/>
                  </a:cubicBezTo>
                  <a:cubicBezTo>
                    <a:pt x="28567" y="30630"/>
                    <a:pt x="28560" y="30643"/>
                    <a:pt x="28560" y="30650"/>
                  </a:cubicBezTo>
                  <a:cubicBezTo>
                    <a:pt x="28553" y="30702"/>
                    <a:pt x="28547" y="30749"/>
                    <a:pt x="28540" y="30795"/>
                  </a:cubicBezTo>
                  <a:cubicBezTo>
                    <a:pt x="28540" y="30828"/>
                    <a:pt x="28534" y="30854"/>
                    <a:pt x="28527" y="30887"/>
                  </a:cubicBezTo>
                  <a:cubicBezTo>
                    <a:pt x="28520" y="30947"/>
                    <a:pt x="28507" y="31006"/>
                    <a:pt x="28501" y="31065"/>
                  </a:cubicBezTo>
                  <a:cubicBezTo>
                    <a:pt x="28487" y="31125"/>
                    <a:pt x="28474" y="31191"/>
                    <a:pt x="28468" y="31257"/>
                  </a:cubicBezTo>
                  <a:cubicBezTo>
                    <a:pt x="28448" y="31342"/>
                    <a:pt x="28428" y="31428"/>
                    <a:pt x="28408" y="31514"/>
                  </a:cubicBezTo>
                  <a:cubicBezTo>
                    <a:pt x="28395" y="31573"/>
                    <a:pt x="28382" y="31632"/>
                    <a:pt x="28369" y="31685"/>
                  </a:cubicBezTo>
                  <a:cubicBezTo>
                    <a:pt x="28349" y="31751"/>
                    <a:pt x="28336" y="31824"/>
                    <a:pt x="28316" y="31890"/>
                  </a:cubicBezTo>
                  <a:cubicBezTo>
                    <a:pt x="28316" y="31890"/>
                    <a:pt x="28316" y="31896"/>
                    <a:pt x="28309" y="31903"/>
                  </a:cubicBezTo>
                  <a:cubicBezTo>
                    <a:pt x="28296" y="31962"/>
                    <a:pt x="28276" y="32022"/>
                    <a:pt x="28263" y="32081"/>
                  </a:cubicBezTo>
                  <a:cubicBezTo>
                    <a:pt x="28257" y="32094"/>
                    <a:pt x="28257" y="32101"/>
                    <a:pt x="28250" y="32114"/>
                  </a:cubicBezTo>
                  <a:cubicBezTo>
                    <a:pt x="28237" y="32160"/>
                    <a:pt x="28224" y="32206"/>
                    <a:pt x="28204" y="32259"/>
                  </a:cubicBezTo>
                  <a:cubicBezTo>
                    <a:pt x="28197" y="32279"/>
                    <a:pt x="28191" y="32305"/>
                    <a:pt x="28184" y="32332"/>
                  </a:cubicBezTo>
                  <a:cubicBezTo>
                    <a:pt x="28171" y="32371"/>
                    <a:pt x="28158" y="32404"/>
                    <a:pt x="28144" y="32444"/>
                  </a:cubicBezTo>
                  <a:cubicBezTo>
                    <a:pt x="28138" y="32470"/>
                    <a:pt x="28125" y="32490"/>
                    <a:pt x="28118" y="32516"/>
                  </a:cubicBezTo>
                  <a:cubicBezTo>
                    <a:pt x="28105" y="32549"/>
                    <a:pt x="28098" y="32582"/>
                    <a:pt x="28085" y="32609"/>
                  </a:cubicBezTo>
                  <a:cubicBezTo>
                    <a:pt x="28072" y="32648"/>
                    <a:pt x="28052" y="32694"/>
                    <a:pt x="28039" y="32734"/>
                  </a:cubicBezTo>
                  <a:cubicBezTo>
                    <a:pt x="28019" y="32780"/>
                    <a:pt x="27999" y="32826"/>
                    <a:pt x="27980" y="32879"/>
                  </a:cubicBezTo>
                  <a:cubicBezTo>
                    <a:pt x="27960" y="32938"/>
                    <a:pt x="27933" y="32998"/>
                    <a:pt x="27907" y="33057"/>
                  </a:cubicBezTo>
                  <a:cubicBezTo>
                    <a:pt x="27881" y="33116"/>
                    <a:pt x="27854" y="33182"/>
                    <a:pt x="27821" y="33242"/>
                  </a:cubicBezTo>
                  <a:cubicBezTo>
                    <a:pt x="27749" y="33413"/>
                    <a:pt x="27663" y="33578"/>
                    <a:pt x="27577" y="33743"/>
                  </a:cubicBezTo>
                  <a:cubicBezTo>
                    <a:pt x="27551" y="33796"/>
                    <a:pt x="27518" y="33842"/>
                    <a:pt x="27491" y="33895"/>
                  </a:cubicBezTo>
                  <a:cubicBezTo>
                    <a:pt x="27465" y="33941"/>
                    <a:pt x="27439" y="33987"/>
                    <a:pt x="27412" y="34033"/>
                  </a:cubicBezTo>
                  <a:cubicBezTo>
                    <a:pt x="27393" y="34073"/>
                    <a:pt x="27366" y="34119"/>
                    <a:pt x="27340" y="34159"/>
                  </a:cubicBezTo>
                  <a:cubicBezTo>
                    <a:pt x="27320" y="34192"/>
                    <a:pt x="27300" y="34225"/>
                    <a:pt x="27280" y="34258"/>
                  </a:cubicBezTo>
                  <a:cubicBezTo>
                    <a:pt x="27050" y="34627"/>
                    <a:pt x="26799" y="34983"/>
                    <a:pt x="26529" y="35319"/>
                  </a:cubicBezTo>
                  <a:cubicBezTo>
                    <a:pt x="26496" y="35366"/>
                    <a:pt x="26456" y="35412"/>
                    <a:pt x="26416" y="35451"/>
                  </a:cubicBezTo>
                  <a:cubicBezTo>
                    <a:pt x="26383" y="35498"/>
                    <a:pt x="26350" y="35537"/>
                    <a:pt x="26317" y="35577"/>
                  </a:cubicBezTo>
                  <a:cubicBezTo>
                    <a:pt x="26291" y="35603"/>
                    <a:pt x="26265" y="35636"/>
                    <a:pt x="26238" y="35669"/>
                  </a:cubicBezTo>
                  <a:cubicBezTo>
                    <a:pt x="26199" y="35715"/>
                    <a:pt x="26159" y="35761"/>
                    <a:pt x="26120" y="35801"/>
                  </a:cubicBezTo>
                  <a:cubicBezTo>
                    <a:pt x="26034" y="35893"/>
                    <a:pt x="25955" y="35986"/>
                    <a:pt x="25869" y="36071"/>
                  </a:cubicBezTo>
                  <a:cubicBezTo>
                    <a:pt x="25783" y="36164"/>
                    <a:pt x="25691" y="36256"/>
                    <a:pt x="25599" y="36348"/>
                  </a:cubicBezTo>
                  <a:cubicBezTo>
                    <a:pt x="25447" y="36494"/>
                    <a:pt x="25295" y="36639"/>
                    <a:pt x="25143" y="36784"/>
                  </a:cubicBezTo>
                  <a:cubicBezTo>
                    <a:pt x="25104" y="36817"/>
                    <a:pt x="25064" y="36850"/>
                    <a:pt x="25025" y="36883"/>
                  </a:cubicBezTo>
                  <a:cubicBezTo>
                    <a:pt x="24998" y="36909"/>
                    <a:pt x="24965" y="36935"/>
                    <a:pt x="24939" y="36955"/>
                  </a:cubicBezTo>
                  <a:cubicBezTo>
                    <a:pt x="24893" y="36995"/>
                    <a:pt x="24847" y="37034"/>
                    <a:pt x="24800" y="37074"/>
                  </a:cubicBezTo>
                  <a:cubicBezTo>
                    <a:pt x="24754" y="37114"/>
                    <a:pt x="24708" y="37153"/>
                    <a:pt x="24662" y="37193"/>
                  </a:cubicBezTo>
                  <a:cubicBezTo>
                    <a:pt x="24616" y="37232"/>
                    <a:pt x="24563" y="37272"/>
                    <a:pt x="24517" y="37311"/>
                  </a:cubicBezTo>
                  <a:cubicBezTo>
                    <a:pt x="24424" y="37384"/>
                    <a:pt x="24326" y="37463"/>
                    <a:pt x="24227" y="37536"/>
                  </a:cubicBezTo>
                  <a:cubicBezTo>
                    <a:pt x="24180" y="37575"/>
                    <a:pt x="24134" y="37615"/>
                    <a:pt x="24081" y="37648"/>
                  </a:cubicBezTo>
                  <a:cubicBezTo>
                    <a:pt x="24029" y="37687"/>
                    <a:pt x="23983" y="37720"/>
                    <a:pt x="23930" y="37760"/>
                  </a:cubicBezTo>
                  <a:cubicBezTo>
                    <a:pt x="23884" y="37793"/>
                    <a:pt x="23837" y="37832"/>
                    <a:pt x="23785" y="37865"/>
                  </a:cubicBezTo>
                  <a:cubicBezTo>
                    <a:pt x="23732" y="37898"/>
                    <a:pt x="23686" y="37938"/>
                    <a:pt x="23633" y="37971"/>
                  </a:cubicBezTo>
                  <a:cubicBezTo>
                    <a:pt x="23580" y="38011"/>
                    <a:pt x="23534" y="38044"/>
                    <a:pt x="23481" y="38076"/>
                  </a:cubicBezTo>
                  <a:cubicBezTo>
                    <a:pt x="23382" y="38149"/>
                    <a:pt x="23277" y="38215"/>
                    <a:pt x="23178" y="38281"/>
                  </a:cubicBezTo>
                  <a:cubicBezTo>
                    <a:pt x="23072" y="38354"/>
                    <a:pt x="22973" y="38419"/>
                    <a:pt x="22868" y="38479"/>
                  </a:cubicBezTo>
                  <a:lnTo>
                    <a:pt x="22868" y="38485"/>
                  </a:lnTo>
                  <a:cubicBezTo>
                    <a:pt x="22716" y="38578"/>
                    <a:pt x="22571" y="38664"/>
                    <a:pt x="22419" y="38756"/>
                  </a:cubicBezTo>
                  <a:cubicBezTo>
                    <a:pt x="22413" y="38762"/>
                    <a:pt x="22406" y="38762"/>
                    <a:pt x="22400" y="38769"/>
                  </a:cubicBezTo>
                  <a:lnTo>
                    <a:pt x="22380" y="38782"/>
                  </a:lnTo>
                  <a:lnTo>
                    <a:pt x="22380" y="38782"/>
                  </a:lnTo>
                  <a:lnTo>
                    <a:pt x="31759" y="33328"/>
                  </a:lnTo>
                  <a:cubicBezTo>
                    <a:pt x="31970" y="33202"/>
                    <a:pt x="32181" y="33077"/>
                    <a:pt x="32392" y="32945"/>
                  </a:cubicBezTo>
                  <a:cubicBezTo>
                    <a:pt x="32874" y="32642"/>
                    <a:pt x="33349" y="32312"/>
                    <a:pt x="33804" y="31962"/>
                  </a:cubicBezTo>
                  <a:cubicBezTo>
                    <a:pt x="33988" y="31817"/>
                    <a:pt x="34166" y="31679"/>
                    <a:pt x="34345" y="31527"/>
                  </a:cubicBezTo>
                  <a:cubicBezTo>
                    <a:pt x="34430" y="31454"/>
                    <a:pt x="34516" y="31375"/>
                    <a:pt x="34602" y="31303"/>
                  </a:cubicBezTo>
                  <a:cubicBezTo>
                    <a:pt x="36660" y="29476"/>
                    <a:pt x="38144" y="27081"/>
                    <a:pt x="38157" y="23988"/>
                  </a:cubicBezTo>
                  <a:cubicBezTo>
                    <a:pt x="38170" y="18599"/>
                    <a:pt x="34378" y="12037"/>
                    <a:pt x="29688" y="9326"/>
                  </a:cubicBezTo>
                  <a:cubicBezTo>
                    <a:pt x="28323" y="8538"/>
                    <a:pt x="27032" y="8165"/>
                    <a:pt x="25886" y="8165"/>
                  </a:cubicBezTo>
                  <a:cubicBezTo>
                    <a:pt x="25056" y="8165"/>
                    <a:pt x="24302" y="8362"/>
                    <a:pt x="23653" y="8739"/>
                  </a:cubicBezTo>
                  <a:lnTo>
                    <a:pt x="22518" y="9398"/>
                  </a:lnTo>
                  <a:cubicBezTo>
                    <a:pt x="21819" y="7835"/>
                    <a:pt x="20909" y="6331"/>
                    <a:pt x="19847" y="4992"/>
                  </a:cubicBezTo>
                  <a:cubicBezTo>
                    <a:pt x="19603" y="4689"/>
                    <a:pt x="19352" y="4386"/>
                    <a:pt x="19095" y="4102"/>
                  </a:cubicBezTo>
                  <a:cubicBezTo>
                    <a:pt x="19036" y="4036"/>
                    <a:pt x="18976" y="3977"/>
                    <a:pt x="18917" y="3911"/>
                  </a:cubicBezTo>
                  <a:cubicBezTo>
                    <a:pt x="18745" y="3719"/>
                    <a:pt x="18567" y="3541"/>
                    <a:pt x="18383" y="3357"/>
                  </a:cubicBezTo>
                  <a:cubicBezTo>
                    <a:pt x="18343" y="3317"/>
                    <a:pt x="18304" y="3277"/>
                    <a:pt x="18257" y="3238"/>
                  </a:cubicBezTo>
                  <a:cubicBezTo>
                    <a:pt x="18218" y="3198"/>
                    <a:pt x="18178" y="3159"/>
                    <a:pt x="18139" y="3126"/>
                  </a:cubicBezTo>
                  <a:cubicBezTo>
                    <a:pt x="18099" y="3086"/>
                    <a:pt x="18053" y="3040"/>
                    <a:pt x="18013" y="3000"/>
                  </a:cubicBezTo>
                  <a:cubicBezTo>
                    <a:pt x="17974" y="2967"/>
                    <a:pt x="17934" y="2928"/>
                    <a:pt x="17895" y="2895"/>
                  </a:cubicBezTo>
                  <a:cubicBezTo>
                    <a:pt x="17855" y="2855"/>
                    <a:pt x="17809" y="2822"/>
                    <a:pt x="17769" y="2783"/>
                  </a:cubicBezTo>
                  <a:cubicBezTo>
                    <a:pt x="17730" y="2750"/>
                    <a:pt x="17684" y="2710"/>
                    <a:pt x="17644" y="2671"/>
                  </a:cubicBezTo>
                  <a:cubicBezTo>
                    <a:pt x="17486" y="2539"/>
                    <a:pt x="17327" y="2407"/>
                    <a:pt x="17169" y="2275"/>
                  </a:cubicBezTo>
                  <a:cubicBezTo>
                    <a:pt x="17129" y="2248"/>
                    <a:pt x="17090" y="2216"/>
                    <a:pt x="17057" y="2189"/>
                  </a:cubicBezTo>
                  <a:cubicBezTo>
                    <a:pt x="16833" y="2011"/>
                    <a:pt x="16602" y="1840"/>
                    <a:pt x="16371" y="1681"/>
                  </a:cubicBezTo>
                  <a:cubicBezTo>
                    <a:pt x="16325" y="1655"/>
                    <a:pt x="16279" y="1622"/>
                    <a:pt x="16232" y="1589"/>
                  </a:cubicBezTo>
                  <a:cubicBezTo>
                    <a:pt x="16008" y="1437"/>
                    <a:pt x="15784" y="1299"/>
                    <a:pt x="15553" y="1167"/>
                  </a:cubicBezTo>
                  <a:cubicBezTo>
                    <a:pt x="14183" y="375"/>
                    <a:pt x="12889" y="0"/>
                    <a:pt x="11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3"/>
            <p:cNvSpPr/>
            <p:nvPr/>
          </p:nvSpPr>
          <p:spPr>
            <a:xfrm>
              <a:off x="6314624" y="4657046"/>
              <a:ext cx="206279" cy="242730"/>
            </a:xfrm>
            <a:custGeom>
              <a:avLst/>
              <a:gdLst/>
              <a:ahLst/>
              <a:cxnLst/>
              <a:rect l="l" t="t" r="r" b="b"/>
              <a:pathLst>
                <a:path w="31160" h="36680" extrusionOk="0">
                  <a:moveTo>
                    <a:pt x="4744" y="0"/>
                  </a:moveTo>
                  <a:cubicBezTo>
                    <a:pt x="4650" y="0"/>
                    <a:pt x="4557" y="3"/>
                    <a:pt x="4466" y="8"/>
                  </a:cubicBezTo>
                  <a:cubicBezTo>
                    <a:pt x="4433" y="8"/>
                    <a:pt x="4400" y="14"/>
                    <a:pt x="4367" y="14"/>
                  </a:cubicBezTo>
                  <a:cubicBezTo>
                    <a:pt x="4334" y="14"/>
                    <a:pt x="4294" y="21"/>
                    <a:pt x="4255" y="28"/>
                  </a:cubicBezTo>
                  <a:cubicBezTo>
                    <a:pt x="4235" y="28"/>
                    <a:pt x="4209" y="28"/>
                    <a:pt x="4182" y="34"/>
                  </a:cubicBezTo>
                  <a:cubicBezTo>
                    <a:pt x="4156" y="34"/>
                    <a:pt x="4130" y="41"/>
                    <a:pt x="4103" y="41"/>
                  </a:cubicBezTo>
                  <a:cubicBezTo>
                    <a:pt x="4017" y="54"/>
                    <a:pt x="3938" y="67"/>
                    <a:pt x="3859" y="80"/>
                  </a:cubicBezTo>
                  <a:cubicBezTo>
                    <a:pt x="3826" y="87"/>
                    <a:pt x="3800" y="94"/>
                    <a:pt x="3773" y="100"/>
                  </a:cubicBezTo>
                  <a:cubicBezTo>
                    <a:pt x="3754" y="100"/>
                    <a:pt x="3740" y="107"/>
                    <a:pt x="3721" y="107"/>
                  </a:cubicBezTo>
                  <a:cubicBezTo>
                    <a:pt x="3694" y="113"/>
                    <a:pt x="3668" y="120"/>
                    <a:pt x="3641" y="126"/>
                  </a:cubicBezTo>
                  <a:cubicBezTo>
                    <a:pt x="3628" y="126"/>
                    <a:pt x="3615" y="133"/>
                    <a:pt x="3602" y="133"/>
                  </a:cubicBezTo>
                  <a:cubicBezTo>
                    <a:pt x="3576" y="140"/>
                    <a:pt x="3549" y="146"/>
                    <a:pt x="3529" y="153"/>
                  </a:cubicBezTo>
                  <a:cubicBezTo>
                    <a:pt x="3490" y="166"/>
                    <a:pt x="3450" y="173"/>
                    <a:pt x="3417" y="186"/>
                  </a:cubicBezTo>
                  <a:cubicBezTo>
                    <a:pt x="3378" y="192"/>
                    <a:pt x="3345" y="206"/>
                    <a:pt x="3312" y="219"/>
                  </a:cubicBezTo>
                  <a:cubicBezTo>
                    <a:pt x="3259" y="232"/>
                    <a:pt x="3206" y="252"/>
                    <a:pt x="3160" y="272"/>
                  </a:cubicBezTo>
                  <a:cubicBezTo>
                    <a:pt x="3140" y="278"/>
                    <a:pt x="3120" y="285"/>
                    <a:pt x="3101" y="291"/>
                  </a:cubicBezTo>
                  <a:cubicBezTo>
                    <a:pt x="3074" y="305"/>
                    <a:pt x="3041" y="311"/>
                    <a:pt x="3008" y="324"/>
                  </a:cubicBezTo>
                  <a:cubicBezTo>
                    <a:pt x="2975" y="338"/>
                    <a:pt x="2942" y="357"/>
                    <a:pt x="2903" y="371"/>
                  </a:cubicBezTo>
                  <a:cubicBezTo>
                    <a:pt x="2883" y="377"/>
                    <a:pt x="2863" y="390"/>
                    <a:pt x="2843" y="397"/>
                  </a:cubicBezTo>
                  <a:cubicBezTo>
                    <a:pt x="2810" y="417"/>
                    <a:pt x="2777" y="430"/>
                    <a:pt x="2751" y="443"/>
                  </a:cubicBezTo>
                  <a:cubicBezTo>
                    <a:pt x="2705" y="463"/>
                    <a:pt x="2665" y="483"/>
                    <a:pt x="2626" y="509"/>
                  </a:cubicBezTo>
                  <a:cubicBezTo>
                    <a:pt x="2593" y="529"/>
                    <a:pt x="2553" y="549"/>
                    <a:pt x="2514" y="568"/>
                  </a:cubicBezTo>
                  <a:cubicBezTo>
                    <a:pt x="2514" y="568"/>
                    <a:pt x="2514" y="568"/>
                    <a:pt x="2507" y="575"/>
                  </a:cubicBezTo>
                  <a:cubicBezTo>
                    <a:pt x="2316" y="687"/>
                    <a:pt x="2131" y="812"/>
                    <a:pt x="1960" y="958"/>
                  </a:cubicBezTo>
                  <a:cubicBezTo>
                    <a:pt x="1953" y="958"/>
                    <a:pt x="1953" y="964"/>
                    <a:pt x="1953" y="964"/>
                  </a:cubicBezTo>
                  <a:cubicBezTo>
                    <a:pt x="1867" y="1037"/>
                    <a:pt x="1781" y="1109"/>
                    <a:pt x="1702" y="1188"/>
                  </a:cubicBezTo>
                  <a:cubicBezTo>
                    <a:pt x="1669" y="1215"/>
                    <a:pt x="1643" y="1248"/>
                    <a:pt x="1617" y="1274"/>
                  </a:cubicBezTo>
                  <a:cubicBezTo>
                    <a:pt x="1537" y="1353"/>
                    <a:pt x="1465" y="1432"/>
                    <a:pt x="1392" y="1518"/>
                  </a:cubicBezTo>
                  <a:cubicBezTo>
                    <a:pt x="1386" y="1531"/>
                    <a:pt x="1373" y="1545"/>
                    <a:pt x="1359" y="1564"/>
                  </a:cubicBezTo>
                  <a:cubicBezTo>
                    <a:pt x="1326" y="1604"/>
                    <a:pt x="1293" y="1650"/>
                    <a:pt x="1260" y="1690"/>
                  </a:cubicBezTo>
                  <a:cubicBezTo>
                    <a:pt x="1227" y="1736"/>
                    <a:pt x="1194" y="1782"/>
                    <a:pt x="1161" y="1822"/>
                  </a:cubicBezTo>
                  <a:cubicBezTo>
                    <a:pt x="1089" y="1921"/>
                    <a:pt x="1030" y="2019"/>
                    <a:pt x="964" y="2125"/>
                  </a:cubicBezTo>
                  <a:cubicBezTo>
                    <a:pt x="871" y="2283"/>
                    <a:pt x="785" y="2448"/>
                    <a:pt x="700" y="2620"/>
                  </a:cubicBezTo>
                  <a:cubicBezTo>
                    <a:pt x="673" y="2672"/>
                    <a:pt x="647" y="2732"/>
                    <a:pt x="627" y="2791"/>
                  </a:cubicBezTo>
                  <a:cubicBezTo>
                    <a:pt x="601" y="2851"/>
                    <a:pt x="574" y="2903"/>
                    <a:pt x="555" y="2963"/>
                  </a:cubicBezTo>
                  <a:cubicBezTo>
                    <a:pt x="548" y="2969"/>
                    <a:pt x="548" y="2982"/>
                    <a:pt x="541" y="2989"/>
                  </a:cubicBezTo>
                  <a:cubicBezTo>
                    <a:pt x="522" y="3042"/>
                    <a:pt x="502" y="3101"/>
                    <a:pt x="482" y="3161"/>
                  </a:cubicBezTo>
                  <a:cubicBezTo>
                    <a:pt x="436" y="3286"/>
                    <a:pt x="396" y="3411"/>
                    <a:pt x="357" y="3543"/>
                  </a:cubicBezTo>
                  <a:cubicBezTo>
                    <a:pt x="337" y="3609"/>
                    <a:pt x="317" y="3675"/>
                    <a:pt x="304" y="3741"/>
                  </a:cubicBezTo>
                  <a:cubicBezTo>
                    <a:pt x="284" y="3813"/>
                    <a:pt x="264" y="3879"/>
                    <a:pt x="251" y="3952"/>
                  </a:cubicBezTo>
                  <a:cubicBezTo>
                    <a:pt x="231" y="4018"/>
                    <a:pt x="218" y="4091"/>
                    <a:pt x="205" y="4163"/>
                  </a:cubicBezTo>
                  <a:cubicBezTo>
                    <a:pt x="192" y="4222"/>
                    <a:pt x="179" y="4288"/>
                    <a:pt x="172" y="4354"/>
                  </a:cubicBezTo>
                  <a:cubicBezTo>
                    <a:pt x="165" y="4374"/>
                    <a:pt x="159" y="4394"/>
                    <a:pt x="159" y="4414"/>
                  </a:cubicBezTo>
                  <a:cubicBezTo>
                    <a:pt x="152" y="4466"/>
                    <a:pt x="139" y="4513"/>
                    <a:pt x="133" y="4565"/>
                  </a:cubicBezTo>
                  <a:cubicBezTo>
                    <a:pt x="126" y="4612"/>
                    <a:pt x="119" y="4658"/>
                    <a:pt x="113" y="4704"/>
                  </a:cubicBezTo>
                  <a:cubicBezTo>
                    <a:pt x="100" y="4803"/>
                    <a:pt x="93" y="4895"/>
                    <a:pt x="80" y="4994"/>
                  </a:cubicBezTo>
                  <a:cubicBezTo>
                    <a:pt x="73" y="5034"/>
                    <a:pt x="73" y="5080"/>
                    <a:pt x="67" y="5126"/>
                  </a:cubicBezTo>
                  <a:cubicBezTo>
                    <a:pt x="53" y="5271"/>
                    <a:pt x="47" y="5423"/>
                    <a:pt x="40" y="5575"/>
                  </a:cubicBezTo>
                  <a:cubicBezTo>
                    <a:pt x="34" y="5627"/>
                    <a:pt x="34" y="5680"/>
                    <a:pt x="34" y="5733"/>
                  </a:cubicBezTo>
                  <a:cubicBezTo>
                    <a:pt x="34" y="5753"/>
                    <a:pt x="34" y="5772"/>
                    <a:pt x="34" y="5799"/>
                  </a:cubicBezTo>
                  <a:cubicBezTo>
                    <a:pt x="27" y="5871"/>
                    <a:pt x="27" y="5944"/>
                    <a:pt x="27" y="6023"/>
                  </a:cubicBezTo>
                  <a:cubicBezTo>
                    <a:pt x="1" y="15798"/>
                    <a:pt x="14755" y="35638"/>
                    <a:pt x="15527" y="36680"/>
                  </a:cubicBezTo>
                  <a:cubicBezTo>
                    <a:pt x="15540" y="36680"/>
                    <a:pt x="15553" y="36673"/>
                    <a:pt x="15573" y="36673"/>
                  </a:cubicBezTo>
                  <a:lnTo>
                    <a:pt x="15580" y="36673"/>
                  </a:lnTo>
                  <a:cubicBezTo>
                    <a:pt x="15600" y="36667"/>
                    <a:pt x="15619" y="36660"/>
                    <a:pt x="15639" y="36660"/>
                  </a:cubicBezTo>
                  <a:cubicBezTo>
                    <a:pt x="15652" y="36654"/>
                    <a:pt x="15666" y="36654"/>
                    <a:pt x="15685" y="36654"/>
                  </a:cubicBezTo>
                  <a:cubicBezTo>
                    <a:pt x="15699" y="36647"/>
                    <a:pt x="15712" y="36647"/>
                    <a:pt x="15725" y="36640"/>
                  </a:cubicBezTo>
                  <a:cubicBezTo>
                    <a:pt x="16015" y="36588"/>
                    <a:pt x="16549" y="36476"/>
                    <a:pt x="17255" y="36291"/>
                  </a:cubicBezTo>
                  <a:cubicBezTo>
                    <a:pt x="17295" y="36284"/>
                    <a:pt x="17334" y="36271"/>
                    <a:pt x="17374" y="36264"/>
                  </a:cubicBezTo>
                  <a:cubicBezTo>
                    <a:pt x="17499" y="36232"/>
                    <a:pt x="17625" y="36199"/>
                    <a:pt x="17756" y="36166"/>
                  </a:cubicBezTo>
                  <a:cubicBezTo>
                    <a:pt x="17849" y="36139"/>
                    <a:pt x="17941" y="36113"/>
                    <a:pt x="18040" y="36086"/>
                  </a:cubicBezTo>
                  <a:cubicBezTo>
                    <a:pt x="18086" y="36073"/>
                    <a:pt x="18139" y="36053"/>
                    <a:pt x="18192" y="36040"/>
                  </a:cubicBezTo>
                  <a:cubicBezTo>
                    <a:pt x="18271" y="36020"/>
                    <a:pt x="18350" y="35994"/>
                    <a:pt x="18436" y="35968"/>
                  </a:cubicBezTo>
                  <a:cubicBezTo>
                    <a:pt x="18462" y="35961"/>
                    <a:pt x="18489" y="35954"/>
                    <a:pt x="18515" y="35948"/>
                  </a:cubicBezTo>
                  <a:cubicBezTo>
                    <a:pt x="18568" y="35935"/>
                    <a:pt x="18614" y="35915"/>
                    <a:pt x="18667" y="35902"/>
                  </a:cubicBezTo>
                  <a:cubicBezTo>
                    <a:pt x="18739" y="35882"/>
                    <a:pt x="18805" y="35862"/>
                    <a:pt x="18878" y="35836"/>
                  </a:cubicBezTo>
                  <a:cubicBezTo>
                    <a:pt x="18970" y="35809"/>
                    <a:pt x="19076" y="35776"/>
                    <a:pt x="19175" y="35743"/>
                  </a:cubicBezTo>
                  <a:cubicBezTo>
                    <a:pt x="19227" y="35724"/>
                    <a:pt x="19287" y="35710"/>
                    <a:pt x="19346" y="35691"/>
                  </a:cubicBezTo>
                  <a:cubicBezTo>
                    <a:pt x="19445" y="35658"/>
                    <a:pt x="19551" y="35625"/>
                    <a:pt x="19649" y="35592"/>
                  </a:cubicBezTo>
                  <a:cubicBezTo>
                    <a:pt x="19729" y="35565"/>
                    <a:pt x="19801" y="35539"/>
                    <a:pt x="19880" y="35513"/>
                  </a:cubicBezTo>
                  <a:cubicBezTo>
                    <a:pt x="20058" y="35453"/>
                    <a:pt x="20243" y="35387"/>
                    <a:pt x="20434" y="35315"/>
                  </a:cubicBezTo>
                  <a:cubicBezTo>
                    <a:pt x="20494" y="35295"/>
                    <a:pt x="20553" y="35275"/>
                    <a:pt x="20619" y="35249"/>
                  </a:cubicBezTo>
                  <a:cubicBezTo>
                    <a:pt x="20678" y="35229"/>
                    <a:pt x="20744" y="35203"/>
                    <a:pt x="20810" y="35176"/>
                  </a:cubicBezTo>
                  <a:cubicBezTo>
                    <a:pt x="20870" y="35156"/>
                    <a:pt x="20936" y="35130"/>
                    <a:pt x="20995" y="35104"/>
                  </a:cubicBezTo>
                  <a:cubicBezTo>
                    <a:pt x="21127" y="35057"/>
                    <a:pt x="21252" y="35005"/>
                    <a:pt x="21384" y="34952"/>
                  </a:cubicBezTo>
                  <a:cubicBezTo>
                    <a:pt x="21450" y="34932"/>
                    <a:pt x="21510" y="34906"/>
                    <a:pt x="21575" y="34879"/>
                  </a:cubicBezTo>
                  <a:cubicBezTo>
                    <a:pt x="21635" y="34853"/>
                    <a:pt x="21694" y="34827"/>
                    <a:pt x="21754" y="34807"/>
                  </a:cubicBezTo>
                  <a:cubicBezTo>
                    <a:pt x="21839" y="34767"/>
                    <a:pt x="21932" y="34728"/>
                    <a:pt x="22024" y="34695"/>
                  </a:cubicBezTo>
                  <a:cubicBezTo>
                    <a:pt x="22195" y="34616"/>
                    <a:pt x="22374" y="34536"/>
                    <a:pt x="22552" y="34457"/>
                  </a:cubicBezTo>
                  <a:cubicBezTo>
                    <a:pt x="22624" y="34424"/>
                    <a:pt x="22690" y="34398"/>
                    <a:pt x="22763" y="34365"/>
                  </a:cubicBezTo>
                  <a:cubicBezTo>
                    <a:pt x="22895" y="34306"/>
                    <a:pt x="23027" y="34240"/>
                    <a:pt x="23158" y="34174"/>
                  </a:cubicBezTo>
                  <a:cubicBezTo>
                    <a:pt x="23224" y="34147"/>
                    <a:pt x="23290" y="34114"/>
                    <a:pt x="23356" y="34081"/>
                  </a:cubicBezTo>
                  <a:cubicBezTo>
                    <a:pt x="23422" y="34048"/>
                    <a:pt x="23488" y="34015"/>
                    <a:pt x="23554" y="33982"/>
                  </a:cubicBezTo>
                  <a:cubicBezTo>
                    <a:pt x="23699" y="33910"/>
                    <a:pt x="23838" y="33837"/>
                    <a:pt x="23976" y="33765"/>
                  </a:cubicBezTo>
                  <a:cubicBezTo>
                    <a:pt x="24095" y="33699"/>
                    <a:pt x="24214" y="33633"/>
                    <a:pt x="24333" y="33567"/>
                  </a:cubicBezTo>
                  <a:lnTo>
                    <a:pt x="24352" y="33560"/>
                  </a:lnTo>
                  <a:cubicBezTo>
                    <a:pt x="24418" y="33521"/>
                    <a:pt x="24484" y="33488"/>
                    <a:pt x="24550" y="33448"/>
                  </a:cubicBezTo>
                  <a:cubicBezTo>
                    <a:pt x="24616" y="33415"/>
                    <a:pt x="24682" y="33376"/>
                    <a:pt x="24741" y="33336"/>
                  </a:cubicBezTo>
                  <a:cubicBezTo>
                    <a:pt x="24748" y="33336"/>
                    <a:pt x="24755" y="33329"/>
                    <a:pt x="24761" y="33329"/>
                  </a:cubicBezTo>
                  <a:cubicBezTo>
                    <a:pt x="24768" y="33323"/>
                    <a:pt x="24774" y="33323"/>
                    <a:pt x="24781" y="33316"/>
                  </a:cubicBezTo>
                  <a:cubicBezTo>
                    <a:pt x="24788" y="33310"/>
                    <a:pt x="24801" y="33303"/>
                    <a:pt x="24807" y="33303"/>
                  </a:cubicBezTo>
                  <a:cubicBezTo>
                    <a:pt x="24821" y="33296"/>
                    <a:pt x="24834" y="33290"/>
                    <a:pt x="24840" y="33277"/>
                  </a:cubicBezTo>
                  <a:cubicBezTo>
                    <a:pt x="24847" y="33277"/>
                    <a:pt x="24854" y="33270"/>
                    <a:pt x="24860" y="33270"/>
                  </a:cubicBezTo>
                  <a:cubicBezTo>
                    <a:pt x="24873" y="33263"/>
                    <a:pt x="24887" y="33257"/>
                    <a:pt x="24900" y="33250"/>
                  </a:cubicBezTo>
                  <a:lnTo>
                    <a:pt x="24920" y="33237"/>
                  </a:lnTo>
                  <a:cubicBezTo>
                    <a:pt x="24926" y="33230"/>
                    <a:pt x="24933" y="33224"/>
                    <a:pt x="24939" y="33224"/>
                  </a:cubicBezTo>
                  <a:cubicBezTo>
                    <a:pt x="25091" y="33132"/>
                    <a:pt x="25236" y="33039"/>
                    <a:pt x="25388" y="32953"/>
                  </a:cubicBezTo>
                  <a:lnTo>
                    <a:pt x="25388" y="32947"/>
                  </a:lnTo>
                  <a:cubicBezTo>
                    <a:pt x="25493" y="32881"/>
                    <a:pt x="25592" y="32822"/>
                    <a:pt x="25698" y="32749"/>
                  </a:cubicBezTo>
                  <a:cubicBezTo>
                    <a:pt x="25797" y="32683"/>
                    <a:pt x="25902" y="32617"/>
                    <a:pt x="26001" y="32544"/>
                  </a:cubicBezTo>
                  <a:cubicBezTo>
                    <a:pt x="26054" y="32512"/>
                    <a:pt x="26100" y="32472"/>
                    <a:pt x="26153" y="32439"/>
                  </a:cubicBezTo>
                  <a:cubicBezTo>
                    <a:pt x="26206" y="32406"/>
                    <a:pt x="26252" y="32366"/>
                    <a:pt x="26305" y="32333"/>
                  </a:cubicBezTo>
                  <a:cubicBezTo>
                    <a:pt x="26351" y="32300"/>
                    <a:pt x="26404" y="32261"/>
                    <a:pt x="26450" y="32228"/>
                  </a:cubicBezTo>
                  <a:cubicBezTo>
                    <a:pt x="26503" y="32188"/>
                    <a:pt x="26549" y="32155"/>
                    <a:pt x="26601" y="32116"/>
                  </a:cubicBezTo>
                  <a:cubicBezTo>
                    <a:pt x="26654" y="32076"/>
                    <a:pt x="26700" y="32043"/>
                    <a:pt x="26747" y="32004"/>
                  </a:cubicBezTo>
                  <a:cubicBezTo>
                    <a:pt x="26846" y="31931"/>
                    <a:pt x="26944" y="31852"/>
                    <a:pt x="27037" y="31779"/>
                  </a:cubicBezTo>
                  <a:cubicBezTo>
                    <a:pt x="27083" y="31740"/>
                    <a:pt x="27136" y="31700"/>
                    <a:pt x="27182" y="31661"/>
                  </a:cubicBezTo>
                  <a:cubicBezTo>
                    <a:pt x="27228" y="31621"/>
                    <a:pt x="27274" y="31582"/>
                    <a:pt x="27320" y="31542"/>
                  </a:cubicBezTo>
                  <a:cubicBezTo>
                    <a:pt x="27367" y="31502"/>
                    <a:pt x="27413" y="31463"/>
                    <a:pt x="27459" y="31423"/>
                  </a:cubicBezTo>
                  <a:cubicBezTo>
                    <a:pt x="27485" y="31403"/>
                    <a:pt x="27518" y="31377"/>
                    <a:pt x="27545" y="31351"/>
                  </a:cubicBezTo>
                  <a:cubicBezTo>
                    <a:pt x="27584" y="31318"/>
                    <a:pt x="27624" y="31285"/>
                    <a:pt x="27663" y="31252"/>
                  </a:cubicBezTo>
                  <a:cubicBezTo>
                    <a:pt x="27815" y="31107"/>
                    <a:pt x="27967" y="30962"/>
                    <a:pt x="28119" y="30816"/>
                  </a:cubicBezTo>
                  <a:cubicBezTo>
                    <a:pt x="28211" y="30724"/>
                    <a:pt x="28303" y="30632"/>
                    <a:pt x="28389" y="30539"/>
                  </a:cubicBezTo>
                  <a:cubicBezTo>
                    <a:pt x="28475" y="30454"/>
                    <a:pt x="28554" y="30361"/>
                    <a:pt x="28640" y="30269"/>
                  </a:cubicBezTo>
                  <a:cubicBezTo>
                    <a:pt x="28679" y="30229"/>
                    <a:pt x="28719" y="30183"/>
                    <a:pt x="28758" y="30137"/>
                  </a:cubicBezTo>
                  <a:cubicBezTo>
                    <a:pt x="28785" y="30104"/>
                    <a:pt x="28811" y="30071"/>
                    <a:pt x="28837" y="30045"/>
                  </a:cubicBezTo>
                  <a:cubicBezTo>
                    <a:pt x="28870" y="30005"/>
                    <a:pt x="28903" y="29966"/>
                    <a:pt x="28936" y="29919"/>
                  </a:cubicBezTo>
                  <a:cubicBezTo>
                    <a:pt x="28976" y="29880"/>
                    <a:pt x="29016" y="29834"/>
                    <a:pt x="29049" y="29787"/>
                  </a:cubicBezTo>
                  <a:cubicBezTo>
                    <a:pt x="29319" y="29451"/>
                    <a:pt x="29570" y="29095"/>
                    <a:pt x="29800" y="28726"/>
                  </a:cubicBezTo>
                  <a:cubicBezTo>
                    <a:pt x="29820" y="28693"/>
                    <a:pt x="29840" y="28660"/>
                    <a:pt x="29860" y="28627"/>
                  </a:cubicBezTo>
                  <a:cubicBezTo>
                    <a:pt x="29886" y="28587"/>
                    <a:pt x="29913" y="28541"/>
                    <a:pt x="29932" y="28501"/>
                  </a:cubicBezTo>
                  <a:cubicBezTo>
                    <a:pt x="29959" y="28455"/>
                    <a:pt x="29985" y="28409"/>
                    <a:pt x="30011" y="28363"/>
                  </a:cubicBezTo>
                  <a:cubicBezTo>
                    <a:pt x="30038" y="28310"/>
                    <a:pt x="30064" y="28264"/>
                    <a:pt x="30091" y="28211"/>
                  </a:cubicBezTo>
                  <a:cubicBezTo>
                    <a:pt x="30183" y="28046"/>
                    <a:pt x="30269" y="27881"/>
                    <a:pt x="30341" y="27710"/>
                  </a:cubicBezTo>
                  <a:cubicBezTo>
                    <a:pt x="30374" y="27650"/>
                    <a:pt x="30401" y="27584"/>
                    <a:pt x="30427" y="27525"/>
                  </a:cubicBezTo>
                  <a:cubicBezTo>
                    <a:pt x="30453" y="27466"/>
                    <a:pt x="30473" y="27406"/>
                    <a:pt x="30500" y="27347"/>
                  </a:cubicBezTo>
                  <a:cubicBezTo>
                    <a:pt x="30519" y="27294"/>
                    <a:pt x="30539" y="27248"/>
                    <a:pt x="30559" y="27202"/>
                  </a:cubicBezTo>
                  <a:cubicBezTo>
                    <a:pt x="30572" y="27162"/>
                    <a:pt x="30592" y="27116"/>
                    <a:pt x="30605" y="27077"/>
                  </a:cubicBezTo>
                  <a:cubicBezTo>
                    <a:pt x="30618" y="27044"/>
                    <a:pt x="30625" y="27017"/>
                    <a:pt x="30638" y="26984"/>
                  </a:cubicBezTo>
                  <a:cubicBezTo>
                    <a:pt x="30645" y="26958"/>
                    <a:pt x="30658" y="26938"/>
                    <a:pt x="30664" y="26912"/>
                  </a:cubicBezTo>
                  <a:cubicBezTo>
                    <a:pt x="30678" y="26872"/>
                    <a:pt x="30691" y="26839"/>
                    <a:pt x="30704" y="26800"/>
                  </a:cubicBezTo>
                  <a:cubicBezTo>
                    <a:pt x="30711" y="26773"/>
                    <a:pt x="30717" y="26747"/>
                    <a:pt x="30724" y="26727"/>
                  </a:cubicBezTo>
                  <a:cubicBezTo>
                    <a:pt x="30744" y="26674"/>
                    <a:pt x="30757" y="26628"/>
                    <a:pt x="30770" y="26582"/>
                  </a:cubicBezTo>
                  <a:cubicBezTo>
                    <a:pt x="30777" y="26569"/>
                    <a:pt x="30777" y="26562"/>
                    <a:pt x="30783" y="26549"/>
                  </a:cubicBezTo>
                  <a:cubicBezTo>
                    <a:pt x="30796" y="26490"/>
                    <a:pt x="30816" y="26430"/>
                    <a:pt x="30829" y="26371"/>
                  </a:cubicBezTo>
                  <a:cubicBezTo>
                    <a:pt x="30836" y="26364"/>
                    <a:pt x="30836" y="26358"/>
                    <a:pt x="30836" y="26358"/>
                  </a:cubicBezTo>
                  <a:cubicBezTo>
                    <a:pt x="30856" y="26292"/>
                    <a:pt x="30869" y="26219"/>
                    <a:pt x="30889" y="26153"/>
                  </a:cubicBezTo>
                  <a:cubicBezTo>
                    <a:pt x="30902" y="26100"/>
                    <a:pt x="30915" y="26041"/>
                    <a:pt x="30928" y="25982"/>
                  </a:cubicBezTo>
                  <a:cubicBezTo>
                    <a:pt x="30948" y="25896"/>
                    <a:pt x="30968" y="25810"/>
                    <a:pt x="30988" y="25725"/>
                  </a:cubicBezTo>
                  <a:cubicBezTo>
                    <a:pt x="30994" y="25659"/>
                    <a:pt x="31007" y="25593"/>
                    <a:pt x="31021" y="25533"/>
                  </a:cubicBezTo>
                  <a:cubicBezTo>
                    <a:pt x="31027" y="25474"/>
                    <a:pt x="31040" y="25415"/>
                    <a:pt x="31047" y="25355"/>
                  </a:cubicBezTo>
                  <a:cubicBezTo>
                    <a:pt x="31054" y="25322"/>
                    <a:pt x="31060" y="25296"/>
                    <a:pt x="31060" y="25263"/>
                  </a:cubicBezTo>
                  <a:cubicBezTo>
                    <a:pt x="31067" y="25217"/>
                    <a:pt x="31073" y="25170"/>
                    <a:pt x="31080" y="25118"/>
                  </a:cubicBezTo>
                  <a:cubicBezTo>
                    <a:pt x="31080" y="25111"/>
                    <a:pt x="31087" y="25098"/>
                    <a:pt x="31087" y="25091"/>
                  </a:cubicBezTo>
                  <a:cubicBezTo>
                    <a:pt x="31093" y="25025"/>
                    <a:pt x="31100" y="24953"/>
                    <a:pt x="31106" y="24887"/>
                  </a:cubicBezTo>
                  <a:cubicBezTo>
                    <a:pt x="31113" y="24834"/>
                    <a:pt x="31120" y="24775"/>
                    <a:pt x="31120" y="24722"/>
                  </a:cubicBezTo>
                  <a:cubicBezTo>
                    <a:pt x="31126" y="24689"/>
                    <a:pt x="31126" y="24649"/>
                    <a:pt x="31133" y="24610"/>
                  </a:cubicBezTo>
                  <a:cubicBezTo>
                    <a:pt x="31133" y="24550"/>
                    <a:pt x="31139" y="24491"/>
                    <a:pt x="31139" y="24438"/>
                  </a:cubicBezTo>
                  <a:cubicBezTo>
                    <a:pt x="31146" y="24366"/>
                    <a:pt x="31146" y="24293"/>
                    <a:pt x="31146" y="24221"/>
                  </a:cubicBezTo>
                  <a:cubicBezTo>
                    <a:pt x="31153" y="24142"/>
                    <a:pt x="31153" y="24069"/>
                    <a:pt x="31153" y="23990"/>
                  </a:cubicBezTo>
                  <a:cubicBezTo>
                    <a:pt x="31159" y="22130"/>
                    <a:pt x="30711" y="20131"/>
                    <a:pt x="29926" y="18199"/>
                  </a:cubicBezTo>
                  <a:cubicBezTo>
                    <a:pt x="29820" y="17935"/>
                    <a:pt x="29708" y="17678"/>
                    <a:pt x="29589" y="17414"/>
                  </a:cubicBezTo>
                  <a:cubicBezTo>
                    <a:pt x="29471" y="17157"/>
                    <a:pt x="29352" y="16899"/>
                    <a:pt x="29220" y="16642"/>
                  </a:cubicBezTo>
                  <a:cubicBezTo>
                    <a:pt x="29180" y="16563"/>
                    <a:pt x="29134" y="16477"/>
                    <a:pt x="29088" y="16392"/>
                  </a:cubicBezTo>
                  <a:cubicBezTo>
                    <a:pt x="29002" y="16220"/>
                    <a:pt x="28910" y="16055"/>
                    <a:pt x="28818" y="15890"/>
                  </a:cubicBezTo>
                  <a:cubicBezTo>
                    <a:pt x="28771" y="15805"/>
                    <a:pt x="28725" y="15719"/>
                    <a:pt x="28673" y="15640"/>
                  </a:cubicBezTo>
                  <a:cubicBezTo>
                    <a:pt x="28534" y="15389"/>
                    <a:pt x="28382" y="15145"/>
                    <a:pt x="28231" y="14901"/>
                  </a:cubicBezTo>
                  <a:cubicBezTo>
                    <a:pt x="28125" y="14743"/>
                    <a:pt x="28020" y="14584"/>
                    <a:pt x="27914" y="14426"/>
                  </a:cubicBezTo>
                  <a:cubicBezTo>
                    <a:pt x="27808" y="14268"/>
                    <a:pt x="27703" y="14109"/>
                    <a:pt x="27591" y="13958"/>
                  </a:cubicBezTo>
                  <a:cubicBezTo>
                    <a:pt x="27531" y="13879"/>
                    <a:pt x="27479" y="13799"/>
                    <a:pt x="27419" y="13727"/>
                  </a:cubicBezTo>
                  <a:cubicBezTo>
                    <a:pt x="27254" y="13496"/>
                    <a:pt x="27083" y="13272"/>
                    <a:pt x="26905" y="13054"/>
                  </a:cubicBezTo>
                  <a:cubicBezTo>
                    <a:pt x="26786" y="12909"/>
                    <a:pt x="26667" y="12764"/>
                    <a:pt x="26542" y="12619"/>
                  </a:cubicBezTo>
                  <a:cubicBezTo>
                    <a:pt x="26364" y="12408"/>
                    <a:pt x="26173" y="12203"/>
                    <a:pt x="25981" y="11999"/>
                  </a:cubicBezTo>
                  <a:cubicBezTo>
                    <a:pt x="25856" y="11867"/>
                    <a:pt x="25731" y="11735"/>
                    <a:pt x="25599" y="11603"/>
                  </a:cubicBezTo>
                  <a:cubicBezTo>
                    <a:pt x="24695" y="10699"/>
                    <a:pt x="23713" y="9921"/>
                    <a:pt x="22690" y="9328"/>
                  </a:cubicBezTo>
                  <a:cubicBezTo>
                    <a:pt x="21332" y="8542"/>
                    <a:pt x="20044" y="8169"/>
                    <a:pt x="18900" y="8169"/>
                  </a:cubicBezTo>
                  <a:cubicBezTo>
                    <a:pt x="18832" y="8169"/>
                    <a:pt x="18766" y="8171"/>
                    <a:pt x="18700" y="8173"/>
                  </a:cubicBezTo>
                  <a:lnTo>
                    <a:pt x="18601" y="8173"/>
                  </a:lnTo>
                  <a:cubicBezTo>
                    <a:pt x="18581" y="8173"/>
                    <a:pt x="18561" y="8180"/>
                    <a:pt x="18541" y="8180"/>
                  </a:cubicBezTo>
                  <a:cubicBezTo>
                    <a:pt x="18502" y="8180"/>
                    <a:pt x="18469" y="8186"/>
                    <a:pt x="18429" y="8186"/>
                  </a:cubicBezTo>
                  <a:lnTo>
                    <a:pt x="18423" y="8186"/>
                  </a:lnTo>
                  <a:cubicBezTo>
                    <a:pt x="18377" y="8193"/>
                    <a:pt x="18330" y="8200"/>
                    <a:pt x="18291" y="8200"/>
                  </a:cubicBezTo>
                  <a:cubicBezTo>
                    <a:pt x="18278" y="8200"/>
                    <a:pt x="18264" y="8206"/>
                    <a:pt x="18251" y="8206"/>
                  </a:cubicBezTo>
                  <a:cubicBezTo>
                    <a:pt x="18212" y="8213"/>
                    <a:pt x="18172" y="8219"/>
                    <a:pt x="18132" y="8226"/>
                  </a:cubicBezTo>
                  <a:lnTo>
                    <a:pt x="18113" y="8226"/>
                  </a:lnTo>
                  <a:cubicBezTo>
                    <a:pt x="18080" y="8233"/>
                    <a:pt x="18047" y="8239"/>
                    <a:pt x="18014" y="8246"/>
                  </a:cubicBezTo>
                  <a:cubicBezTo>
                    <a:pt x="17987" y="8246"/>
                    <a:pt x="17954" y="8252"/>
                    <a:pt x="17928" y="8259"/>
                  </a:cubicBezTo>
                  <a:cubicBezTo>
                    <a:pt x="17921" y="8259"/>
                    <a:pt x="17915" y="8259"/>
                    <a:pt x="17908" y="8266"/>
                  </a:cubicBezTo>
                  <a:cubicBezTo>
                    <a:pt x="17882" y="8266"/>
                    <a:pt x="17855" y="8272"/>
                    <a:pt x="17829" y="8279"/>
                  </a:cubicBezTo>
                  <a:cubicBezTo>
                    <a:pt x="17783" y="8292"/>
                    <a:pt x="17743" y="8299"/>
                    <a:pt x="17697" y="8312"/>
                  </a:cubicBezTo>
                  <a:cubicBezTo>
                    <a:pt x="17651" y="8325"/>
                    <a:pt x="17605" y="8338"/>
                    <a:pt x="17565" y="8351"/>
                  </a:cubicBezTo>
                  <a:cubicBezTo>
                    <a:pt x="17526" y="8358"/>
                    <a:pt x="17493" y="8371"/>
                    <a:pt x="17453" y="8384"/>
                  </a:cubicBezTo>
                  <a:cubicBezTo>
                    <a:pt x="17433" y="8391"/>
                    <a:pt x="17414" y="8398"/>
                    <a:pt x="17394" y="8404"/>
                  </a:cubicBezTo>
                  <a:cubicBezTo>
                    <a:pt x="17374" y="8411"/>
                    <a:pt x="17354" y="8417"/>
                    <a:pt x="17334" y="8424"/>
                  </a:cubicBezTo>
                  <a:cubicBezTo>
                    <a:pt x="17308" y="8431"/>
                    <a:pt x="17288" y="8437"/>
                    <a:pt x="17262" y="8450"/>
                  </a:cubicBezTo>
                  <a:cubicBezTo>
                    <a:pt x="17229" y="8463"/>
                    <a:pt x="17189" y="8477"/>
                    <a:pt x="17156" y="8490"/>
                  </a:cubicBezTo>
                  <a:cubicBezTo>
                    <a:pt x="17117" y="8510"/>
                    <a:pt x="17077" y="8523"/>
                    <a:pt x="17038" y="8543"/>
                  </a:cubicBezTo>
                  <a:cubicBezTo>
                    <a:pt x="17024" y="8549"/>
                    <a:pt x="17011" y="8549"/>
                    <a:pt x="16998" y="8556"/>
                  </a:cubicBezTo>
                  <a:cubicBezTo>
                    <a:pt x="16972" y="8569"/>
                    <a:pt x="16945" y="8582"/>
                    <a:pt x="16912" y="8602"/>
                  </a:cubicBezTo>
                  <a:cubicBezTo>
                    <a:pt x="16866" y="8622"/>
                    <a:pt x="16820" y="8648"/>
                    <a:pt x="16774" y="8675"/>
                  </a:cubicBezTo>
                  <a:cubicBezTo>
                    <a:pt x="16734" y="8694"/>
                    <a:pt x="16695" y="8714"/>
                    <a:pt x="16655" y="8734"/>
                  </a:cubicBezTo>
                  <a:cubicBezTo>
                    <a:pt x="16266" y="8958"/>
                    <a:pt x="15916" y="9248"/>
                    <a:pt x="15606" y="9605"/>
                  </a:cubicBezTo>
                  <a:cubicBezTo>
                    <a:pt x="14089" y="6102"/>
                    <a:pt x="11497" y="2870"/>
                    <a:pt x="8549" y="1169"/>
                  </a:cubicBezTo>
                  <a:cubicBezTo>
                    <a:pt x="7183" y="376"/>
                    <a:pt x="5890" y="0"/>
                    <a:pt x="47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2" name="Google Shape;3022;p43"/>
          <p:cNvGrpSpPr/>
          <p:nvPr/>
        </p:nvGrpSpPr>
        <p:grpSpPr>
          <a:xfrm>
            <a:off x="3031488" y="4626441"/>
            <a:ext cx="255400" cy="279351"/>
            <a:chOff x="3039495" y="4626441"/>
            <a:chExt cx="255400" cy="279351"/>
          </a:xfrm>
        </p:grpSpPr>
        <p:sp>
          <p:nvSpPr>
            <p:cNvPr id="3023" name="Google Shape;3023;p43"/>
            <p:cNvSpPr/>
            <p:nvPr/>
          </p:nvSpPr>
          <p:spPr>
            <a:xfrm>
              <a:off x="3191378" y="4628748"/>
              <a:ext cx="53" cy="4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1" y="0"/>
                  </a:moveTo>
                  <a:cubicBezTo>
                    <a:pt x="1" y="0"/>
                    <a:pt x="1" y="7"/>
                    <a:pt x="1" y="7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3"/>
            <p:cNvSpPr/>
            <p:nvPr/>
          </p:nvSpPr>
          <p:spPr>
            <a:xfrm>
              <a:off x="3191511" y="4628615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3"/>
            <p:cNvSpPr/>
            <p:nvPr/>
          </p:nvSpPr>
          <p:spPr>
            <a:xfrm>
              <a:off x="3191511" y="4628615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3"/>
            <p:cNvSpPr/>
            <p:nvPr/>
          </p:nvSpPr>
          <p:spPr>
            <a:xfrm>
              <a:off x="3209391" y="4646499"/>
              <a:ext cx="841" cy="2667"/>
            </a:xfrm>
            <a:custGeom>
              <a:avLst/>
              <a:gdLst/>
              <a:ahLst/>
              <a:cxnLst/>
              <a:rect l="l" t="t" r="r" b="b"/>
              <a:pathLst>
                <a:path w="127" h="403" extrusionOk="0">
                  <a:moveTo>
                    <a:pt x="1" y="0"/>
                  </a:moveTo>
                  <a:cubicBezTo>
                    <a:pt x="47" y="132"/>
                    <a:pt x="87" y="264"/>
                    <a:pt x="126" y="402"/>
                  </a:cubicBezTo>
                  <a:cubicBezTo>
                    <a:pt x="93" y="264"/>
                    <a:pt x="47" y="132"/>
                    <a:pt x="1" y="0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3"/>
            <p:cNvSpPr/>
            <p:nvPr/>
          </p:nvSpPr>
          <p:spPr>
            <a:xfrm>
              <a:off x="3044473" y="4661812"/>
              <a:ext cx="185711" cy="153910"/>
            </a:xfrm>
            <a:custGeom>
              <a:avLst/>
              <a:gdLst/>
              <a:ahLst/>
              <a:cxnLst/>
              <a:rect l="l" t="t" r="r" b="b"/>
              <a:pathLst>
                <a:path w="28053" h="23258" extrusionOk="0">
                  <a:moveTo>
                    <a:pt x="12163" y="1"/>
                  </a:moveTo>
                  <a:cubicBezTo>
                    <a:pt x="12158" y="1"/>
                    <a:pt x="12149" y="5"/>
                    <a:pt x="12142" y="10"/>
                  </a:cubicBezTo>
                  <a:lnTo>
                    <a:pt x="12142" y="10"/>
                  </a:lnTo>
                  <a:cubicBezTo>
                    <a:pt x="12149" y="7"/>
                    <a:pt x="12156" y="3"/>
                    <a:pt x="12163" y="1"/>
                  </a:cubicBezTo>
                  <a:close/>
                  <a:moveTo>
                    <a:pt x="12142" y="10"/>
                  </a:moveTo>
                  <a:cubicBezTo>
                    <a:pt x="12139" y="11"/>
                    <a:pt x="12136" y="13"/>
                    <a:pt x="12133" y="14"/>
                  </a:cubicBezTo>
                  <a:lnTo>
                    <a:pt x="12133" y="14"/>
                  </a:lnTo>
                  <a:cubicBezTo>
                    <a:pt x="12134" y="14"/>
                    <a:pt x="12136" y="14"/>
                    <a:pt x="12137" y="14"/>
                  </a:cubicBezTo>
                  <a:cubicBezTo>
                    <a:pt x="12138" y="13"/>
                    <a:pt x="12140" y="11"/>
                    <a:pt x="12142" y="10"/>
                  </a:cubicBezTo>
                  <a:close/>
                  <a:moveTo>
                    <a:pt x="12133" y="14"/>
                  </a:moveTo>
                  <a:cubicBezTo>
                    <a:pt x="12125" y="15"/>
                    <a:pt x="12120" y="19"/>
                    <a:pt x="12115" y="23"/>
                  </a:cubicBezTo>
                  <a:lnTo>
                    <a:pt x="12115" y="23"/>
                  </a:lnTo>
                  <a:cubicBezTo>
                    <a:pt x="12121" y="20"/>
                    <a:pt x="12127" y="17"/>
                    <a:pt x="12133" y="14"/>
                  </a:cubicBezTo>
                  <a:close/>
                  <a:moveTo>
                    <a:pt x="12115" y="23"/>
                  </a:moveTo>
                  <a:lnTo>
                    <a:pt x="12115" y="23"/>
                  </a:lnTo>
                  <a:cubicBezTo>
                    <a:pt x="12111" y="25"/>
                    <a:pt x="12107" y="26"/>
                    <a:pt x="12104" y="27"/>
                  </a:cubicBezTo>
                  <a:lnTo>
                    <a:pt x="12110" y="27"/>
                  </a:lnTo>
                  <a:cubicBezTo>
                    <a:pt x="12112" y="26"/>
                    <a:pt x="12113" y="24"/>
                    <a:pt x="12115" y="23"/>
                  </a:cubicBezTo>
                  <a:close/>
                  <a:moveTo>
                    <a:pt x="27" y="3114"/>
                  </a:moveTo>
                  <a:cubicBezTo>
                    <a:pt x="20" y="3121"/>
                    <a:pt x="14" y="3121"/>
                    <a:pt x="7" y="3127"/>
                  </a:cubicBezTo>
                  <a:lnTo>
                    <a:pt x="1" y="3134"/>
                  </a:lnTo>
                  <a:cubicBezTo>
                    <a:pt x="14" y="3127"/>
                    <a:pt x="20" y="3121"/>
                    <a:pt x="27" y="3114"/>
                  </a:cubicBezTo>
                  <a:close/>
                  <a:moveTo>
                    <a:pt x="28052" y="22538"/>
                  </a:moveTo>
                  <a:lnTo>
                    <a:pt x="26819" y="23257"/>
                  </a:lnTo>
                  <a:lnTo>
                    <a:pt x="27287" y="23139"/>
                  </a:lnTo>
                  <a:cubicBezTo>
                    <a:pt x="27413" y="23106"/>
                    <a:pt x="27531" y="23053"/>
                    <a:pt x="27630" y="22994"/>
                  </a:cubicBezTo>
                  <a:cubicBezTo>
                    <a:pt x="27650" y="22980"/>
                    <a:pt x="27670" y="22967"/>
                    <a:pt x="27690" y="22954"/>
                  </a:cubicBezTo>
                  <a:cubicBezTo>
                    <a:pt x="27703" y="22941"/>
                    <a:pt x="27716" y="22934"/>
                    <a:pt x="27736" y="22921"/>
                  </a:cubicBezTo>
                  <a:cubicBezTo>
                    <a:pt x="27762" y="22895"/>
                    <a:pt x="27795" y="22868"/>
                    <a:pt x="27822" y="22842"/>
                  </a:cubicBezTo>
                  <a:cubicBezTo>
                    <a:pt x="27841" y="22829"/>
                    <a:pt x="27855" y="22815"/>
                    <a:pt x="27868" y="22802"/>
                  </a:cubicBezTo>
                  <a:cubicBezTo>
                    <a:pt x="27874" y="22789"/>
                    <a:pt x="27888" y="22776"/>
                    <a:pt x="27894" y="22763"/>
                  </a:cubicBezTo>
                  <a:cubicBezTo>
                    <a:pt x="27914" y="22750"/>
                    <a:pt x="27927" y="22730"/>
                    <a:pt x="27947" y="22710"/>
                  </a:cubicBezTo>
                  <a:cubicBezTo>
                    <a:pt x="27954" y="22690"/>
                    <a:pt x="27967" y="22677"/>
                    <a:pt x="27980" y="22657"/>
                  </a:cubicBezTo>
                  <a:cubicBezTo>
                    <a:pt x="27993" y="22644"/>
                    <a:pt x="28000" y="22624"/>
                    <a:pt x="28013" y="22611"/>
                  </a:cubicBezTo>
                  <a:cubicBezTo>
                    <a:pt x="28026" y="22585"/>
                    <a:pt x="28039" y="22565"/>
                    <a:pt x="28052" y="22538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3"/>
            <p:cNvSpPr/>
            <p:nvPr/>
          </p:nvSpPr>
          <p:spPr>
            <a:xfrm>
              <a:off x="3124814" y="4626441"/>
              <a:ext cx="170081" cy="187619"/>
            </a:xfrm>
            <a:custGeom>
              <a:avLst/>
              <a:gdLst/>
              <a:ahLst/>
              <a:cxnLst/>
              <a:rect l="l" t="t" r="r" b="b"/>
              <a:pathLst>
                <a:path w="25692" h="28352" extrusionOk="0">
                  <a:moveTo>
                    <a:pt x="21" y="5347"/>
                  </a:moveTo>
                  <a:lnTo>
                    <a:pt x="21" y="5347"/>
                  </a:lnTo>
                  <a:cubicBezTo>
                    <a:pt x="15" y="5349"/>
                    <a:pt x="6" y="5354"/>
                    <a:pt x="1" y="5359"/>
                  </a:cubicBezTo>
                  <a:lnTo>
                    <a:pt x="21" y="5347"/>
                  </a:lnTo>
                  <a:close/>
                  <a:moveTo>
                    <a:pt x="9549" y="0"/>
                  </a:moveTo>
                  <a:cubicBezTo>
                    <a:pt x="9329" y="0"/>
                    <a:pt x="9124" y="50"/>
                    <a:pt x="8945" y="155"/>
                  </a:cubicBezTo>
                  <a:lnTo>
                    <a:pt x="898" y="4831"/>
                  </a:lnTo>
                  <a:lnTo>
                    <a:pt x="21" y="5347"/>
                  </a:lnTo>
                  <a:lnTo>
                    <a:pt x="21" y="5347"/>
                  </a:lnTo>
                  <a:cubicBezTo>
                    <a:pt x="24" y="5346"/>
                    <a:pt x="26" y="5346"/>
                    <a:pt x="27" y="5346"/>
                  </a:cubicBezTo>
                  <a:cubicBezTo>
                    <a:pt x="47" y="5333"/>
                    <a:pt x="73" y="5319"/>
                    <a:pt x="100" y="5313"/>
                  </a:cubicBezTo>
                  <a:cubicBezTo>
                    <a:pt x="120" y="5306"/>
                    <a:pt x="139" y="5293"/>
                    <a:pt x="159" y="5286"/>
                  </a:cubicBezTo>
                  <a:cubicBezTo>
                    <a:pt x="166" y="5286"/>
                    <a:pt x="172" y="5286"/>
                    <a:pt x="179" y="5280"/>
                  </a:cubicBezTo>
                  <a:lnTo>
                    <a:pt x="185" y="5280"/>
                  </a:lnTo>
                  <a:cubicBezTo>
                    <a:pt x="205" y="5273"/>
                    <a:pt x="225" y="5267"/>
                    <a:pt x="245" y="5260"/>
                  </a:cubicBezTo>
                  <a:cubicBezTo>
                    <a:pt x="271" y="5260"/>
                    <a:pt x="291" y="5253"/>
                    <a:pt x="311" y="5247"/>
                  </a:cubicBezTo>
                  <a:lnTo>
                    <a:pt x="331" y="5247"/>
                  </a:lnTo>
                  <a:cubicBezTo>
                    <a:pt x="350" y="5240"/>
                    <a:pt x="370" y="5240"/>
                    <a:pt x="397" y="5234"/>
                  </a:cubicBezTo>
                  <a:lnTo>
                    <a:pt x="416" y="5234"/>
                  </a:lnTo>
                  <a:cubicBezTo>
                    <a:pt x="436" y="5227"/>
                    <a:pt x="462" y="5227"/>
                    <a:pt x="482" y="5227"/>
                  </a:cubicBezTo>
                  <a:lnTo>
                    <a:pt x="561" y="5227"/>
                  </a:lnTo>
                  <a:cubicBezTo>
                    <a:pt x="904" y="5227"/>
                    <a:pt x="1287" y="5346"/>
                    <a:pt x="1670" y="5563"/>
                  </a:cubicBezTo>
                  <a:cubicBezTo>
                    <a:pt x="1999" y="5755"/>
                    <a:pt x="2329" y="6025"/>
                    <a:pt x="2633" y="6348"/>
                  </a:cubicBezTo>
                  <a:cubicBezTo>
                    <a:pt x="2745" y="6467"/>
                    <a:pt x="2857" y="6599"/>
                    <a:pt x="2956" y="6731"/>
                  </a:cubicBezTo>
                  <a:cubicBezTo>
                    <a:pt x="3193" y="7034"/>
                    <a:pt x="3404" y="7377"/>
                    <a:pt x="3582" y="7753"/>
                  </a:cubicBezTo>
                  <a:cubicBezTo>
                    <a:pt x="3688" y="7971"/>
                    <a:pt x="3774" y="8202"/>
                    <a:pt x="3846" y="8433"/>
                  </a:cubicBezTo>
                  <a:cubicBezTo>
                    <a:pt x="3886" y="8551"/>
                    <a:pt x="3919" y="8670"/>
                    <a:pt x="3952" y="8795"/>
                  </a:cubicBezTo>
                  <a:lnTo>
                    <a:pt x="5858" y="16737"/>
                  </a:lnTo>
                  <a:cubicBezTo>
                    <a:pt x="6089" y="17686"/>
                    <a:pt x="6755" y="18630"/>
                    <a:pt x="7500" y="19065"/>
                  </a:cubicBezTo>
                  <a:lnTo>
                    <a:pt x="13753" y="22666"/>
                  </a:lnTo>
                  <a:cubicBezTo>
                    <a:pt x="14116" y="22884"/>
                    <a:pt x="14452" y="23161"/>
                    <a:pt x="14749" y="23484"/>
                  </a:cubicBezTo>
                  <a:cubicBezTo>
                    <a:pt x="14894" y="23642"/>
                    <a:pt x="15033" y="23814"/>
                    <a:pt x="15158" y="23992"/>
                  </a:cubicBezTo>
                  <a:cubicBezTo>
                    <a:pt x="15191" y="24038"/>
                    <a:pt x="15217" y="24084"/>
                    <a:pt x="15250" y="24124"/>
                  </a:cubicBezTo>
                  <a:cubicBezTo>
                    <a:pt x="15310" y="24216"/>
                    <a:pt x="15369" y="24309"/>
                    <a:pt x="15422" y="24407"/>
                  </a:cubicBezTo>
                  <a:cubicBezTo>
                    <a:pt x="15481" y="24500"/>
                    <a:pt x="15527" y="24592"/>
                    <a:pt x="15580" y="24691"/>
                  </a:cubicBezTo>
                  <a:cubicBezTo>
                    <a:pt x="15626" y="24783"/>
                    <a:pt x="15672" y="24882"/>
                    <a:pt x="15719" y="24981"/>
                  </a:cubicBezTo>
                  <a:cubicBezTo>
                    <a:pt x="15785" y="25126"/>
                    <a:pt x="15837" y="25272"/>
                    <a:pt x="15890" y="25423"/>
                  </a:cubicBezTo>
                  <a:cubicBezTo>
                    <a:pt x="15956" y="25615"/>
                    <a:pt x="16015" y="25812"/>
                    <a:pt x="16055" y="26004"/>
                  </a:cubicBezTo>
                  <a:cubicBezTo>
                    <a:pt x="16075" y="26089"/>
                    <a:pt x="16088" y="26169"/>
                    <a:pt x="16101" y="26248"/>
                  </a:cubicBezTo>
                  <a:cubicBezTo>
                    <a:pt x="16101" y="26261"/>
                    <a:pt x="16108" y="26281"/>
                    <a:pt x="16108" y="26294"/>
                  </a:cubicBezTo>
                  <a:cubicBezTo>
                    <a:pt x="16141" y="26525"/>
                    <a:pt x="16154" y="26756"/>
                    <a:pt x="16147" y="26967"/>
                  </a:cubicBezTo>
                  <a:cubicBezTo>
                    <a:pt x="16147" y="26986"/>
                    <a:pt x="16147" y="27006"/>
                    <a:pt x="16147" y="27026"/>
                  </a:cubicBezTo>
                  <a:cubicBezTo>
                    <a:pt x="16141" y="27118"/>
                    <a:pt x="16128" y="27211"/>
                    <a:pt x="16114" y="27296"/>
                  </a:cubicBezTo>
                  <a:cubicBezTo>
                    <a:pt x="16114" y="27316"/>
                    <a:pt x="16108" y="27329"/>
                    <a:pt x="16108" y="27349"/>
                  </a:cubicBezTo>
                  <a:cubicBezTo>
                    <a:pt x="16101" y="27376"/>
                    <a:pt x="16095" y="27395"/>
                    <a:pt x="16095" y="27415"/>
                  </a:cubicBezTo>
                  <a:lnTo>
                    <a:pt x="16081" y="27468"/>
                  </a:lnTo>
                  <a:cubicBezTo>
                    <a:pt x="16042" y="27620"/>
                    <a:pt x="15989" y="27758"/>
                    <a:pt x="15916" y="27883"/>
                  </a:cubicBezTo>
                  <a:cubicBezTo>
                    <a:pt x="15903" y="27910"/>
                    <a:pt x="15890" y="27930"/>
                    <a:pt x="15877" y="27956"/>
                  </a:cubicBezTo>
                  <a:cubicBezTo>
                    <a:pt x="15864" y="27969"/>
                    <a:pt x="15857" y="27989"/>
                    <a:pt x="15844" y="28002"/>
                  </a:cubicBezTo>
                  <a:cubicBezTo>
                    <a:pt x="15831" y="28022"/>
                    <a:pt x="15818" y="28035"/>
                    <a:pt x="15811" y="28055"/>
                  </a:cubicBezTo>
                  <a:cubicBezTo>
                    <a:pt x="15791" y="28075"/>
                    <a:pt x="15778" y="28095"/>
                    <a:pt x="15758" y="28114"/>
                  </a:cubicBezTo>
                  <a:cubicBezTo>
                    <a:pt x="15752" y="28121"/>
                    <a:pt x="15738" y="28134"/>
                    <a:pt x="15732" y="28147"/>
                  </a:cubicBezTo>
                  <a:cubicBezTo>
                    <a:pt x="15719" y="28160"/>
                    <a:pt x="15705" y="28174"/>
                    <a:pt x="15686" y="28187"/>
                  </a:cubicBezTo>
                  <a:cubicBezTo>
                    <a:pt x="15659" y="28213"/>
                    <a:pt x="15626" y="28240"/>
                    <a:pt x="15600" y="28266"/>
                  </a:cubicBezTo>
                  <a:cubicBezTo>
                    <a:pt x="15580" y="28279"/>
                    <a:pt x="15567" y="28286"/>
                    <a:pt x="15554" y="28299"/>
                  </a:cubicBezTo>
                  <a:cubicBezTo>
                    <a:pt x="15542" y="28307"/>
                    <a:pt x="15530" y="28315"/>
                    <a:pt x="15519" y="28322"/>
                  </a:cubicBezTo>
                  <a:lnTo>
                    <a:pt x="18482" y="26604"/>
                  </a:lnTo>
                  <a:lnTo>
                    <a:pt x="24458" y="23128"/>
                  </a:lnTo>
                  <a:cubicBezTo>
                    <a:pt x="24544" y="23082"/>
                    <a:pt x="24623" y="23016"/>
                    <a:pt x="24695" y="22950"/>
                  </a:cubicBezTo>
                  <a:cubicBezTo>
                    <a:pt x="24709" y="22937"/>
                    <a:pt x="24715" y="22923"/>
                    <a:pt x="24728" y="22910"/>
                  </a:cubicBezTo>
                  <a:cubicBezTo>
                    <a:pt x="24742" y="22897"/>
                    <a:pt x="24748" y="22884"/>
                    <a:pt x="24761" y="22871"/>
                  </a:cubicBezTo>
                  <a:cubicBezTo>
                    <a:pt x="24781" y="22851"/>
                    <a:pt x="24801" y="22825"/>
                    <a:pt x="24821" y="22798"/>
                  </a:cubicBezTo>
                  <a:cubicBezTo>
                    <a:pt x="25691" y="21585"/>
                    <a:pt x="24702" y="18577"/>
                    <a:pt x="22737" y="17442"/>
                  </a:cubicBezTo>
                  <a:lnTo>
                    <a:pt x="16490" y="13841"/>
                  </a:lnTo>
                  <a:cubicBezTo>
                    <a:pt x="16259" y="13703"/>
                    <a:pt x="16029" y="13518"/>
                    <a:pt x="15824" y="13300"/>
                  </a:cubicBezTo>
                  <a:cubicBezTo>
                    <a:pt x="15785" y="13254"/>
                    <a:pt x="15745" y="13208"/>
                    <a:pt x="15705" y="13162"/>
                  </a:cubicBezTo>
                  <a:cubicBezTo>
                    <a:pt x="15303" y="12700"/>
                    <a:pt x="14993" y="12106"/>
                    <a:pt x="14848" y="11513"/>
                  </a:cubicBezTo>
                  <a:lnTo>
                    <a:pt x="12935" y="3572"/>
                  </a:lnTo>
                  <a:cubicBezTo>
                    <a:pt x="12929" y="3525"/>
                    <a:pt x="12915" y="3479"/>
                    <a:pt x="12902" y="3433"/>
                  </a:cubicBezTo>
                  <a:cubicBezTo>
                    <a:pt x="12863" y="3295"/>
                    <a:pt x="12823" y="3163"/>
                    <a:pt x="12777" y="3031"/>
                  </a:cubicBezTo>
                  <a:cubicBezTo>
                    <a:pt x="12744" y="2938"/>
                    <a:pt x="12711" y="2853"/>
                    <a:pt x="12678" y="2774"/>
                  </a:cubicBezTo>
                  <a:cubicBezTo>
                    <a:pt x="12625" y="2642"/>
                    <a:pt x="12566" y="2516"/>
                    <a:pt x="12506" y="2398"/>
                  </a:cubicBezTo>
                  <a:cubicBezTo>
                    <a:pt x="12487" y="2358"/>
                    <a:pt x="12467" y="2318"/>
                    <a:pt x="12447" y="2279"/>
                  </a:cubicBezTo>
                  <a:cubicBezTo>
                    <a:pt x="12421" y="2239"/>
                    <a:pt x="12401" y="2200"/>
                    <a:pt x="12381" y="2160"/>
                  </a:cubicBezTo>
                  <a:cubicBezTo>
                    <a:pt x="12335" y="2081"/>
                    <a:pt x="12289" y="2008"/>
                    <a:pt x="12243" y="1929"/>
                  </a:cubicBezTo>
                  <a:cubicBezTo>
                    <a:pt x="12150" y="1784"/>
                    <a:pt x="12051" y="1639"/>
                    <a:pt x="11946" y="1507"/>
                  </a:cubicBezTo>
                  <a:cubicBezTo>
                    <a:pt x="11919" y="1474"/>
                    <a:pt x="11893" y="1441"/>
                    <a:pt x="11867" y="1408"/>
                  </a:cubicBezTo>
                  <a:cubicBezTo>
                    <a:pt x="11814" y="1342"/>
                    <a:pt x="11761" y="1276"/>
                    <a:pt x="11708" y="1217"/>
                  </a:cubicBezTo>
                  <a:cubicBezTo>
                    <a:pt x="11656" y="1158"/>
                    <a:pt x="11596" y="1098"/>
                    <a:pt x="11543" y="1039"/>
                  </a:cubicBezTo>
                  <a:cubicBezTo>
                    <a:pt x="11260" y="749"/>
                    <a:pt x="10956" y="518"/>
                    <a:pt x="10660" y="340"/>
                  </a:cubicBezTo>
                  <a:cubicBezTo>
                    <a:pt x="10277" y="122"/>
                    <a:pt x="9894" y="0"/>
                    <a:pt x="9549" y="0"/>
                  </a:cubicBezTo>
                  <a:close/>
                  <a:moveTo>
                    <a:pt x="15519" y="28322"/>
                  </a:moveTo>
                  <a:lnTo>
                    <a:pt x="15468" y="28352"/>
                  </a:lnTo>
                  <a:cubicBezTo>
                    <a:pt x="15475" y="28352"/>
                    <a:pt x="15488" y="28345"/>
                    <a:pt x="15494" y="28339"/>
                  </a:cubicBezTo>
                  <a:cubicBezTo>
                    <a:pt x="15502" y="28333"/>
                    <a:pt x="15511" y="28328"/>
                    <a:pt x="15519" y="283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3"/>
            <p:cNvSpPr/>
            <p:nvPr/>
          </p:nvSpPr>
          <p:spPr>
            <a:xfrm>
              <a:off x="3044520" y="4647061"/>
              <a:ext cx="86239" cy="62291"/>
            </a:xfrm>
            <a:custGeom>
              <a:avLst/>
              <a:gdLst/>
              <a:ahLst/>
              <a:cxnLst/>
              <a:rect l="l" t="t" r="r" b="b"/>
              <a:pathLst>
                <a:path w="13027" h="9413" extrusionOk="0">
                  <a:moveTo>
                    <a:pt x="20" y="5343"/>
                  </a:moveTo>
                  <a:cubicBezTo>
                    <a:pt x="13" y="5350"/>
                    <a:pt x="7" y="5350"/>
                    <a:pt x="0" y="5356"/>
                  </a:cubicBezTo>
                  <a:lnTo>
                    <a:pt x="23" y="5343"/>
                  </a:lnTo>
                  <a:close/>
                  <a:moveTo>
                    <a:pt x="9553" y="0"/>
                  </a:moveTo>
                  <a:cubicBezTo>
                    <a:pt x="9323" y="0"/>
                    <a:pt x="9119" y="56"/>
                    <a:pt x="8944" y="159"/>
                  </a:cubicBezTo>
                  <a:lnTo>
                    <a:pt x="23" y="5343"/>
                  </a:lnTo>
                  <a:lnTo>
                    <a:pt x="26" y="5343"/>
                  </a:lnTo>
                  <a:cubicBezTo>
                    <a:pt x="46" y="5336"/>
                    <a:pt x="66" y="5323"/>
                    <a:pt x="86" y="5317"/>
                  </a:cubicBezTo>
                  <a:cubicBezTo>
                    <a:pt x="106" y="5310"/>
                    <a:pt x="119" y="5303"/>
                    <a:pt x="139" y="5297"/>
                  </a:cubicBezTo>
                  <a:cubicBezTo>
                    <a:pt x="152" y="5290"/>
                    <a:pt x="158" y="5290"/>
                    <a:pt x="165" y="5284"/>
                  </a:cubicBezTo>
                  <a:cubicBezTo>
                    <a:pt x="178" y="5284"/>
                    <a:pt x="185" y="5284"/>
                    <a:pt x="198" y="5277"/>
                  </a:cubicBezTo>
                  <a:cubicBezTo>
                    <a:pt x="211" y="5270"/>
                    <a:pt x="231" y="5264"/>
                    <a:pt x="251" y="5264"/>
                  </a:cubicBezTo>
                  <a:lnTo>
                    <a:pt x="257" y="5264"/>
                  </a:lnTo>
                  <a:cubicBezTo>
                    <a:pt x="264" y="5257"/>
                    <a:pt x="277" y="5257"/>
                    <a:pt x="284" y="5257"/>
                  </a:cubicBezTo>
                  <a:cubicBezTo>
                    <a:pt x="284" y="5257"/>
                    <a:pt x="290" y="5251"/>
                    <a:pt x="290" y="5251"/>
                  </a:cubicBezTo>
                  <a:cubicBezTo>
                    <a:pt x="304" y="5251"/>
                    <a:pt x="317" y="5244"/>
                    <a:pt x="330" y="5244"/>
                  </a:cubicBezTo>
                  <a:cubicBezTo>
                    <a:pt x="350" y="5244"/>
                    <a:pt x="369" y="5237"/>
                    <a:pt x="383" y="5237"/>
                  </a:cubicBezTo>
                  <a:cubicBezTo>
                    <a:pt x="402" y="5237"/>
                    <a:pt x="416" y="5231"/>
                    <a:pt x="435" y="5231"/>
                  </a:cubicBezTo>
                  <a:lnTo>
                    <a:pt x="482" y="5231"/>
                  </a:lnTo>
                  <a:cubicBezTo>
                    <a:pt x="508" y="5224"/>
                    <a:pt x="534" y="5224"/>
                    <a:pt x="561" y="5224"/>
                  </a:cubicBezTo>
                  <a:cubicBezTo>
                    <a:pt x="594" y="5224"/>
                    <a:pt x="620" y="5224"/>
                    <a:pt x="653" y="5231"/>
                  </a:cubicBezTo>
                  <a:lnTo>
                    <a:pt x="699" y="5231"/>
                  </a:lnTo>
                  <a:cubicBezTo>
                    <a:pt x="712" y="5231"/>
                    <a:pt x="732" y="5237"/>
                    <a:pt x="745" y="5237"/>
                  </a:cubicBezTo>
                  <a:cubicBezTo>
                    <a:pt x="759" y="5237"/>
                    <a:pt x="778" y="5244"/>
                    <a:pt x="792" y="5244"/>
                  </a:cubicBezTo>
                  <a:lnTo>
                    <a:pt x="818" y="5244"/>
                  </a:lnTo>
                  <a:cubicBezTo>
                    <a:pt x="825" y="5251"/>
                    <a:pt x="831" y="5251"/>
                    <a:pt x="838" y="5251"/>
                  </a:cubicBezTo>
                  <a:cubicBezTo>
                    <a:pt x="871" y="5257"/>
                    <a:pt x="904" y="5264"/>
                    <a:pt x="937" y="5270"/>
                  </a:cubicBezTo>
                  <a:cubicBezTo>
                    <a:pt x="983" y="5284"/>
                    <a:pt x="1029" y="5297"/>
                    <a:pt x="1075" y="5310"/>
                  </a:cubicBezTo>
                  <a:cubicBezTo>
                    <a:pt x="1121" y="5323"/>
                    <a:pt x="1168" y="5336"/>
                    <a:pt x="1214" y="5356"/>
                  </a:cubicBezTo>
                  <a:cubicBezTo>
                    <a:pt x="1234" y="5363"/>
                    <a:pt x="1260" y="5376"/>
                    <a:pt x="1286" y="5383"/>
                  </a:cubicBezTo>
                  <a:cubicBezTo>
                    <a:pt x="1313" y="5396"/>
                    <a:pt x="1346" y="5409"/>
                    <a:pt x="1379" y="5422"/>
                  </a:cubicBezTo>
                  <a:cubicBezTo>
                    <a:pt x="1405" y="5435"/>
                    <a:pt x="1438" y="5449"/>
                    <a:pt x="1464" y="5468"/>
                  </a:cubicBezTo>
                  <a:cubicBezTo>
                    <a:pt x="1491" y="5482"/>
                    <a:pt x="1517" y="5495"/>
                    <a:pt x="1544" y="5508"/>
                  </a:cubicBezTo>
                  <a:cubicBezTo>
                    <a:pt x="1557" y="5515"/>
                    <a:pt x="1570" y="5521"/>
                    <a:pt x="1577" y="5528"/>
                  </a:cubicBezTo>
                  <a:cubicBezTo>
                    <a:pt x="1603" y="5541"/>
                    <a:pt x="1629" y="5554"/>
                    <a:pt x="1656" y="5567"/>
                  </a:cubicBezTo>
                  <a:lnTo>
                    <a:pt x="7902" y="9175"/>
                  </a:lnTo>
                  <a:cubicBezTo>
                    <a:pt x="8179" y="9333"/>
                    <a:pt x="8443" y="9413"/>
                    <a:pt x="8680" y="9413"/>
                  </a:cubicBezTo>
                  <a:lnTo>
                    <a:pt x="8753" y="9413"/>
                  </a:lnTo>
                  <a:cubicBezTo>
                    <a:pt x="8759" y="9406"/>
                    <a:pt x="8766" y="9406"/>
                    <a:pt x="8773" y="9406"/>
                  </a:cubicBezTo>
                  <a:cubicBezTo>
                    <a:pt x="8786" y="9406"/>
                    <a:pt x="8806" y="9406"/>
                    <a:pt x="8825" y="9399"/>
                  </a:cubicBezTo>
                  <a:lnTo>
                    <a:pt x="8832" y="9399"/>
                  </a:lnTo>
                  <a:cubicBezTo>
                    <a:pt x="8852" y="9399"/>
                    <a:pt x="8871" y="9393"/>
                    <a:pt x="8885" y="9393"/>
                  </a:cubicBezTo>
                  <a:cubicBezTo>
                    <a:pt x="8904" y="9386"/>
                    <a:pt x="8918" y="9386"/>
                    <a:pt x="8937" y="9380"/>
                  </a:cubicBezTo>
                  <a:cubicBezTo>
                    <a:pt x="8951" y="9373"/>
                    <a:pt x="8964" y="9373"/>
                    <a:pt x="8977" y="9366"/>
                  </a:cubicBezTo>
                  <a:cubicBezTo>
                    <a:pt x="9017" y="9353"/>
                    <a:pt x="9050" y="9340"/>
                    <a:pt x="9083" y="9320"/>
                  </a:cubicBezTo>
                  <a:cubicBezTo>
                    <a:pt x="9096" y="9320"/>
                    <a:pt x="9109" y="9314"/>
                    <a:pt x="9116" y="9307"/>
                  </a:cubicBezTo>
                  <a:lnTo>
                    <a:pt x="9129" y="9300"/>
                  </a:lnTo>
                  <a:cubicBezTo>
                    <a:pt x="9135" y="9294"/>
                    <a:pt x="9148" y="9287"/>
                    <a:pt x="9155" y="9281"/>
                  </a:cubicBezTo>
                  <a:cubicBezTo>
                    <a:pt x="9333" y="9175"/>
                    <a:pt x="9472" y="8997"/>
                    <a:pt x="9557" y="8753"/>
                  </a:cubicBezTo>
                  <a:lnTo>
                    <a:pt x="9782" y="8087"/>
                  </a:lnTo>
                  <a:lnTo>
                    <a:pt x="11503" y="3041"/>
                  </a:lnTo>
                  <a:cubicBezTo>
                    <a:pt x="11635" y="2659"/>
                    <a:pt x="11840" y="2401"/>
                    <a:pt x="12097" y="2256"/>
                  </a:cubicBezTo>
                  <a:lnTo>
                    <a:pt x="12103" y="2256"/>
                  </a:lnTo>
                  <a:cubicBezTo>
                    <a:pt x="12110" y="2250"/>
                    <a:pt x="12117" y="2243"/>
                    <a:pt x="12130" y="2243"/>
                  </a:cubicBezTo>
                  <a:lnTo>
                    <a:pt x="13027" y="1722"/>
                  </a:lnTo>
                  <a:lnTo>
                    <a:pt x="10646" y="343"/>
                  </a:lnTo>
                  <a:cubicBezTo>
                    <a:pt x="10237" y="106"/>
                    <a:pt x="9870" y="0"/>
                    <a:pt x="95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3"/>
            <p:cNvSpPr/>
            <p:nvPr/>
          </p:nvSpPr>
          <p:spPr>
            <a:xfrm>
              <a:off x="3044341" y="4682590"/>
              <a:ext cx="53" cy="4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1" y="0"/>
                  </a:moveTo>
                  <a:cubicBezTo>
                    <a:pt x="1" y="0"/>
                    <a:pt x="1" y="7"/>
                    <a:pt x="1" y="7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3"/>
            <p:cNvSpPr/>
            <p:nvPr/>
          </p:nvSpPr>
          <p:spPr>
            <a:xfrm>
              <a:off x="3044473" y="4682458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3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3"/>
            <p:cNvSpPr/>
            <p:nvPr/>
          </p:nvSpPr>
          <p:spPr>
            <a:xfrm>
              <a:off x="3222015" y="4810957"/>
              <a:ext cx="8169" cy="4765"/>
            </a:xfrm>
            <a:custGeom>
              <a:avLst/>
              <a:gdLst/>
              <a:ahLst/>
              <a:cxnLst/>
              <a:rect l="l" t="t" r="r" b="b"/>
              <a:pathLst>
                <a:path w="1234" h="720" extrusionOk="0">
                  <a:moveTo>
                    <a:pt x="1233" y="0"/>
                  </a:moveTo>
                  <a:lnTo>
                    <a:pt x="0" y="719"/>
                  </a:lnTo>
                  <a:lnTo>
                    <a:pt x="462" y="601"/>
                  </a:lnTo>
                  <a:cubicBezTo>
                    <a:pt x="594" y="568"/>
                    <a:pt x="706" y="515"/>
                    <a:pt x="811" y="456"/>
                  </a:cubicBezTo>
                  <a:cubicBezTo>
                    <a:pt x="831" y="442"/>
                    <a:pt x="851" y="429"/>
                    <a:pt x="871" y="416"/>
                  </a:cubicBezTo>
                  <a:cubicBezTo>
                    <a:pt x="884" y="403"/>
                    <a:pt x="897" y="396"/>
                    <a:pt x="910" y="383"/>
                  </a:cubicBezTo>
                  <a:cubicBezTo>
                    <a:pt x="943" y="357"/>
                    <a:pt x="976" y="330"/>
                    <a:pt x="1003" y="304"/>
                  </a:cubicBezTo>
                  <a:cubicBezTo>
                    <a:pt x="1016" y="291"/>
                    <a:pt x="1036" y="277"/>
                    <a:pt x="1049" y="264"/>
                  </a:cubicBezTo>
                  <a:cubicBezTo>
                    <a:pt x="1055" y="251"/>
                    <a:pt x="1069" y="238"/>
                    <a:pt x="1075" y="231"/>
                  </a:cubicBezTo>
                  <a:cubicBezTo>
                    <a:pt x="1095" y="212"/>
                    <a:pt x="1108" y="192"/>
                    <a:pt x="1121" y="172"/>
                  </a:cubicBezTo>
                  <a:cubicBezTo>
                    <a:pt x="1135" y="152"/>
                    <a:pt x="1148" y="139"/>
                    <a:pt x="1161" y="119"/>
                  </a:cubicBezTo>
                  <a:cubicBezTo>
                    <a:pt x="1174" y="106"/>
                    <a:pt x="1181" y="86"/>
                    <a:pt x="1194" y="73"/>
                  </a:cubicBezTo>
                  <a:cubicBezTo>
                    <a:pt x="1207" y="47"/>
                    <a:pt x="1220" y="27"/>
                    <a:pt x="1233" y="0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3"/>
            <p:cNvSpPr/>
            <p:nvPr/>
          </p:nvSpPr>
          <p:spPr>
            <a:xfrm>
              <a:off x="3186817" y="4802486"/>
              <a:ext cx="74720" cy="102055"/>
            </a:xfrm>
            <a:custGeom>
              <a:avLst/>
              <a:gdLst/>
              <a:ahLst/>
              <a:cxnLst/>
              <a:rect l="l" t="t" r="r" b="b"/>
              <a:pathLst>
                <a:path w="11287" h="15422" extrusionOk="0">
                  <a:moveTo>
                    <a:pt x="6111" y="1744"/>
                  </a:moveTo>
                  <a:cubicBezTo>
                    <a:pt x="6107" y="1745"/>
                    <a:pt x="6104" y="1746"/>
                    <a:pt x="6102" y="1749"/>
                  </a:cubicBezTo>
                  <a:lnTo>
                    <a:pt x="6111" y="1744"/>
                  </a:lnTo>
                  <a:close/>
                  <a:moveTo>
                    <a:pt x="9116" y="1"/>
                  </a:moveTo>
                  <a:lnTo>
                    <a:pt x="6111" y="1744"/>
                  </a:lnTo>
                  <a:lnTo>
                    <a:pt x="6111" y="1744"/>
                  </a:lnTo>
                  <a:cubicBezTo>
                    <a:pt x="6114" y="1743"/>
                    <a:pt x="6117" y="1742"/>
                    <a:pt x="6120" y="1740"/>
                  </a:cubicBezTo>
                  <a:lnTo>
                    <a:pt x="6120" y="1740"/>
                  </a:lnTo>
                  <a:cubicBezTo>
                    <a:pt x="6023" y="1798"/>
                    <a:pt x="5907" y="1849"/>
                    <a:pt x="5785" y="1881"/>
                  </a:cubicBezTo>
                  <a:lnTo>
                    <a:pt x="5317" y="1999"/>
                  </a:lnTo>
                  <a:lnTo>
                    <a:pt x="720" y="3180"/>
                  </a:lnTo>
                  <a:cubicBezTo>
                    <a:pt x="647" y="3200"/>
                    <a:pt x="581" y="3226"/>
                    <a:pt x="515" y="3259"/>
                  </a:cubicBezTo>
                  <a:cubicBezTo>
                    <a:pt x="509" y="3266"/>
                    <a:pt x="502" y="3266"/>
                    <a:pt x="496" y="3272"/>
                  </a:cubicBezTo>
                  <a:cubicBezTo>
                    <a:pt x="482" y="3279"/>
                    <a:pt x="469" y="3292"/>
                    <a:pt x="456" y="3299"/>
                  </a:cubicBezTo>
                  <a:cubicBezTo>
                    <a:pt x="449" y="3305"/>
                    <a:pt x="443" y="3305"/>
                    <a:pt x="436" y="3312"/>
                  </a:cubicBezTo>
                  <a:cubicBezTo>
                    <a:pt x="423" y="3319"/>
                    <a:pt x="410" y="3332"/>
                    <a:pt x="397" y="3345"/>
                  </a:cubicBezTo>
                  <a:cubicBezTo>
                    <a:pt x="390" y="3351"/>
                    <a:pt x="383" y="3351"/>
                    <a:pt x="377" y="3358"/>
                  </a:cubicBezTo>
                  <a:cubicBezTo>
                    <a:pt x="364" y="3371"/>
                    <a:pt x="350" y="3384"/>
                    <a:pt x="337" y="3398"/>
                  </a:cubicBezTo>
                  <a:cubicBezTo>
                    <a:pt x="317" y="3411"/>
                    <a:pt x="304" y="3431"/>
                    <a:pt x="291" y="3444"/>
                  </a:cubicBezTo>
                  <a:cubicBezTo>
                    <a:pt x="284" y="3450"/>
                    <a:pt x="284" y="3450"/>
                    <a:pt x="284" y="3450"/>
                  </a:cubicBezTo>
                  <a:cubicBezTo>
                    <a:pt x="271" y="3464"/>
                    <a:pt x="258" y="3483"/>
                    <a:pt x="251" y="3497"/>
                  </a:cubicBezTo>
                  <a:cubicBezTo>
                    <a:pt x="245" y="3503"/>
                    <a:pt x="238" y="3510"/>
                    <a:pt x="232" y="3516"/>
                  </a:cubicBezTo>
                  <a:cubicBezTo>
                    <a:pt x="212" y="3543"/>
                    <a:pt x="192" y="3576"/>
                    <a:pt x="179" y="3609"/>
                  </a:cubicBezTo>
                  <a:cubicBezTo>
                    <a:pt x="166" y="3622"/>
                    <a:pt x="159" y="3635"/>
                    <a:pt x="153" y="3655"/>
                  </a:cubicBezTo>
                  <a:cubicBezTo>
                    <a:pt x="146" y="3668"/>
                    <a:pt x="139" y="3681"/>
                    <a:pt x="133" y="3694"/>
                  </a:cubicBezTo>
                  <a:cubicBezTo>
                    <a:pt x="120" y="3714"/>
                    <a:pt x="113" y="3734"/>
                    <a:pt x="106" y="3760"/>
                  </a:cubicBezTo>
                  <a:cubicBezTo>
                    <a:pt x="100" y="3774"/>
                    <a:pt x="93" y="3787"/>
                    <a:pt x="93" y="3800"/>
                  </a:cubicBezTo>
                  <a:cubicBezTo>
                    <a:pt x="87" y="3813"/>
                    <a:pt x="80" y="3833"/>
                    <a:pt x="73" y="3853"/>
                  </a:cubicBezTo>
                  <a:cubicBezTo>
                    <a:pt x="67" y="3866"/>
                    <a:pt x="60" y="3886"/>
                    <a:pt x="60" y="3899"/>
                  </a:cubicBezTo>
                  <a:cubicBezTo>
                    <a:pt x="54" y="3919"/>
                    <a:pt x="47" y="3932"/>
                    <a:pt x="47" y="3952"/>
                  </a:cubicBezTo>
                  <a:cubicBezTo>
                    <a:pt x="27" y="4031"/>
                    <a:pt x="14" y="4110"/>
                    <a:pt x="7" y="4202"/>
                  </a:cubicBezTo>
                  <a:cubicBezTo>
                    <a:pt x="1" y="4222"/>
                    <a:pt x="1" y="4249"/>
                    <a:pt x="1" y="4268"/>
                  </a:cubicBezTo>
                  <a:cubicBezTo>
                    <a:pt x="1" y="4275"/>
                    <a:pt x="1" y="4281"/>
                    <a:pt x="1" y="4288"/>
                  </a:cubicBezTo>
                  <a:cubicBezTo>
                    <a:pt x="1" y="4321"/>
                    <a:pt x="1" y="4354"/>
                    <a:pt x="1" y="4387"/>
                  </a:cubicBezTo>
                  <a:cubicBezTo>
                    <a:pt x="1" y="4591"/>
                    <a:pt x="27" y="4809"/>
                    <a:pt x="80" y="5040"/>
                  </a:cubicBezTo>
                  <a:lnTo>
                    <a:pt x="1993" y="12988"/>
                  </a:lnTo>
                  <a:cubicBezTo>
                    <a:pt x="1999" y="13014"/>
                    <a:pt x="2006" y="13047"/>
                    <a:pt x="2013" y="13074"/>
                  </a:cubicBezTo>
                  <a:cubicBezTo>
                    <a:pt x="2019" y="13100"/>
                    <a:pt x="2026" y="13120"/>
                    <a:pt x="2026" y="13140"/>
                  </a:cubicBezTo>
                  <a:cubicBezTo>
                    <a:pt x="2032" y="13173"/>
                    <a:pt x="2039" y="13206"/>
                    <a:pt x="2046" y="13239"/>
                  </a:cubicBezTo>
                  <a:cubicBezTo>
                    <a:pt x="2059" y="13285"/>
                    <a:pt x="2065" y="13324"/>
                    <a:pt x="2072" y="13364"/>
                  </a:cubicBezTo>
                  <a:cubicBezTo>
                    <a:pt x="2079" y="13410"/>
                    <a:pt x="2085" y="13463"/>
                    <a:pt x="2092" y="13509"/>
                  </a:cubicBezTo>
                  <a:cubicBezTo>
                    <a:pt x="2092" y="13509"/>
                    <a:pt x="2092" y="13516"/>
                    <a:pt x="2092" y="13522"/>
                  </a:cubicBezTo>
                  <a:cubicBezTo>
                    <a:pt x="2092" y="13542"/>
                    <a:pt x="2098" y="13568"/>
                    <a:pt x="2098" y="13588"/>
                  </a:cubicBezTo>
                  <a:cubicBezTo>
                    <a:pt x="2098" y="13608"/>
                    <a:pt x="2105" y="13634"/>
                    <a:pt x="2105" y="13654"/>
                  </a:cubicBezTo>
                  <a:cubicBezTo>
                    <a:pt x="2105" y="13700"/>
                    <a:pt x="2111" y="13746"/>
                    <a:pt x="2111" y="13793"/>
                  </a:cubicBezTo>
                  <a:cubicBezTo>
                    <a:pt x="2118" y="13878"/>
                    <a:pt x="2118" y="13957"/>
                    <a:pt x="2111" y="14030"/>
                  </a:cubicBezTo>
                  <a:cubicBezTo>
                    <a:pt x="2111" y="14063"/>
                    <a:pt x="2111" y="14096"/>
                    <a:pt x="2105" y="14129"/>
                  </a:cubicBezTo>
                  <a:cubicBezTo>
                    <a:pt x="2105" y="14175"/>
                    <a:pt x="2098" y="14221"/>
                    <a:pt x="2098" y="14261"/>
                  </a:cubicBezTo>
                  <a:cubicBezTo>
                    <a:pt x="2092" y="14300"/>
                    <a:pt x="2085" y="14340"/>
                    <a:pt x="2079" y="14386"/>
                  </a:cubicBezTo>
                  <a:cubicBezTo>
                    <a:pt x="2079" y="14393"/>
                    <a:pt x="2072" y="14406"/>
                    <a:pt x="2072" y="14413"/>
                  </a:cubicBezTo>
                  <a:cubicBezTo>
                    <a:pt x="2072" y="14419"/>
                    <a:pt x="2072" y="14419"/>
                    <a:pt x="2072" y="14419"/>
                  </a:cubicBezTo>
                  <a:cubicBezTo>
                    <a:pt x="2065" y="14439"/>
                    <a:pt x="2065" y="14459"/>
                    <a:pt x="2059" y="14478"/>
                  </a:cubicBezTo>
                  <a:cubicBezTo>
                    <a:pt x="2059" y="14492"/>
                    <a:pt x="2052" y="14498"/>
                    <a:pt x="2052" y="14505"/>
                  </a:cubicBezTo>
                  <a:cubicBezTo>
                    <a:pt x="2046" y="14551"/>
                    <a:pt x="2032" y="14597"/>
                    <a:pt x="2019" y="14643"/>
                  </a:cubicBezTo>
                  <a:cubicBezTo>
                    <a:pt x="2013" y="14650"/>
                    <a:pt x="2013" y="14650"/>
                    <a:pt x="2013" y="14657"/>
                  </a:cubicBezTo>
                  <a:cubicBezTo>
                    <a:pt x="2006" y="14683"/>
                    <a:pt x="1993" y="14709"/>
                    <a:pt x="1986" y="14729"/>
                  </a:cubicBezTo>
                  <a:cubicBezTo>
                    <a:pt x="1973" y="14762"/>
                    <a:pt x="1966" y="14795"/>
                    <a:pt x="1947" y="14821"/>
                  </a:cubicBezTo>
                  <a:cubicBezTo>
                    <a:pt x="1947" y="14828"/>
                    <a:pt x="1947" y="14835"/>
                    <a:pt x="1940" y="14841"/>
                  </a:cubicBezTo>
                  <a:cubicBezTo>
                    <a:pt x="1933" y="14861"/>
                    <a:pt x="1927" y="14874"/>
                    <a:pt x="1920" y="14887"/>
                  </a:cubicBezTo>
                  <a:cubicBezTo>
                    <a:pt x="1914" y="14907"/>
                    <a:pt x="1900" y="14920"/>
                    <a:pt x="1894" y="14934"/>
                  </a:cubicBezTo>
                  <a:cubicBezTo>
                    <a:pt x="1894" y="14940"/>
                    <a:pt x="1894" y="14940"/>
                    <a:pt x="1894" y="14947"/>
                  </a:cubicBezTo>
                  <a:lnTo>
                    <a:pt x="1887" y="14953"/>
                  </a:lnTo>
                  <a:cubicBezTo>
                    <a:pt x="1881" y="14960"/>
                    <a:pt x="1874" y="14973"/>
                    <a:pt x="1867" y="14986"/>
                  </a:cubicBezTo>
                  <a:cubicBezTo>
                    <a:pt x="1854" y="15006"/>
                    <a:pt x="1848" y="15019"/>
                    <a:pt x="1834" y="15039"/>
                  </a:cubicBezTo>
                  <a:cubicBezTo>
                    <a:pt x="1821" y="15066"/>
                    <a:pt x="1808" y="15085"/>
                    <a:pt x="1795" y="15098"/>
                  </a:cubicBezTo>
                  <a:cubicBezTo>
                    <a:pt x="1788" y="15105"/>
                    <a:pt x="1782" y="15112"/>
                    <a:pt x="1782" y="15118"/>
                  </a:cubicBezTo>
                  <a:cubicBezTo>
                    <a:pt x="1762" y="15145"/>
                    <a:pt x="1742" y="15164"/>
                    <a:pt x="1722" y="15191"/>
                  </a:cubicBezTo>
                  <a:cubicBezTo>
                    <a:pt x="1716" y="15197"/>
                    <a:pt x="1703" y="15211"/>
                    <a:pt x="1696" y="15217"/>
                  </a:cubicBezTo>
                  <a:cubicBezTo>
                    <a:pt x="1696" y="15224"/>
                    <a:pt x="1696" y="15224"/>
                    <a:pt x="1689" y="15224"/>
                  </a:cubicBezTo>
                  <a:lnTo>
                    <a:pt x="1689" y="15230"/>
                  </a:lnTo>
                  <a:cubicBezTo>
                    <a:pt x="1670" y="15250"/>
                    <a:pt x="1650" y="15263"/>
                    <a:pt x="1637" y="15283"/>
                  </a:cubicBezTo>
                  <a:cubicBezTo>
                    <a:pt x="1623" y="15290"/>
                    <a:pt x="1610" y="15303"/>
                    <a:pt x="1597" y="15310"/>
                  </a:cubicBezTo>
                  <a:cubicBezTo>
                    <a:pt x="1590" y="15316"/>
                    <a:pt x="1584" y="15323"/>
                    <a:pt x="1577" y="15329"/>
                  </a:cubicBezTo>
                  <a:cubicBezTo>
                    <a:pt x="1571" y="15336"/>
                    <a:pt x="1564" y="15343"/>
                    <a:pt x="1557" y="15349"/>
                  </a:cubicBezTo>
                  <a:cubicBezTo>
                    <a:pt x="1544" y="15362"/>
                    <a:pt x="1531" y="15369"/>
                    <a:pt x="1518" y="15382"/>
                  </a:cubicBezTo>
                  <a:lnTo>
                    <a:pt x="1511" y="15382"/>
                  </a:lnTo>
                  <a:lnTo>
                    <a:pt x="1485" y="15402"/>
                  </a:lnTo>
                  <a:lnTo>
                    <a:pt x="1478" y="15402"/>
                  </a:lnTo>
                  <a:cubicBezTo>
                    <a:pt x="1472" y="15408"/>
                    <a:pt x="1459" y="15415"/>
                    <a:pt x="1452" y="15422"/>
                  </a:cubicBezTo>
                  <a:lnTo>
                    <a:pt x="10409" y="10218"/>
                  </a:lnTo>
                  <a:cubicBezTo>
                    <a:pt x="10996" y="9881"/>
                    <a:pt x="11286" y="9030"/>
                    <a:pt x="10983" y="7764"/>
                  </a:cubicBezTo>
                  <a:lnTo>
                    <a:pt x="91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3"/>
            <p:cNvSpPr/>
            <p:nvPr/>
          </p:nvSpPr>
          <p:spPr>
            <a:xfrm>
              <a:off x="3231402" y="4800130"/>
              <a:ext cx="46" cy="311"/>
            </a:xfrm>
            <a:custGeom>
              <a:avLst/>
              <a:gdLst/>
              <a:ahLst/>
              <a:cxnLst/>
              <a:rect l="l" t="t" r="r" b="b"/>
              <a:pathLst>
                <a:path w="7" h="47" extrusionOk="0">
                  <a:moveTo>
                    <a:pt x="7" y="47"/>
                  </a:moveTo>
                  <a:cubicBezTo>
                    <a:pt x="7" y="34"/>
                    <a:pt x="0" y="14"/>
                    <a:pt x="0" y="1"/>
                  </a:cubicBezTo>
                  <a:lnTo>
                    <a:pt x="0" y="1"/>
                  </a:lnTo>
                  <a:cubicBezTo>
                    <a:pt x="0" y="14"/>
                    <a:pt x="7" y="34"/>
                    <a:pt x="7" y="47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3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3"/>
            <p:cNvSpPr/>
            <p:nvPr/>
          </p:nvSpPr>
          <p:spPr>
            <a:xfrm>
              <a:off x="3044473" y="4682458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3"/>
            <p:cNvSpPr/>
            <p:nvPr/>
          </p:nvSpPr>
          <p:spPr>
            <a:xfrm>
              <a:off x="3039495" y="4661031"/>
              <a:ext cx="192258" cy="244761"/>
            </a:xfrm>
            <a:custGeom>
              <a:avLst/>
              <a:gdLst/>
              <a:ahLst/>
              <a:cxnLst/>
              <a:rect l="l" t="t" r="r" b="b"/>
              <a:pathLst>
                <a:path w="29042" h="36987" extrusionOk="0">
                  <a:moveTo>
                    <a:pt x="13370" y="0"/>
                  </a:moveTo>
                  <a:cubicBezTo>
                    <a:pt x="13350" y="0"/>
                    <a:pt x="13324" y="7"/>
                    <a:pt x="13304" y="7"/>
                  </a:cubicBezTo>
                  <a:lnTo>
                    <a:pt x="13285" y="7"/>
                  </a:lnTo>
                  <a:cubicBezTo>
                    <a:pt x="13258" y="13"/>
                    <a:pt x="13238" y="13"/>
                    <a:pt x="13219" y="20"/>
                  </a:cubicBezTo>
                  <a:lnTo>
                    <a:pt x="13199" y="20"/>
                  </a:lnTo>
                  <a:cubicBezTo>
                    <a:pt x="13179" y="26"/>
                    <a:pt x="13159" y="33"/>
                    <a:pt x="13133" y="40"/>
                  </a:cubicBezTo>
                  <a:cubicBezTo>
                    <a:pt x="13113" y="40"/>
                    <a:pt x="13093" y="46"/>
                    <a:pt x="13073" y="53"/>
                  </a:cubicBezTo>
                  <a:lnTo>
                    <a:pt x="13067" y="53"/>
                  </a:lnTo>
                  <a:cubicBezTo>
                    <a:pt x="13060" y="59"/>
                    <a:pt x="13054" y="59"/>
                    <a:pt x="13047" y="66"/>
                  </a:cubicBezTo>
                  <a:cubicBezTo>
                    <a:pt x="13027" y="73"/>
                    <a:pt x="13008" y="79"/>
                    <a:pt x="12988" y="86"/>
                  </a:cubicBezTo>
                  <a:cubicBezTo>
                    <a:pt x="12961" y="92"/>
                    <a:pt x="12935" y="106"/>
                    <a:pt x="12915" y="119"/>
                  </a:cubicBezTo>
                  <a:cubicBezTo>
                    <a:pt x="12895" y="125"/>
                    <a:pt x="12876" y="139"/>
                    <a:pt x="12856" y="145"/>
                  </a:cubicBezTo>
                  <a:cubicBezTo>
                    <a:pt x="12599" y="290"/>
                    <a:pt x="12394" y="548"/>
                    <a:pt x="12262" y="930"/>
                  </a:cubicBezTo>
                  <a:lnTo>
                    <a:pt x="10541" y="5976"/>
                  </a:lnTo>
                  <a:lnTo>
                    <a:pt x="10316" y="6642"/>
                  </a:lnTo>
                  <a:cubicBezTo>
                    <a:pt x="10231" y="6886"/>
                    <a:pt x="10092" y="7064"/>
                    <a:pt x="9914" y="7170"/>
                  </a:cubicBezTo>
                  <a:cubicBezTo>
                    <a:pt x="9907" y="7176"/>
                    <a:pt x="9894" y="7183"/>
                    <a:pt x="9888" y="7189"/>
                  </a:cubicBezTo>
                  <a:lnTo>
                    <a:pt x="9875" y="7196"/>
                  </a:lnTo>
                  <a:cubicBezTo>
                    <a:pt x="9868" y="7203"/>
                    <a:pt x="9855" y="7209"/>
                    <a:pt x="9842" y="7209"/>
                  </a:cubicBezTo>
                  <a:cubicBezTo>
                    <a:pt x="9809" y="7229"/>
                    <a:pt x="9776" y="7242"/>
                    <a:pt x="9736" y="7255"/>
                  </a:cubicBezTo>
                  <a:cubicBezTo>
                    <a:pt x="9723" y="7262"/>
                    <a:pt x="9710" y="7262"/>
                    <a:pt x="9696" y="7269"/>
                  </a:cubicBezTo>
                  <a:cubicBezTo>
                    <a:pt x="9677" y="7275"/>
                    <a:pt x="9663" y="7275"/>
                    <a:pt x="9644" y="7282"/>
                  </a:cubicBezTo>
                  <a:cubicBezTo>
                    <a:pt x="9630" y="7282"/>
                    <a:pt x="9611" y="7288"/>
                    <a:pt x="9591" y="7288"/>
                  </a:cubicBezTo>
                  <a:lnTo>
                    <a:pt x="9584" y="7295"/>
                  </a:lnTo>
                  <a:lnTo>
                    <a:pt x="9532" y="7295"/>
                  </a:lnTo>
                  <a:cubicBezTo>
                    <a:pt x="9525" y="7302"/>
                    <a:pt x="9518" y="7302"/>
                    <a:pt x="9512" y="7302"/>
                  </a:cubicBezTo>
                  <a:lnTo>
                    <a:pt x="9439" y="7302"/>
                  </a:lnTo>
                  <a:cubicBezTo>
                    <a:pt x="9202" y="7302"/>
                    <a:pt x="8938" y="7222"/>
                    <a:pt x="8661" y="7064"/>
                  </a:cubicBezTo>
                  <a:lnTo>
                    <a:pt x="2415" y="3456"/>
                  </a:lnTo>
                  <a:cubicBezTo>
                    <a:pt x="2388" y="3443"/>
                    <a:pt x="2362" y="3430"/>
                    <a:pt x="2336" y="3417"/>
                  </a:cubicBezTo>
                  <a:cubicBezTo>
                    <a:pt x="2329" y="3410"/>
                    <a:pt x="2316" y="3404"/>
                    <a:pt x="2303" y="3397"/>
                  </a:cubicBezTo>
                  <a:cubicBezTo>
                    <a:pt x="2276" y="3384"/>
                    <a:pt x="2250" y="3371"/>
                    <a:pt x="2223" y="3357"/>
                  </a:cubicBezTo>
                  <a:cubicBezTo>
                    <a:pt x="2197" y="3344"/>
                    <a:pt x="2171" y="3331"/>
                    <a:pt x="2138" y="3318"/>
                  </a:cubicBezTo>
                  <a:cubicBezTo>
                    <a:pt x="2105" y="3298"/>
                    <a:pt x="2072" y="3285"/>
                    <a:pt x="2045" y="3272"/>
                  </a:cubicBezTo>
                  <a:cubicBezTo>
                    <a:pt x="2019" y="3265"/>
                    <a:pt x="1993" y="3252"/>
                    <a:pt x="1973" y="3245"/>
                  </a:cubicBezTo>
                  <a:cubicBezTo>
                    <a:pt x="1927" y="3225"/>
                    <a:pt x="1880" y="3212"/>
                    <a:pt x="1834" y="3199"/>
                  </a:cubicBezTo>
                  <a:cubicBezTo>
                    <a:pt x="1788" y="3186"/>
                    <a:pt x="1742" y="3173"/>
                    <a:pt x="1696" y="3159"/>
                  </a:cubicBezTo>
                  <a:cubicBezTo>
                    <a:pt x="1663" y="3153"/>
                    <a:pt x="1630" y="3146"/>
                    <a:pt x="1597" y="3140"/>
                  </a:cubicBezTo>
                  <a:lnTo>
                    <a:pt x="1577" y="3140"/>
                  </a:lnTo>
                  <a:cubicBezTo>
                    <a:pt x="1570" y="3133"/>
                    <a:pt x="1557" y="3133"/>
                    <a:pt x="1551" y="3133"/>
                  </a:cubicBezTo>
                  <a:cubicBezTo>
                    <a:pt x="1537" y="3133"/>
                    <a:pt x="1518" y="3126"/>
                    <a:pt x="1504" y="3126"/>
                  </a:cubicBezTo>
                  <a:cubicBezTo>
                    <a:pt x="1491" y="3126"/>
                    <a:pt x="1471" y="3120"/>
                    <a:pt x="1458" y="3120"/>
                  </a:cubicBezTo>
                  <a:lnTo>
                    <a:pt x="1412" y="3120"/>
                  </a:lnTo>
                  <a:cubicBezTo>
                    <a:pt x="1379" y="3113"/>
                    <a:pt x="1353" y="3113"/>
                    <a:pt x="1320" y="3113"/>
                  </a:cubicBezTo>
                  <a:cubicBezTo>
                    <a:pt x="1293" y="3113"/>
                    <a:pt x="1267" y="3113"/>
                    <a:pt x="1241" y="3120"/>
                  </a:cubicBezTo>
                  <a:lnTo>
                    <a:pt x="1194" y="3120"/>
                  </a:lnTo>
                  <a:cubicBezTo>
                    <a:pt x="1175" y="3120"/>
                    <a:pt x="1161" y="3126"/>
                    <a:pt x="1142" y="3126"/>
                  </a:cubicBezTo>
                  <a:cubicBezTo>
                    <a:pt x="1128" y="3126"/>
                    <a:pt x="1109" y="3133"/>
                    <a:pt x="1089" y="3133"/>
                  </a:cubicBezTo>
                  <a:cubicBezTo>
                    <a:pt x="1076" y="3140"/>
                    <a:pt x="1063" y="3140"/>
                    <a:pt x="1049" y="3146"/>
                  </a:cubicBezTo>
                  <a:lnTo>
                    <a:pt x="1043" y="3146"/>
                  </a:lnTo>
                  <a:cubicBezTo>
                    <a:pt x="1036" y="3146"/>
                    <a:pt x="1023" y="3146"/>
                    <a:pt x="1016" y="3153"/>
                  </a:cubicBezTo>
                  <a:lnTo>
                    <a:pt x="1010" y="3153"/>
                  </a:lnTo>
                  <a:cubicBezTo>
                    <a:pt x="990" y="3159"/>
                    <a:pt x="970" y="3159"/>
                    <a:pt x="957" y="3166"/>
                  </a:cubicBezTo>
                  <a:cubicBezTo>
                    <a:pt x="944" y="3173"/>
                    <a:pt x="937" y="3173"/>
                    <a:pt x="924" y="3179"/>
                  </a:cubicBezTo>
                  <a:cubicBezTo>
                    <a:pt x="917" y="3179"/>
                    <a:pt x="911" y="3179"/>
                    <a:pt x="898" y="3186"/>
                  </a:cubicBezTo>
                  <a:cubicBezTo>
                    <a:pt x="878" y="3192"/>
                    <a:pt x="865" y="3199"/>
                    <a:pt x="845" y="3206"/>
                  </a:cubicBezTo>
                  <a:cubicBezTo>
                    <a:pt x="825" y="3212"/>
                    <a:pt x="805" y="3225"/>
                    <a:pt x="785" y="3232"/>
                  </a:cubicBezTo>
                  <a:cubicBezTo>
                    <a:pt x="779" y="3232"/>
                    <a:pt x="779" y="3239"/>
                    <a:pt x="779" y="3239"/>
                  </a:cubicBezTo>
                  <a:cubicBezTo>
                    <a:pt x="772" y="3239"/>
                    <a:pt x="766" y="3245"/>
                    <a:pt x="753" y="3252"/>
                  </a:cubicBezTo>
                  <a:cubicBezTo>
                    <a:pt x="753" y="3252"/>
                    <a:pt x="746" y="3252"/>
                    <a:pt x="739" y="3258"/>
                  </a:cubicBezTo>
                  <a:lnTo>
                    <a:pt x="733" y="3258"/>
                  </a:lnTo>
                  <a:cubicBezTo>
                    <a:pt x="733" y="3258"/>
                    <a:pt x="733" y="3265"/>
                    <a:pt x="733" y="3265"/>
                  </a:cubicBezTo>
                  <a:lnTo>
                    <a:pt x="726" y="3265"/>
                  </a:lnTo>
                  <a:cubicBezTo>
                    <a:pt x="713" y="3272"/>
                    <a:pt x="700" y="3278"/>
                    <a:pt x="693" y="3285"/>
                  </a:cubicBezTo>
                  <a:cubicBezTo>
                    <a:pt x="680" y="3291"/>
                    <a:pt x="660" y="3305"/>
                    <a:pt x="647" y="3311"/>
                  </a:cubicBezTo>
                  <a:cubicBezTo>
                    <a:pt x="647" y="3311"/>
                    <a:pt x="640" y="3318"/>
                    <a:pt x="640" y="3318"/>
                  </a:cubicBezTo>
                  <a:cubicBezTo>
                    <a:pt x="627" y="3331"/>
                    <a:pt x="607" y="3338"/>
                    <a:pt x="594" y="3351"/>
                  </a:cubicBezTo>
                  <a:cubicBezTo>
                    <a:pt x="588" y="3357"/>
                    <a:pt x="581" y="3357"/>
                    <a:pt x="574" y="3364"/>
                  </a:cubicBezTo>
                  <a:cubicBezTo>
                    <a:pt x="548" y="3390"/>
                    <a:pt x="522" y="3410"/>
                    <a:pt x="495" y="3436"/>
                  </a:cubicBezTo>
                  <a:cubicBezTo>
                    <a:pt x="482" y="3450"/>
                    <a:pt x="469" y="3463"/>
                    <a:pt x="462" y="3469"/>
                  </a:cubicBezTo>
                  <a:cubicBezTo>
                    <a:pt x="449" y="3483"/>
                    <a:pt x="443" y="3496"/>
                    <a:pt x="429" y="3502"/>
                  </a:cubicBezTo>
                  <a:cubicBezTo>
                    <a:pt x="416" y="3516"/>
                    <a:pt x="403" y="3529"/>
                    <a:pt x="396" y="3549"/>
                  </a:cubicBezTo>
                  <a:cubicBezTo>
                    <a:pt x="390" y="3549"/>
                    <a:pt x="390" y="3555"/>
                    <a:pt x="390" y="3555"/>
                  </a:cubicBezTo>
                  <a:cubicBezTo>
                    <a:pt x="377" y="3568"/>
                    <a:pt x="363" y="3588"/>
                    <a:pt x="350" y="3608"/>
                  </a:cubicBezTo>
                  <a:cubicBezTo>
                    <a:pt x="330" y="3628"/>
                    <a:pt x="317" y="3648"/>
                    <a:pt x="304" y="3667"/>
                  </a:cubicBezTo>
                  <a:cubicBezTo>
                    <a:pt x="291" y="3687"/>
                    <a:pt x="278" y="3707"/>
                    <a:pt x="264" y="3727"/>
                  </a:cubicBezTo>
                  <a:cubicBezTo>
                    <a:pt x="258" y="3753"/>
                    <a:pt x="245" y="3773"/>
                    <a:pt x="231" y="3793"/>
                  </a:cubicBezTo>
                  <a:cubicBezTo>
                    <a:pt x="218" y="3819"/>
                    <a:pt x="205" y="3839"/>
                    <a:pt x="198" y="3865"/>
                  </a:cubicBezTo>
                  <a:cubicBezTo>
                    <a:pt x="185" y="3885"/>
                    <a:pt x="179" y="3911"/>
                    <a:pt x="165" y="3931"/>
                  </a:cubicBezTo>
                  <a:cubicBezTo>
                    <a:pt x="146" y="3977"/>
                    <a:pt x="126" y="4030"/>
                    <a:pt x="113" y="4083"/>
                  </a:cubicBezTo>
                  <a:cubicBezTo>
                    <a:pt x="106" y="4103"/>
                    <a:pt x="100" y="4129"/>
                    <a:pt x="93" y="4149"/>
                  </a:cubicBezTo>
                  <a:cubicBezTo>
                    <a:pt x="86" y="4169"/>
                    <a:pt x="80" y="4188"/>
                    <a:pt x="73" y="4215"/>
                  </a:cubicBezTo>
                  <a:cubicBezTo>
                    <a:pt x="73" y="4221"/>
                    <a:pt x="67" y="4235"/>
                    <a:pt x="67" y="4248"/>
                  </a:cubicBezTo>
                  <a:cubicBezTo>
                    <a:pt x="60" y="4268"/>
                    <a:pt x="53" y="4287"/>
                    <a:pt x="53" y="4314"/>
                  </a:cubicBezTo>
                  <a:cubicBezTo>
                    <a:pt x="47" y="4334"/>
                    <a:pt x="40" y="4353"/>
                    <a:pt x="40" y="4380"/>
                  </a:cubicBezTo>
                  <a:cubicBezTo>
                    <a:pt x="40" y="4386"/>
                    <a:pt x="34" y="4399"/>
                    <a:pt x="34" y="4413"/>
                  </a:cubicBezTo>
                  <a:cubicBezTo>
                    <a:pt x="27" y="4439"/>
                    <a:pt x="27" y="4465"/>
                    <a:pt x="20" y="4492"/>
                  </a:cubicBezTo>
                  <a:cubicBezTo>
                    <a:pt x="14" y="4551"/>
                    <a:pt x="7" y="4617"/>
                    <a:pt x="7" y="4676"/>
                  </a:cubicBezTo>
                  <a:cubicBezTo>
                    <a:pt x="1" y="4709"/>
                    <a:pt x="1" y="4742"/>
                    <a:pt x="1" y="4769"/>
                  </a:cubicBezTo>
                  <a:cubicBezTo>
                    <a:pt x="1" y="4802"/>
                    <a:pt x="1" y="4835"/>
                    <a:pt x="1" y="4868"/>
                  </a:cubicBezTo>
                  <a:cubicBezTo>
                    <a:pt x="1" y="5679"/>
                    <a:pt x="304" y="6668"/>
                    <a:pt x="990" y="7638"/>
                  </a:cubicBezTo>
                  <a:lnTo>
                    <a:pt x="6029" y="14775"/>
                  </a:lnTo>
                  <a:cubicBezTo>
                    <a:pt x="6636" y="15632"/>
                    <a:pt x="6887" y="16681"/>
                    <a:pt x="6656" y="17367"/>
                  </a:cubicBezTo>
                  <a:lnTo>
                    <a:pt x="4703" y="23079"/>
                  </a:lnTo>
                  <a:cubicBezTo>
                    <a:pt x="4248" y="24398"/>
                    <a:pt x="5060" y="26284"/>
                    <a:pt x="6187" y="27405"/>
                  </a:cubicBezTo>
                  <a:cubicBezTo>
                    <a:pt x="6220" y="27438"/>
                    <a:pt x="6260" y="27478"/>
                    <a:pt x="6293" y="27511"/>
                  </a:cubicBezTo>
                  <a:cubicBezTo>
                    <a:pt x="6313" y="27524"/>
                    <a:pt x="6333" y="27544"/>
                    <a:pt x="6352" y="27564"/>
                  </a:cubicBezTo>
                  <a:cubicBezTo>
                    <a:pt x="6405" y="27610"/>
                    <a:pt x="6464" y="27663"/>
                    <a:pt x="6524" y="27709"/>
                  </a:cubicBezTo>
                  <a:cubicBezTo>
                    <a:pt x="6596" y="27768"/>
                    <a:pt x="6676" y="27827"/>
                    <a:pt x="6755" y="27880"/>
                  </a:cubicBezTo>
                  <a:cubicBezTo>
                    <a:pt x="6794" y="27907"/>
                    <a:pt x="6834" y="27933"/>
                    <a:pt x="6873" y="27959"/>
                  </a:cubicBezTo>
                  <a:cubicBezTo>
                    <a:pt x="6906" y="27986"/>
                    <a:pt x="6946" y="28006"/>
                    <a:pt x="6986" y="28032"/>
                  </a:cubicBezTo>
                  <a:cubicBezTo>
                    <a:pt x="7337" y="28232"/>
                    <a:pt x="7692" y="28346"/>
                    <a:pt x="8037" y="28346"/>
                  </a:cubicBezTo>
                  <a:cubicBezTo>
                    <a:pt x="8159" y="28346"/>
                    <a:pt x="8279" y="28332"/>
                    <a:pt x="8397" y="28302"/>
                  </a:cubicBezTo>
                  <a:lnTo>
                    <a:pt x="13463" y="26996"/>
                  </a:lnTo>
                  <a:cubicBezTo>
                    <a:pt x="13502" y="26990"/>
                    <a:pt x="13535" y="26983"/>
                    <a:pt x="13581" y="26977"/>
                  </a:cubicBezTo>
                  <a:cubicBezTo>
                    <a:pt x="13595" y="26977"/>
                    <a:pt x="13608" y="26977"/>
                    <a:pt x="13628" y="26970"/>
                  </a:cubicBezTo>
                  <a:lnTo>
                    <a:pt x="13773" y="26970"/>
                  </a:lnTo>
                  <a:cubicBezTo>
                    <a:pt x="13792" y="26977"/>
                    <a:pt x="13819" y="26977"/>
                    <a:pt x="13839" y="26977"/>
                  </a:cubicBezTo>
                  <a:cubicBezTo>
                    <a:pt x="13858" y="26983"/>
                    <a:pt x="13872" y="26983"/>
                    <a:pt x="13891" y="26983"/>
                  </a:cubicBezTo>
                  <a:cubicBezTo>
                    <a:pt x="13918" y="26990"/>
                    <a:pt x="13951" y="26996"/>
                    <a:pt x="13984" y="27003"/>
                  </a:cubicBezTo>
                  <a:cubicBezTo>
                    <a:pt x="14003" y="27010"/>
                    <a:pt x="14017" y="27016"/>
                    <a:pt x="14030" y="27016"/>
                  </a:cubicBezTo>
                  <a:cubicBezTo>
                    <a:pt x="14050" y="27023"/>
                    <a:pt x="14063" y="27029"/>
                    <a:pt x="14083" y="27029"/>
                  </a:cubicBezTo>
                  <a:cubicBezTo>
                    <a:pt x="14116" y="27043"/>
                    <a:pt x="14149" y="27056"/>
                    <a:pt x="14182" y="27062"/>
                  </a:cubicBezTo>
                  <a:cubicBezTo>
                    <a:pt x="14215" y="27076"/>
                    <a:pt x="14248" y="27089"/>
                    <a:pt x="14281" y="27109"/>
                  </a:cubicBezTo>
                  <a:cubicBezTo>
                    <a:pt x="14346" y="27135"/>
                    <a:pt x="14412" y="27168"/>
                    <a:pt x="14478" y="27207"/>
                  </a:cubicBezTo>
                  <a:cubicBezTo>
                    <a:pt x="14835" y="27412"/>
                    <a:pt x="15191" y="27748"/>
                    <a:pt x="15494" y="28177"/>
                  </a:cubicBezTo>
                  <a:lnTo>
                    <a:pt x="20540" y="35314"/>
                  </a:lnTo>
                  <a:cubicBezTo>
                    <a:pt x="20988" y="35947"/>
                    <a:pt x="21470" y="36395"/>
                    <a:pt x="21938" y="36666"/>
                  </a:cubicBezTo>
                  <a:cubicBezTo>
                    <a:pt x="22316" y="36884"/>
                    <a:pt x="22684" y="36987"/>
                    <a:pt x="23012" y="36987"/>
                  </a:cubicBezTo>
                  <a:cubicBezTo>
                    <a:pt x="23051" y="36987"/>
                    <a:pt x="23088" y="36985"/>
                    <a:pt x="23125" y="36982"/>
                  </a:cubicBezTo>
                  <a:cubicBezTo>
                    <a:pt x="23145" y="36982"/>
                    <a:pt x="23165" y="36982"/>
                    <a:pt x="23185" y="36976"/>
                  </a:cubicBezTo>
                  <a:cubicBezTo>
                    <a:pt x="23218" y="36976"/>
                    <a:pt x="23251" y="36969"/>
                    <a:pt x="23290" y="36963"/>
                  </a:cubicBezTo>
                  <a:cubicBezTo>
                    <a:pt x="23317" y="36956"/>
                    <a:pt x="23337" y="36949"/>
                    <a:pt x="23363" y="36943"/>
                  </a:cubicBezTo>
                  <a:cubicBezTo>
                    <a:pt x="23409" y="36930"/>
                    <a:pt x="23455" y="36916"/>
                    <a:pt x="23501" y="36903"/>
                  </a:cubicBezTo>
                  <a:cubicBezTo>
                    <a:pt x="23521" y="36897"/>
                    <a:pt x="23534" y="36890"/>
                    <a:pt x="23554" y="36877"/>
                  </a:cubicBezTo>
                  <a:lnTo>
                    <a:pt x="23561" y="36877"/>
                  </a:lnTo>
                  <a:cubicBezTo>
                    <a:pt x="23581" y="36870"/>
                    <a:pt x="23600" y="36857"/>
                    <a:pt x="23614" y="36850"/>
                  </a:cubicBezTo>
                  <a:cubicBezTo>
                    <a:pt x="23620" y="36844"/>
                    <a:pt x="23633" y="36844"/>
                    <a:pt x="23640" y="36837"/>
                  </a:cubicBezTo>
                  <a:cubicBezTo>
                    <a:pt x="23653" y="36831"/>
                    <a:pt x="23660" y="36824"/>
                    <a:pt x="23673" y="36817"/>
                  </a:cubicBezTo>
                  <a:cubicBezTo>
                    <a:pt x="23680" y="36817"/>
                    <a:pt x="23680" y="36811"/>
                    <a:pt x="23686" y="36811"/>
                  </a:cubicBezTo>
                  <a:lnTo>
                    <a:pt x="23693" y="36811"/>
                  </a:lnTo>
                  <a:cubicBezTo>
                    <a:pt x="23693" y="36804"/>
                    <a:pt x="23699" y="36804"/>
                    <a:pt x="23706" y="36798"/>
                  </a:cubicBezTo>
                  <a:cubicBezTo>
                    <a:pt x="23713" y="36791"/>
                    <a:pt x="23726" y="36784"/>
                    <a:pt x="23732" y="36778"/>
                  </a:cubicBezTo>
                  <a:lnTo>
                    <a:pt x="23739" y="36778"/>
                  </a:lnTo>
                  <a:lnTo>
                    <a:pt x="23765" y="36758"/>
                  </a:lnTo>
                  <a:lnTo>
                    <a:pt x="23772" y="36758"/>
                  </a:lnTo>
                  <a:cubicBezTo>
                    <a:pt x="23785" y="36745"/>
                    <a:pt x="23798" y="36738"/>
                    <a:pt x="23811" y="36725"/>
                  </a:cubicBezTo>
                  <a:cubicBezTo>
                    <a:pt x="23818" y="36719"/>
                    <a:pt x="23825" y="36712"/>
                    <a:pt x="23831" y="36705"/>
                  </a:cubicBezTo>
                  <a:cubicBezTo>
                    <a:pt x="23838" y="36699"/>
                    <a:pt x="23844" y="36692"/>
                    <a:pt x="23851" y="36686"/>
                  </a:cubicBezTo>
                  <a:cubicBezTo>
                    <a:pt x="23864" y="36679"/>
                    <a:pt x="23877" y="36666"/>
                    <a:pt x="23891" y="36659"/>
                  </a:cubicBezTo>
                  <a:cubicBezTo>
                    <a:pt x="23904" y="36639"/>
                    <a:pt x="23924" y="36626"/>
                    <a:pt x="23943" y="36606"/>
                  </a:cubicBezTo>
                  <a:lnTo>
                    <a:pt x="23943" y="36600"/>
                  </a:lnTo>
                  <a:cubicBezTo>
                    <a:pt x="23950" y="36600"/>
                    <a:pt x="23950" y="36600"/>
                    <a:pt x="23950" y="36593"/>
                  </a:cubicBezTo>
                  <a:cubicBezTo>
                    <a:pt x="23957" y="36587"/>
                    <a:pt x="23970" y="36573"/>
                    <a:pt x="23976" y="36567"/>
                  </a:cubicBezTo>
                  <a:cubicBezTo>
                    <a:pt x="23996" y="36540"/>
                    <a:pt x="24016" y="36521"/>
                    <a:pt x="24036" y="36494"/>
                  </a:cubicBezTo>
                  <a:cubicBezTo>
                    <a:pt x="24036" y="36488"/>
                    <a:pt x="24042" y="36481"/>
                    <a:pt x="24049" y="36474"/>
                  </a:cubicBezTo>
                  <a:cubicBezTo>
                    <a:pt x="24062" y="36461"/>
                    <a:pt x="24075" y="36442"/>
                    <a:pt x="24088" y="36415"/>
                  </a:cubicBezTo>
                  <a:cubicBezTo>
                    <a:pt x="24102" y="36395"/>
                    <a:pt x="24115" y="36382"/>
                    <a:pt x="24121" y="36362"/>
                  </a:cubicBezTo>
                  <a:cubicBezTo>
                    <a:pt x="24128" y="36349"/>
                    <a:pt x="24135" y="36336"/>
                    <a:pt x="24141" y="36329"/>
                  </a:cubicBezTo>
                  <a:lnTo>
                    <a:pt x="24148" y="36323"/>
                  </a:lnTo>
                  <a:cubicBezTo>
                    <a:pt x="24148" y="36316"/>
                    <a:pt x="24148" y="36316"/>
                    <a:pt x="24148" y="36310"/>
                  </a:cubicBezTo>
                  <a:cubicBezTo>
                    <a:pt x="24154" y="36296"/>
                    <a:pt x="24168" y="36283"/>
                    <a:pt x="24174" y="36263"/>
                  </a:cubicBezTo>
                  <a:cubicBezTo>
                    <a:pt x="24181" y="36250"/>
                    <a:pt x="24187" y="36237"/>
                    <a:pt x="24194" y="36217"/>
                  </a:cubicBezTo>
                  <a:cubicBezTo>
                    <a:pt x="24201" y="36211"/>
                    <a:pt x="24201" y="36204"/>
                    <a:pt x="24201" y="36197"/>
                  </a:cubicBezTo>
                  <a:cubicBezTo>
                    <a:pt x="24214" y="36171"/>
                    <a:pt x="24227" y="36138"/>
                    <a:pt x="24240" y="36105"/>
                  </a:cubicBezTo>
                  <a:cubicBezTo>
                    <a:pt x="24247" y="36085"/>
                    <a:pt x="24260" y="36059"/>
                    <a:pt x="24267" y="36033"/>
                  </a:cubicBezTo>
                  <a:cubicBezTo>
                    <a:pt x="24267" y="36026"/>
                    <a:pt x="24267" y="36026"/>
                    <a:pt x="24273" y="36019"/>
                  </a:cubicBezTo>
                  <a:cubicBezTo>
                    <a:pt x="24286" y="35973"/>
                    <a:pt x="24293" y="35927"/>
                    <a:pt x="24306" y="35881"/>
                  </a:cubicBezTo>
                  <a:cubicBezTo>
                    <a:pt x="24306" y="35874"/>
                    <a:pt x="24313" y="35868"/>
                    <a:pt x="24313" y="35854"/>
                  </a:cubicBezTo>
                  <a:cubicBezTo>
                    <a:pt x="24319" y="35835"/>
                    <a:pt x="24319" y="35815"/>
                    <a:pt x="24326" y="35795"/>
                  </a:cubicBezTo>
                  <a:cubicBezTo>
                    <a:pt x="24326" y="35795"/>
                    <a:pt x="24326" y="35795"/>
                    <a:pt x="24326" y="35789"/>
                  </a:cubicBezTo>
                  <a:cubicBezTo>
                    <a:pt x="24326" y="35782"/>
                    <a:pt x="24333" y="35769"/>
                    <a:pt x="24333" y="35762"/>
                  </a:cubicBezTo>
                  <a:cubicBezTo>
                    <a:pt x="24339" y="35723"/>
                    <a:pt x="24346" y="35676"/>
                    <a:pt x="24352" y="35637"/>
                  </a:cubicBezTo>
                  <a:cubicBezTo>
                    <a:pt x="24359" y="35597"/>
                    <a:pt x="24359" y="35551"/>
                    <a:pt x="24359" y="35505"/>
                  </a:cubicBezTo>
                  <a:cubicBezTo>
                    <a:pt x="24365" y="35472"/>
                    <a:pt x="24365" y="35439"/>
                    <a:pt x="24365" y="35406"/>
                  </a:cubicBezTo>
                  <a:cubicBezTo>
                    <a:pt x="24372" y="35333"/>
                    <a:pt x="24372" y="35254"/>
                    <a:pt x="24365" y="35169"/>
                  </a:cubicBezTo>
                  <a:cubicBezTo>
                    <a:pt x="24365" y="35122"/>
                    <a:pt x="24359" y="35076"/>
                    <a:pt x="24359" y="35030"/>
                  </a:cubicBezTo>
                  <a:cubicBezTo>
                    <a:pt x="24359" y="35010"/>
                    <a:pt x="24352" y="34984"/>
                    <a:pt x="24352" y="34964"/>
                  </a:cubicBezTo>
                  <a:cubicBezTo>
                    <a:pt x="24352" y="34944"/>
                    <a:pt x="24346" y="34918"/>
                    <a:pt x="24346" y="34898"/>
                  </a:cubicBezTo>
                  <a:cubicBezTo>
                    <a:pt x="24346" y="34892"/>
                    <a:pt x="24346" y="34885"/>
                    <a:pt x="24346" y="34885"/>
                  </a:cubicBezTo>
                  <a:cubicBezTo>
                    <a:pt x="24339" y="34839"/>
                    <a:pt x="24333" y="34786"/>
                    <a:pt x="24326" y="34740"/>
                  </a:cubicBezTo>
                  <a:cubicBezTo>
                    <a:pt x="24319" y="34700"/>
                    <a:pt x="24313" y="34661"/>
                    <a:pt x="24300" y="34615"/>
                  </a:cubicBezTo>
                  <a:cubicBezTo>
                    <a:pt x="24293" y="34582"/>
                    <a:pt x="24286" y="34549"/>
                    <a:pt x="24280" y="34516"/>
                  </a:cubicBezTo>
                  <a:cubicBezTo>
                    <a:pt x="24280" y="34496"/>
                    <a:pt x="24273" y="34476"/>
                    <a:pt x="24267" y="34450"/>
                  </a:cubicBezTo>
                  <a:cubicBezTo>
                    <a:pt x="24260" y="34423"/>
                    <a:pt x="24253" y="34390"/>
                    <a:pt x="24247" y="34364"/>
                  </a:cubicBezTo>
                  <a:lnTo>
                    <a:pt x="22334" y="26416"/>
                  </a:lnTo>
                  <a:cubicBezTo>
                    <a:pt x="22281" y="26185"/>
                    <a:pt x="22255" y="25967"/>
                    <a:pt x="22255" y="25763"/>
                  </a:cubicBezTo>
                  <a:cubicBezTo>
                    <a:pt x="22255" y="25730"/>
                    <a:pt x="22255" y="25697"/>
                    <a:pt x="22255" y="25664"/>
                  </a:cubicBezTo>
                  <a:cubicBezTo>
                    <a:pt x="22255" y="25657"/>
                    <a:pt x="22255" y="25651"/>
                    <a:pt x="22255" y="25644"/>
                  </a:cubicBezTo>
                  <a:cubicBezTo>
                    <a:pt x="22255" y="25625"/>
                    <a:pt x="22255" y="25598"/>
                    <a:pt x="22261" y="25578"/>
                  </a:cubicBezTo>
                  <a:cubicBezTo>
                    <a:pt x="22268" y="25486"/>
                    <a:pt x="22281" y="25407"/>
                    <a:pt x="22301" y="25328"/>
                  </a:cubicBezTo>
                  <a:cubicBezTo>
                    <a:pt x="22301" y="25308"/>
                    <a:pt x="22308" y="25295"/>
                    <a:pt x="22314" y="25275"/>
                  </a:cubicBezTo>
                  <a:cubicBezTo>
                    <a:pt x="22314" y="25262"/>
                    <a:pt x="22321" y="25242"/>
                    <a:pt x="22327" y="25229"/>
                  </a:cubicBezTo>
                  <a:cubicBezTo>
                    <a:pt x="22334" y="25209"/>
                    <a:pt x="22341" y="25189"/>
                    <a:pt x="22347" y="25176"/>
                  </a:cubicBezTo>
                  <a:cubicBezTo>
                    <a:pt x="22347" y="25163"/>
                    <a:pt x="22354" y="25150"/>
                    <a:pt x="22360" y="25136"/>
                  </a:cubicBezTo>
                  <a:cubicBezTo>
                    <a:pt x="22367" y="25110"/>
                    <a:pt x="22374" y="25090"/>
                    <a:pt x="22387" y="25070"/>
                  </a:cubicBezTo>
                  <a:cubicBezTo>
                    <a:pt x="22393" y="25057"/>
                    <a:pt x="22400" y="25044"/>
                    <a:pt x="22407" y="25031"/>
                  </a:cubicBezTo>
                  <a:cubicBezTo>
                    <a:pt x="22413" y="25011"/>
                    <a:pt x="22420" y="24998"/>
                    <a:pt x="22433" y="24985"/>
                  </a:cubicBezTo>
                  <a:cubicBezTo>
                    <a:pt x="22446" y="24952"/>
                    <a:pt x="22466" y="24919"/>
                    <a:pt x="22486" y="24892"/>
                  </a:cubicBezTo>
                  <a:cubicBezTo>
                    <a:pt x="22492" y="24886"/>
                    <a:pt x="22499" y="24879"/>
                    <a:pt x="22505" y="24873"/>
                  </a:cubicBezTo>
                  <a:cubicBezTo>
                    <a:pt x="22512" y="24859"/>
                    <a:pt x="22525" y="24840"/>
                    <a:pt x="22538" y="24826"/>
                  </a:cubicBezTo>
                  <a:cubicBezTo>
                    <a:pt x="22538" y="24826"/>
                    <a:pt x="22538" y="24826"/>
                    <a:pt x="22545" y="24820"/>
                  </a:cubicBezTo>
                  <a:cubicBezTo>
                    <a:pt x="22558" y="24807"/>
                    <a:pt x="22571" y="24787"/>
                    <a:pt x="22591" y="24774"/>
                  </a:cubicBezTo>
                  <a:cubicBezTo>
                    <a:pt x="22604" y="24760"/>
                    <a:pt x="22618" y="24747"/>
                    <a:pt x="22631" y="24734"/>
                  </a:cubicBezTo>
                  <a:cubicBezTo>
                    <a:pt x="22637" y="24727"/>
                    <a:pt x="22644" y="24727"/>
                    <a:pt x="22651" y="24721"/>
                  </a:cubicBezTo>
                  <a:cubicBezTo>
                    <a:pt x="22664" y="24708"/>
                    <a:pt x="22677" y="24695"/>
                    <a:pt x="22690" y="24688"/>
                  </a:cubicBezTo>
                  <a:cubicBezTo>
                    <a:pt x="22697" y="24681"/>
                    <a:pt x="22703" y="24681"/>
                    <a:pt x="22710" y="24675"/>
                  </a:cubicBezTo>
                  <a:cubicBezTo>
                    <a:pt x="22723" y="24668"/>
                    <a:pt x="22736" y="24655"/>
                    <a:pt x="22750" y="24648"/>
                  </a:cubicBezTo>
                  <a:cubicBezTo>
                    <a:pt x="22756" y="24642"/>
                    <a:pt x="22763" y="24642"/>
                    <a:pt x="22769" y="24635"/>
                  </a:cubicBezTo>
                  <a:cubicBezTo>
                    <a:pt x="22835" y="24602"/>
                    <a:pt x="22901" y="24576"/>
                    <a:pt x="22974" y="24556"/>
                  </a:cubicBezTo>
                  <a:lnTo>
                    <a:pt x="27571" y="23375"/>
                  </a:lnTo>
                  <a:lnTo>
                    <a:pt x="28804" y="22656"/>
                  </a:lnTo>
                  <a:cubicBezTo>
                    <a:pt x="28877" y="22531"/>
                    <a:pt x="28930" y="22393"/>
                    <a:pt x="28969" y="22241"/>
                  </a:cubicBezTo>
                  <a:lnTo>
                    <a:pt x="28983" y="22188"/>
                  </a:lnTo>
                  <a:cubicBezTo>
                    <a:pt x="28983" y="22168"/>
                    <a:pt x="28989" y="22149"/>
                    <a:pt x="28996" y="22122"/>
                  </a:cubicBezTo>
                  <a:cubicBezTo>
                    <a:pt x="28996" y="22109"/>
                    <a:pt x="29002" y="22089"/>
                    <a:pt x="29002" y="22069"/>
                  </a:cubicBezTo>
                  <a:cubicBezTo>
                    <a:pt x="29016" y="21984"/>
                    <a:pt x="29029" y="21898"/>
                    <a:pt x="29035" y="21799"/>
                  </a:cubicBezTo>
                  <a:cubicBezTo>
                    <a:pt x="29035" y="21779"/>
                    <a:pt x="29035" y="21759"/>
                    <a:pt x="29035" y="21740"/>
                  </a:cubicBezTo>
                  <a:cubicBezTo>
                    <a:pt x="29042" y="21529"/>
                    <a:pt x="29029" y="21298"/>
                    <a:pt x="28996" y="21067"/>
                  </a:cubicBezTo>
                  <a:cubicBezTo>
                    <a:pt x="28996" y="21054"/>
                    <a:pt x="28989" y="21040"/>
                    <a:pt x="28989" y="21021"/>
                  </a:cubicBezTo>
                  <a:cubicBezTo>
                    <a:pt x="28976" y="20942"/>
                    <a:pt x="28963" y="20862"/>
                    <a:pt x="28943" y="20777"/>
                  </a:cubicBezTo>
                  <a:cubicBezTo>
                    <a:pt x="28903" y="20585"/>
                    <a:pt x="28844" y="20388"/>
                    <a:pt x="28778" y="20196"/>
                  </a:cubicBezTo>
                  <a:cubicBezTo>
                    <a:pt x="28725" y="20045"/>
                    <a:pt x="28673" y="19899"/>
                    <a:pt x="28607" y="19754"/>
                  </a:cubicBezTo>
                  <a:cubicBezTo>
                    <a:pt x="28560" y="19655"/>
                    <a:pt x="28514" y="19556"/>
                    <a:pt x="28468" y="19464"/>
                  </a:cubicBezTo>
                  <a:cubicBezTo>
                    <a:pt x="28415" y="19365"/>
                    <a:pt x="28369" y="19273"/>
                    <a:pt x="28310" y="19180"/>
                  </a:cubicBezTo>
                  <a:cubicBezTo>
                    <a:pt x="28257" y="19082"/>
                    <a:pt x="28198" y="18989"/>
                    <a:pt x="28138" y="18903"/>
                  </a:cubicBezTo>
                  <a:cubicBezTo>
                    <a:pt x="28105" y="18857"/>
                    <a:pt x="28079" y="18811"/>
                    <a:pt x="28046" y="18765"/>
                  </a:cubicBezTo>
                  <a:cubicBezTo>
                    <a:pt x="27921" y="18587"/>
                    <a:pt x="27782" y="18415"/>
                    <a:pt x="27637" y="18257"/>
                  </a:cubicBezTo>
                  <a:cubicBezTo>
                    <a:pt x="27340" y="17934"/>
                    <a:pt x="27004" y="17657"/>
                    <a:pt x="26641" y="17446"/>
                  </a:cubicBezTo>
                  <a:lnTo>
                    <a:pt x="20388" y="13838"/>
                  </a:lnTo>
                  <a:cubicBezTo>
                    <a:pt x="19643" y="13403"/>
                    <a:pt x="18977" y="12466"/>
                    <a:pt x="18746" y="11510"/>
                  </a:cubicBezTo>
                  <a:lnTo>
                    <a:pt x="16840" y="3568"/>
                  </a:lnTo>
                  <a:cubicBezTo>
                    <a:pt x="16807" y="3450"/>
                    <a:pt x="16774" y="3324"/>
                    <a:pt x="16734" y="3212"/>
                  </a:cubicBezTo>
                  <a:cubicBezTo>
                    <a:pt x="16662" y="2975"/>
                    <a:pt x="16576" y="2744"/>
                    <a:pt x="16470" y="2526"/>
                  </a:cubicBezTo>
                  <a:cubicBezTo>
                    <a:pt x="16292" y="2157"/>
                    <a:pt x="16081" y="1807"/>
                    <a:pt x="15844" y="1504"/>
                  </a:cubicBezTo>
                  <a:cubicBezTo>
                    <a:pt x="15745" y="1372"/>
                    <a:pt x="15633" y="1240"/>
                    <a:pt x="15521" y="1121"/>
                  </a:cubicBezTo>
                  <a:cubicBezTo>
                    <a:pt x="15217" y="798"/>
                    <a:pt x="14887" y="528"/>
                    <a:pt x="14558" y="336"/>
                  </a:cubicBezTo>
                  <a:cubicBezTo>
                    <a:pt x="14175" y="119"/>
                    <a:pt x="13792" y="0"/>
                    <a:pt x="134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3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F3F3A17-072E-4225-A08D-29E6CE6A4469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3AB8AE0C-F3DF-4AF5-8D54-636B04041B2C}"/>
              </a:ext>
            </a:extLst>
          </p:cNvPr>
          <p:cNvSpPr>
            <a:spLocks noGrp="1"/>
          </p:cNvSpPr>
          <p:nvPr>
            <p:ph type="title" idx="7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25AE1113-56EC-486C-B40E-0CF55AF442E7}"/>
              </a:ext>
            </a:extLst>
          </p:cNvPr>
          <p:cNvSpPr>
            <a:spLocks noGrp="1"/>
          </p:cNvSpPr>
          <p:nvPr>
            <p:ph type="title" idx="3"/>
          </p:nvPr>
        </p:nvSpPr>
        <p:spPr/>
        <p:txBody>
          <a:bodyPr/>
          <a:lstStyle/>
          <a:p>
            <a:r>
              <a:rPr lang="ru-RU" dirty="0"/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4"/>
          <p:cNvSpPr txBox="1">
            <a:spLocks noGrp="1"/>
          </p:cNvSpPr>
          <p:nvPr>
            <p:ph type="title"/>
          </p:nvPr>
        </p:nvSpPr>
        <p:spPr>
          <a:xfrm>
            <a:off x="2500824" y="1317852"/>
            <a:ext cx="4137987" cy="115653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dirty="0"/>
              <a:t>Game</a:t>
            </a:r>
            <a:endParaRPr sz="8800" dirty="0"/>
          </a:p>
        </p:txBody>
      </p:sp>
      <p:grpSp>
        <p:nvGrpSpPr>
          <p:cNvPr id="3048" name="Google Shape;3048;p44"/>
          <p:cNvGrpSpPr/>
          <p:nvPr/>
        </p:nvGrpSpPr>
        <p:grpSpPr>
          <a:xfrm flipH="1">
            <a:off x="7935789" y="1838874"/>
            <a:ext cx="509569" cy="306732"/>
            <a:chOff x="5028350" y="1751100"/>
            <a:chExt cx="1007650" cy="606550"/>
          </a:xfrm>
        </p:grpSpPr>
        <p:sp>
          <p:nvSpPr>
            <p:cNvPr id="3049" name="Google Shape;3049;p44"/>
            <p:cNvSpPr/>
            <p:nvPr/>
          </p:nvSpPr>
          <p:spPr>
            <a:xfrm>
              <a:off x="5038525" y="1751100"/>
              <a:ext cx="480950" cy="318825"/>
            </a:xfrm>
            <a:custGeom>
              <a:avLst/>
              <a:gdLst/>
              <a:ahLst/>
              <a:cxnLst/>
              <a:rect l="l" t="t" r="r" b="b"/>
              <a:pathLst>
                <a:path w="19238" h="12753" extrusionOk="0">
                  <a:moveTo>
                    <a:pt x="7435" y="0"/>
                  </a:moveTo>
                  <a:cubicBezTo>
                    <a:pt x="7305" y="0"/>
                    <a:pt x="7192" y="18"/>
                    <a:pt x="7098" y="55"/>
                  </a:cubicBezTo>
                  <a:cubicBezTo>
                    <a:pt x="6755" y="183"/>
                    <a:pt x="6595" y="440"/>
                    <a:pt x="6595" y="794"/>
                  </a:cubicBezTo>
                  <a:lnTo>
                    <a:pt x="6595" y="2132"/>
                  </a:lnTo>
                  <a:cubicBezTo>
                    <a:pt x="6595" y="2860"/>
                    <a:pt x="7312" y="3984"/>
                    <a:pt x="8618" y="5119"/>
                  </a:cubicBezTo>
                  <a:cubicBezTo>
                    <a:pt x="9196" y="5632"/>
                    <a:pt x="9871" y="6178"/>
                    <a:pt x="10577" y="6735"/>
                  </a:cubicBezTo>
                  <a:cubicBezTo>
                    <a:pt x="10406" y="6649"/>
                    <a:pt x="10224" y="6574"/>
                    <a:pt x="10042" y="6489"/>
                  </a:cubicBezTo>
                  <a:cubicBezTo>
                    <a:pt x="6163" y="4741"/>
                    <a:pt x="2462" y="3595"/>
                    <a:pt x="889" y="3595"/>
                  </a:cubicBezTo>
                  <a:cubicBezTo>
                    <a:pt x="573" y="3595"/>
                    <a:pt x="343" y="3641"/>
                    <a:pt x="215" y="3738"/>
                  </a:cubicBezTo>
                  <a:cubicBezTo>
                    <a:pt x="65" y="3855"/>
                    <a:pt x="1" y="4005"/>
                    <a:pt x="11" y="4176"/>
                  </a:cubicBezTo>
                  <a:lnTo>
                    <a:pt x="11" y="5472"/>
                  </a:lnTo>
                  <a:cubicBezTo>
                    <a:pt x="1" y="5996"/>
                    <a:pt x="814" y="6778"/>
                    <a:pt x="2195" y="7570"/>
                  </a:cubicBezTo>
                  <a:cubicBezTo>
                    <a:pt x="2634" y="7827"/>
                    <a:pt x="3137" y="8084"/>
                    <a:pt x="3694" y="8341"/>
                  </a:cubicBezTo>
                  <a:cubicBezTo>
                    <a:pt x="7921" y="10250"/>
                    <a:pt x="14879" y="12753"/>
                    <a:pt x="16678" y="12753"/>
                  </a:cubicBezTo>
                  <a:cubicBezTo>
                    <a:pt x="16857" y="12753"/>
                    <a:pt x="16984" y="12728"/>
                    <a:pt x="17054" y="12676"/>
                  </a:cubicBezTo>
                  <a:cubicBezTo>
                    <a:pt x="17139" y="12623"/>
                    <a:pt x="17171" y="12548"/>
                    <a:pt x="17171" y="12451"/>
                  </a:cubicBezTo>
                  <a:lnTo>
                    <a:pt x="17182" y="11167"/>
                  </a:lnTo>
                  <a:cubicBezTo>
                    <a:pt x="17861" y="11519"/>
                    <a:pt x="18402" y="11720"/>
                    <a:pt x="18727" y="11720"/>
                  </a:cubicBezTo>
                  <a:cubicBezTo>
                    <a:pt x="18797" y="11720"/>
                    <a:pt x="18856" y="11710"/>
                    <a:pt x="18906" y="11691"/>
                  </a:cubicBezTo>
                  <a:cubicBezTo>
                    <a:pt x="19109" y="11616"/>
                    <a:pt x="19216" y="11456"/>
                    <a:pt x="19216" y="11220"/>
                  </a:cubicBezTo>
                  <a:lnTo>
                    <a:pt x="19216" y="9893"/>
                  </a:lnTo>
                  <a:cubicBezTo>
                    <a:pt x="19238" y="8940"/>
                    <a:pt x="17557" y="6767"/>
                    <a:pt x="14913" y="4465"/>
                  </a:cubicBezTo>
                  <a:cubicBezTo>
                    <a:pt x="13339" y="3095"/>
                    <a:pt x="11712" y="1928"/>
                    <a:pt x="10331" y="1126"/>
                  </a:cubicBezTo>
                  <a:cubicBezTo>
                    <a:pt x="9098" y="416"/>
                    <a:pt x="8064" y="0"/>
                    <a:pt x="7435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4"/>
            <p:cNvSpPr/>
            <p:nvPr/>
          </p:nvSpPr>
          <p:spPr>
            <a:xfrm>
              <a:off x="5203375" y="1770650"/>
              <a:ext cx="315575" cy="273500"/>
            </a:xfrm>
            <a:custGeom>
              <a:avLst/>
              <a:gdLst/>
              <a:ahLst/>
              <a:cxnLst/>
              <a:rect l="l" t="t" r="r" b="b"/>
              <a:pathLst>
                <a:path w="12623" h="10940" extrusionOk="0">
                  <a:moveTo>
                    <a:pt x="1" y="1"/>
                  </a:moveTo>
                  <a:lnTo>
                    <a:pt x="1" y="1350"/>
                  </a:lnTo>
                  <a:cubicBezTo>
                    <a:pt x="1" y="2078"/>
                    <a:pt x="718" y="3202"/>
                    <a:pt x="2024" y="4337"/>
                  </a:cubicBezTo>
                  <a:cubicBezTo>
                    <a:pt x="4144" y="6188"/>
                    <a:pt x="7419" y="8586"/>
                    <a:pt x="9732" y="9925"/>
                  </a:cubicBezTo>
                  <a:cubicBezTo>
                    <a:pt x="10804" y="10544"/>
                    <a:pt x="11677" y="10940"/>
                    <a:pt x="12129" y="10940"/>
                  </a:cubicBezTo>
                  <a:cubicBezTo>
                    <a:pt x="12201" y="10940"/>
                    <a:pt x="12262" y="10930"/>
                    <a:pt x="12312" y="10909"/>
                  </a:cubicBezTo>
                  <a:cubicBezTo>
                    <a:pt x="12515" y="10834"/>
                    <a:pt x="12611" y="10674"/>
                    <a:pt x="12622" y="10438"/>
                  </a:cubicBezTo>
                  <a:lnTo>
                    <a:pt x="12622" y="9100"/>
                  </a:lnTo>
                  <a:cubicBezTo>
                    <a:pt x="12622" y="9325"/>
                    <a:pt x="12526" y="9486"/>
                    <a:pt x="12322" y="9571"/>
                  </a:cubicBezTo>
                  <a:cubicBezTo>
                    <a:pt x="12274" y="9589"/>
                    <a:pt x="12216" y="9598"/>
                    <a:pt x="12149" y="9598"/>
                  </a:cubicBezTo>
                  <a:cubicBezTo>
                    <a:pt x="11695" y="9598"/>
                    <a:pt x="10824" y="9201"/>
                    <a:pt x="9742" y="8576"/>
                  </a:cubicBezTo>
                  <a:cubicBezTo>
                    <a:pt x="7419" y="7238"/>
                    <a:pt x="4144" y="4840"/>
                    <a:pt x="2024" y="2988"/>
                  </a:cubicBezTo>
                  <a:cubicBezTo>
                    <a:pt x="718" y="1853"/>
                    <a:pt x="1" y="7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4"/>
            <p:cNvSpPr/>
            <p:nvPr/>
          </p:nvSpPr>
          <p:spPr>
            <a:xfrm>
              <a:off x="5189725" y="1751100"/>
              <a:ext cx="347950" cy="259500"/>
            </a:xfrm>
            <a:custGeom>
              <a:avLst/>
              <a:gdLst/>
              <a:ahLst/>
              <a:cxnLst/>
              <a:rect l="l" t="t" r="r" b="b"/>
              <a:pathLst>
                <a:path w="13918" h="10380" extrusionOk="0">
                  <a:moveTo>
                    <a:pt x="1387" y="0"/>
                  </a:moveTo>
                  <a:cubicBezTo>
                    <a:pt x="1257" y="0"/>
                    <a:pt x="1144" y="18"/>
                    <a:pt x="1050" y="55"/>
                  </a:cubicBezTo>
                  <a:cubicBezTo>
                    <a:pt x="1" y="451"/>
                    <a:pt x="643" y="2089"/>
                    <a:pt x="2570" y="3770"/>
                  </a:cubicBezTo>
                  <a:cubicBezTo>
                    <a:pt x="4690" y="5622"/>
                    <a:pt x="7965" y="8020"/>
                    <a:pt x="10288" y="9358"/>
                  </a:cubicBezTo>
                  <a:cubicBezTo>
                    <a:pt x="11370" y="9983"/>
                    <a:pt x="12241" y="10380"/>
                    <a:pt x="12695" y="10380"/>
                  </a:cubicBezTo>
                  <a:cubicBezTo>
                    <a:pt x="12762" y="10380"/>
                    <a:pt x="12820" y="10371"/>
                    <a:pt x="12868" y="10353"/>
                  </a:cubicBezTo>
                  <a:cubicBezTo>
                    <a:pt x="13917" y="9946"/>
                    <a:pt x="12130" y="7313"/>
                    <a:pt x="8865" y="4465"/>
                  </a:cubicBezTo>
                  <a:cubicBezTo>
                    <a:pt x="7291" y="3095"/>
                    <a:pt x="5664" y="1928"/>
                    <a:pt x="4283" y="1126"/>
                  </a:cubicBezTo>
                  <a:cubicBezTo>
                    <a:pt x="3050" y="416"/>
                    <a:pt x="2016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4"/>
            <p:cNvSpPr/>
            <p:nvPr/>
          </p:nvSpPr>
          <p:spPr>
            <a:xfrm>
              <a:off x="5038525" y="1854150"/>
              <a:ext cx="429575" cy="215775"/>
            </a:xfrm>
            <a:custGeom>
              <a:avLst/>
              <a:gdLst/>
              <a:ahLst/>
              <a:cxnLst/>
              <a:rect l="l" t="t" r="r" b="b"/>
              <a:pathLst>
                <a:path w="17183" h="8631" extrusionOk="0">
                  <a:moveTo>
                    <a:pt x="17182" y="6981"/>
                  </a:moveTo>
                  <a:lnTo>
                    <a:pt x="17182" y="6986"/>
                  </a:lnTo>
                  <a:lnTo>
                    <a:pt x="17182" y="6986"/>
                  </a:lnTo>
                  <a:cubicBezTo>
                    <a:pt x="17182" y="6984"/>
                    <a:pt x="17182" y="6982"/>
                    <a:pt x="17182" y="6981"/>
                  </a:cubicBezTo>
                  <a:close/>
                  <a:moveTo>
                    <a:pt x="11" y="1"/>
                  </a:moveTo>
                  <a:lnTo>
                    <a:pt x="11" y="1350"/>
                  </a:lnTo>
                  <a:cubicBezTo>
                    <a:pt x="1" y="1874"/>
                    <a:pt x="814" y="2656"/>
                    <a:pt x="2195" y="3448"/>
                  </a:cubicBezTo>
                  <a:cubicBezTo>
                    <a:pt x="2634" y="3705"/>
                    <a:pt x="3137" y="3962"/>
                    <a:pt x="3694" y="4219"/>
                  </a:cubicBezTo>
                  <a:cubicBezTo>
                    <a:pt x="7921" y="6128"/>
                    <a:pt x="14879" y="8631"/>
                    <a:pt x="16678" y="8631"/>
                  </a:cubicBezTo>
                  <a:cubicBezTo>
                    <a:pt x="16857" y="8631"/>
                    <a:pt x="16984" y="8606"/>
                    <a:pt x="17054" y="8554"/>
                  </a:cubicBezTo>
                  <a:cubicBezTo>
                    <a:pt x="17139" y="8501"/>
                    <a:pt x="17171" y="8426"/>
                    <a:pt x="17171" y="8329"/>
                  </a:cubicBezTo>
                  <a:lnTo>
                    <a:pt x="17182" y="6986"/>
                  </a:lnTo>
                  <a:lnTo>
                    <a:pt x="17182" y="6986"/>
                  </a:lnTo>
                  <a:cubicBezTo>
                    <a:pt x="17181" y="7080"/>
                    <a:pt x="17138" y="7153"/>
                    <a:pt x="17064" y="7205"/>
                  </a:cubicBezTo>
                  <a:cubicBezTo>
                    <a:pt x="16993" y="7259"/>
                    <a:pt x="16862" y="7284"/>
                    <a:pt x="16680" y="7284"/>
                  </a:cubicBezTo>
                  <a:cubicBezTo>
                    <a:pt x="14862" y="7284"/>
                    <a:pt x="7926" y="4777"/>
                    <a:pt x="3694" y="2870"/>
                  </a:cubicBezTo>
                  <a:cubicBezTo>
                    <a:pt x="3137" y="2624"/>
                    <a:pt x="2645" y="2367"/>
                    <a:pt x="2195" y="2110"/>
                  </a:cubicBezTo>
                  <a:cubicBezTo>
                    <a:pt x="825" y="1318"/>
                    <a:pt x="11" y="52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4"/>
            <p:cNvSpPr/>
            <p:nvPr/>
          </p:nvSpPr>
          <p:spPr>
            <a:xfrm>
              <a:off x="5028350" y="1840950"/>
              <a:ext cx="449650" cy="195325"/>
            </a:xfrm>
            <a:custGeom>
              <a:avLst/>
              <a:gdLst/>
              <a:ahLst/>
              <a:cxnLst/>
              <a:rect l="l" t="t" r="r" b="b"/>
              <a:pathLst>
                <a:path w="17986" h="7813" extrusionOk="0">
                  <a:moveTo>
                    <a:pt x="1296" y="1"/>
                  </a:moveTo>
                  <a:cubicBezTo>
                    <a:pt x="980" y="1"/>
                    <a:pt x="750" y="47"/>
                    <a:pt x="622" y="144"/>
                  </a:cubicBezTo>
                  <a:cubicBezTo>
                    <a:pt x="1" y="604"/>
                    <a:pt x="846" y="1621"/>
                    <a:pt x="2602" y="2638"/>
                  </a:cubicBezTo>
                  <a:cubicBezTo>
                    <a:pt x="3052" y="2895"/>
                    <a:pt x="3544" y="3152"/>
                    <a:pt x="4101" y="3398"/>
                  </a:cubicBezTo>
                  <a:cubicBezTo>
                    <a:pt x="8333" y="5305"/>
                    <a:pt x="15269" y="7812"/>
                    <a:pt x="17087" y="7812"/>
                  </a:cubicBezTo>
                  <a:cubicBezTo>
                    <a:pt x="17269" y="7812"/>
                    <a:pt x="17400" y="7787"/>
                    <a:pt x="17471" y="7733"/>
                  </a:cubicBezTo>
                  <a:cubicBezTo>
                    <a:pt x="17985" y="7348"/>
                    <a:pt x="16743" y="6245"/>
                    <a:pt x="14453" y="4918"/>
                  </a:cubicBezTo>
                  <a:cubicBezTo>
                    <a:pt x="13339" y="4276"/>
                    <a:pt x="11969" y="3580"/>
                    <a:pt x="10449" y="2895"/>
                  </a:cubicBezTo>
                  <a:cubicBezTo>
                    <a:pt x="6570" y="1147"/>
                    <a:pt x="2869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4"/>
            <p:cNvSpPr/>
            <p:nvPr/>
          </p:nvSpPr>
          <p:spPr>
            <a:xfrm>
              <a:off x="5591450" y="1897250"/>
              <a:ext cx="77100" cy="76825"/>
            </a:xfrm>
            <a:custGeom>
              <a:avLst/>
              <a:gdLst/>
              <a:ahLst/>
              <a:cxnLst/>
              <a:rect l="l" t="t" r="r" b="b"/>
              <a:pathLst>
                <a:path w="3084" h="3073" extrusionOk="0">
                  <a:moveTo>
                    <a:pt x="1542" y="0"/>
                  </a:moveTo>
                  <a:cubicBezTo>
                    <a:pt x="696" y="0"/>
                    <a:pt x="0" y="686"/>
                    <a:pt x="0" y="1542"/>
                  </a:cubicBezTo>
                  <a:cubicBezTo>
                    <a:pt x="0" y="2388"/>
                    <a:pt x="696" y="3073"/>
                    <a:pt x="1542" y="3073"/>
                  </a:cubicBezTo>
                  <a:cubicBezTo>
                    <a:pt x="2398" y="3073"/>
                    <a:pt x="3083" y="2388"/>
                    <a:pt x="3083" y="1542"/>
                  </a:cubicBezTo>
                  <a:cubicBezTo>
                    <a:pt x="3083" y="686"/>
                    <a:pt x="2398" y="0"/>
                    <a:pt x="1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4"/>
            <p:cNvSpPr/>
            <p:nvPr/>
          </p:nvSpPr>
          <p:spPr>
            <a:xfrm>
              <a:off x="5180375" y="1927900"/>
              <a:ext cx="531250" cy="336625"/>
            </a:xfrm>
            <a:custGeom>
              <a:avLst/>
              <a:gdLst/>
              <a:ahLst/>
              <a:cxnLst/>
              <a:rect l="l" t="t" r="r" b="b"/>
              <a:pathLst>
                <a:path w="21250" h="13465" extrusionOk="0">
                  <a:moveTo>
                    <a:pt x="18860" y="1"/>
                  </a:moveTo>
                  <a:cubicBezTo>
                    <a:pt x="18804" y="1"/>
                    <a:pt x="18744" y="2"/>
                    <a:pt x="18681" y="6"/>
                  </a:cubicBezTo>
                  <a:cubicBezTo>
                    <a:pt x="18284" y="16"/>
                    <a:pt x="17974" y="113"/>
                    <a:pt x="17856" y="155"/>
                  </a:cubicBezTo>
                  <a:cubicBezTo>
                    <a:pt x="17771" y="177"/>
                    <a:pt x="17653" y="220"/>
                    <a:pt x="17567" y="262"/>
                  </a:cubicBezTo>
                  <a:cubicBezTo>
                    <a:pt x="17439" y="316"/>
                    <a:pt x="17267" y="402"/>
                    <a:pt x="17139" y="466"/>
                  </a:cubicBezTo>
                  <a:cubicBezTo>
                    <a:pt x="15747" y="1279"/>
                    <a:pt x="16454" y="1419"/>
                    <a:pt x="15608" y="2157"/>
                  </a:cubicBezTo>
                  <a:cubicBezTo>
                    <a:pt x="15565" y="2152"/>
                    <a:pt x="15501" y="2149"/>
                    <a:pt x="15426" y="2149"/>
                  </a:cubicBezTo>
                  <a:cubicBezTo>
                    <a:pt x="15351" y="2149"/>
                    <a:pt x="15266" y="2152"/>
                    <a:pt x="15180" y="2157"/>
                  </a:cubicBezTo>
                  <a:cubicBezTo>
                    <a:pt x="15084" y="2168"/>
                    <a:pt x="14923" y="2179"/>
                    <a:pt x="14698" y="2211"/>
                  </a:cubicBezTo>
                  <a:cubicBezTo>
                    <a:pt x="14570" y="2232"/>
                    <a:pt x="14356" y="2275"/>
                    <a:pt x="14195" y="2329"/>
                  </a:cubicBezTo>
                  <a:cubicBezTo>
                    <a:pt x="13938" y="2393"/>
                    <a:pt x="13167" y="2607"/>
                    <a:pt x="12225" y="3228"/>
                  </a:cubicBezTo>
                  <a:cubicBezTo>
                    <a:pt x="12108" y="3303"/>
                    <a:pt x="11936" y="3431"/>
                    <a:pt x="11840" y="3517"/>
                  </a:cubicBezTo>
                  <a:cubicBezTo>
                    <a:pt x="11669" y="3645"/>
                    <a:pt x="11605" y="3709"/>
                    <a:pt x="11412" y="3891"/>
                  </a:cubicBezTo>
                  <a:cubicBezTo>
                    <a:pt x="11380" y="3924"/>
                    <a:pt x="11251" y="4041"/>
                    <a:pt x="11101" y="4223"/>
                  </a:cubicBezTo>
                  <a:cubicBezTo>
                    <a:pt x="11016" y="4320"/>
                    <a:pt x="10919" y="4459"/>
                    <a:pt x="10855" y="4555"/>
                  </a:cubicBezTo>
                  <a:cubicBezTo>
                    <a:pt x="10802" y="4619"/>
                    <a:pt x="10748" y="4716"/>
                    <a:pt x="10705" y="4780"/>
                  </a:cubicBezTo>
                  <a:cubicBezTo>
                    <a:pt x="10673" y="4833"/>
                    <a:pt x="10630" y="4908"/>
                    <a:pt x="10609" y="4962"/>
                  </a:cubicBezTo>
                  <a:cubicBezTo>
                    <a:pt x="10566" y="5048"/>
                    <a:pt x="10513" y="5155"/>
                    <a:pt x="10480" y="5240"/>
                  </a:cubicBezTo>
                  <a:cubicBezTo>
                    <a:pt x="10438" y="5337"/>
                    <a:pt x="10395" y="5465"/>
                    <a:pt x="10363" y="5572"/>
                  </a:cubicBezTo>
                  <a:cubicBezTo>
                    <a:pt x="10363" y="5583"/>
                    <a:pt x="10363" y="5594"/>
                    <a:pt x="10352" y="5604"/>
                  </a:cubicBezTo>
                  <a:cubicBezTo>
                    <a:pt x="9956" y="5861"/>
                    <a:pt x="9303" y="6279"/>
                    <a:pt x="8896" y="6546"/>
                  </a:cubicBezTo>
                  <a:cubicBezTo>
                    <a:pt x="8457" y="6835"/>
                    <a:pt x="7644" y="7371"/>
                    <a:pt x="7076" y="7745"/>
                  </a:cubicBezTo>
                  <a:cubicBezTo>
                    <a:pt x="6327" y="8270"/>
                    <a:pt x="6145" y="8388"/>
                    <a:pt x="5438" y="8891"/>
                  </a:cubicBezTo>
                  <a:cubicBezTo>
                    <a:pt x="5203" y="9062"/>
                    <a:pt x="4732" y="9405"/>
                    <a:pt x="4475" y="9597"/>
                  </a:cubicBezTo>
                  <a:cubicBezTo>
                    <a:pt x="4346" y="9704"/>
                    <a:pt x="1456" y="11503"/>
                    <a:pt x="1167" y="11749"/>
                  </a:cubicBezTo>
                  <a:cubicBezTo>
                    <a:pt x="1007" y="11888"/>
                    <a:pt x="739" y="12124"/>
                    <a:pt x="482" y="12391"/>
                  </a:cubicBezTo>
                  <a:cubicBezTo>
                    <a:pt x="257" y="12627"/>
                    <a:pt x="150" y="12787"/>
                    <a:pt x="129" y="12841"/>
                  </a:cubicBezTo>
                  <a:cubicBezTo>
                    <a:pt x="64" y="12937"/>
                    <a:pt x="43" y="13001"/>
                    <a:pt x="32" y="13034"/>
                  </a:cubicBezTo>
                  <a:cubicBezTo>
                    <a:pt x="22" y="13044"/>
                    <a:pt x="22" y="13076"/>
                    <a:pt x="11" y="13087"/>
                  </a:cubicBezTo>
                  <a:cubicBezTo>
                    <a:pt x="11" y="13119"/>
                    <a:pt x="0" y="13151"/>
                    <a:pt x="0" y="13183"/>
                  </a:cubicBezTo>
                  <a:cubicBezTo>
                    <a:pt x="0" y="13237"/>
                    <a:pt x="22" y="13280"/>
                    <a:pt x="43" y="13323"/>
                  </a:cubicBezTo>
                  <a:cubicBezTo>
                    <a:pt x="86" y="13387"/>
                    <a:pt x="139" y="13408"/>
                    <a:pt x="161" y="13419"/>
                  </a:cubicBezTo>
                  <a:cubicBezTo>
                    <a:pt x="236" y="13451"/>
                    <a:pt x="289" y="13451"/>
                    <a:pt x="407" y="13462"/>
                  </a:cubicBezTo>
                  <a:cubicBezTo>
                    <a:pt x="426" y="13464"/>
                    <a:pt x="446" y="13465"/>
                    <a:pt x="465" y="13465"/>
                  </a:cubicBezTo>
                  <a:cubicBezTo>
                    <a:pt x="541" y="13465"/>
                    <a:pt x="617" y="13451"/>
                    <a:pt x="685" y="13451"/>
                  </a:cubicBezTo>
                  <a:cubicBezTo>
                    <a:pt x="846" y="13430"/>
                    <a:pt x="1049" y="13376"/>
                    <a:pt x="1210" y="13333"/>
                  </a:cubicBezTo>
                  <a:cubicBezTo>
                    <a:pt x="1328" y="13301"/>
                    <a:pt x="1488" y="13248"/>
                    <a:pt x="1606" y="13215"/>
                  </a:cubicBezTo>
                  <a:cubicBezTo>
                    <a:pt x="1842" y="13141"/>
                    <a:pt x="2216" y="13001"/>
                    <a:pt x="2484" y="12894"/>
                  </a:cubicBezTo>
                  <a:cubicBezTo>
                    <a:pt x="2655" y="12830"/>
                    <a:pt x="6049" y="10978"/>
                    <a:pt x="7719" y="10165"/>
                  </a:cubicBezTo>
                  <a:cubicBezTo>
                    <a:pt x="9078" y="9501"/>
                    <a:pt x="10331" y="8859"/>
                    <a:pt x="11808" y="8088"/>
                  </a:cubicBezTo>
                  <a:cubicBezTo>
                    <a:pt x="12022" y="8141"/>
                    <a:pt x="12033" y="8141"/>
                    <a:pt x="12268" y="8173"/>
                  </a:cubicBezTo>
                  <a:cubicBezTo>
                    <a:pt x="12370" y="8188"/>
                    <a:pt x="12495" y="8194"/>
                    <a:pt x="12617" y="8194"/>
                  </a:cubicBezTo>
                  <a:cubicBezTo>
                    <a:pt x="12765" y="8194"/>
                    <a:pt x="12908" y="8185"/>
                    <a:pt x="12996" y="8173"/>
                  </a:cubicBezTo>
                  <a:cubicBezTo>
                    <a:pt x="13114" y="8163"/>
                    <a:pt x="13285" y="8141"/>
                    <a:pt x="13403" y="8120"/>
                  </a:cubicBezTo>
                  <a:cubicBezTo>
                    <a:pt x="13638" y="8077"/>
                    <a:pt x="13820" y="8024"/>
                    <a:pt x="13831" y="8013"/>
                  </a:cubicBezTo>
                  <a:cubicBezTo>
                    <a:pt x="14077" y="7949"/>
                    <a:pt x="14152" y="7917"/>
                    <a:pt x="14356" y="7831"/>
                  </a:cubicBezTo>
                  <a:cubicBezTo>
                    <a:pt x="14473" y="7788"/>
                    <a:pt x="14666" y="7702"/>
                    <a:pt x="14795" y="7638"/>
                  </a:cubicBezTo>
                  <a:cubicBezTo>
                    <a:pt x="15169" y="7445"/>
                    <a:pt x="15512" y="7231"/>
                    <a:pt x="15694" y="7092"/>
                  </a:cubicBezTo>
                  <a:cubicBezTo>
                    <a:pt x="15801" y="7028"/>
                    <a:pt x="15961" y="6910"/>
                    <a:pt x="16154" y="6750"/>
                  </a:cubicBezTo>
                  <a:cubicBezTo>
                    <a:pt x="16347" y="6578"/>
                    <a:pt x="16465" y="6461"/>
                    <a:pt x="16561" y="6364"/>
                  </a:cubicBezTo>
                  <a:cubicBezTo>
                    <a:pt x="16604" y="6332"/>
                    <a:pt x="16743" y="6182"/>
                    <a:pt x="16914" y="5979"/>
                  </a:cubicBezTo>
                  <a:cubicBezTo>
                    <a:pt x="17043" y="5818"/>
                    <a:pt x="17128" y="5690"/>
                    <a:pt x="17193" y="5583"/>
                  </a:cubicBezTo>
                  <a:cubicBezTo>
                    <a:pt x="17225" y="5540"/>
                    <a:pt x="17257" y="5486"/>
                    <a:pt x="17289" y="5444"/>
                  </a:cubicBezTo>
                  <a:cubicBezTo>
                    <a:pt x="17321" y="5379"/>
                    <a:pt x="17364" y="5304"/>
                    <a:pt x="17396" y="5240"/>
                  </a:cubicBezTo>
                  <a:cubicBezTo>
                    <a:pt x="17667" y="5144"/>
                    <a:pt x="17854" y="5118"/>
                    <a:pt x="18005" y="5118"/>
                  </a:cubicBezTo>
                  <a:cubicBezTo>
                    <a:pt x="18193" y="5118"/>
                    <a:pt x="18327" y="5159"/>
                    <a:pt x="18498" y="5159"/>
                  </a:cubicBezTo>
                  <a:cubicBezTo>
                    <a:pt x="18729" y="5159"/>
                    <a:pt x="19028" y="5085"/>
                    <a:pt x="19623" y="4737"/>
                  </a:cubicBezTo>
                  <a:cubicBezTo>
                    <a:pt x="19826" y="4609"/>
                    <a:pt x="19954" y="4523"/>
                    <a:pt x="20136" y="4373"/>
                  </a:cubicBezTo>
                  <a:cubicBezTo>
                    <a:pt x="20329" y="4213"/>
                    <a:pt x="20511" y="4009"/>
                    <a:pt x="20533" y="3988"/>
                  </a:cubicBezTo>
                  <a:cubicBezTo>
                    <a:pt x="20607" y="3881"/>
                    <a:pt x="20715" y="3742"/>
                    <a:pt x="20789" y="3635"/>
                  </a:cubicBezTo>
                  <a:cubicBezTo>
                    <a:pt x="20843" y="3560"/>
                    <a:pt x="20907" y="3442"/>
                    <a:pt x="20950" y="3356"/>
                  </a:cubicBezTo>
                  <a:cubicBezTo>
                    <a:pt x="20950" y="3356"/>
                    <a:pt x="21068" y="3131"/>
                    <a:pt x="21153" y="2832"/>
                  </a:cubicBezTo>
                  <a:cubicBezTo>
                    <a:pt x="21250" y="2457"/>
                    <a:pt x="21239" y="2157"/>
                    <a:pt x="21239" y="2125"/>
                  </a:cubicBezTo>
                  <a:cubicBezTo>
                    <a:pt x="21239" y="2082"/>
                    <a:pt x="21239" y="2029"/>
                    <a:pt x="21228" y="1986"/>
                  </a:cubicBezTo>
                  <a:cubicBezTo>
                    <a:pt x="21218" y="1815"/>
                    <a:pt x="21218" y="1815"/>
                    <a:pt x="21196" y="1740"/>
                  </a:cubicBezTo>
                  <a:cubicBezTo>
                    <a:pt x="21153" y="1547"/>
                    <a:pt x="21121" y="1451"/>
                    <a:pt x="21078" y="1344"/>
                  </a:cubicBezTo>
                  <a:cubicBezTo>
                    <a:pt x="21078" y="1344"/>
                    <a:pt x="21046" y="1269"/>
                    <a:pt x="20993" y="1172"/>
                  </a:cubicBezTo>
                  <a:cubicBezTo>
                    <a:pt x="20961" y="1119"/>
                    <a:pt x="20961" y="1119"/>
                    <a:pt x="20897" y="1012"/>
                  </a:cubicBezTo>
                  <a:cubicBezTo>
                    <a:pt x="20854" y="937"/>
                    <a:pt x="20768" y="830"/>
                    <a:pt x="20725" y="787"/>
                  </a:cubicBezTo>
                  <a:cubicBezTo>
                    <a:pt x="20682" y="744"/>
                    <a:pt x="20629" y="680"/>
                    <a:pt x="20586" y="637"/>
                  </a:cubicBezTo>
                  <a:cubicBezTo>
                    <a:pt x="20554" y="616"/>
                    <a:pt x="20522" y="584"/>
                    <a:pt x="20490" y="551"/>
                  </a:cubicBezTo>
                  <a:cubicBezTo>
                    <a:pt x="20458" y="530"/>
                    <a:pt x="20415" y="487"/>
                    <a:pt x="20383" y="466"/>
                  </a:cubicBezTo>
                  <a:cubicBezTo>
                    <a:pt x="20308" y="423"/>
                    <a:pt x="20222" y="359"/>
                    <a:pt x="20147" y="316"/>
                  </a:cubicBezTo>
                  <a:cubicBezTo>
                    <a:pt x="20072" y="273"/>
                    <a:pt x="19954" y="230"/>
                    <a:pt x="19880" y="188"/>
                  </a:cubicBezTo>
                  <a:cubicBezTo>
                    <a:pt x="19826" y="166"/>
                    <a:pt x="19772" y="155"/>
                    <a:pt x="19719" y="134"/>
                  </a:cubicBezTo>
                  <a:cubicBezTo>
                    <a:pt x="19623" y="102"/>
                    <a:pt x="19483" y="70"/>
                    <a:pt x="19387" y="48"/>
                  </a:cubicBezTo>
                  <a:cubicBezTo>
                    <a:pt x="19342" y="39"/>
                    <a:pt x="19148" y="1"/>
                    <a:pt x="18860" y="1"/>
                  </a:cubicBez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4"/>
            <p:cNvSpPr/>
            <p:nvPr/>
          </p:nvSpPr>
          <p:spPr>
            <a:xfrm>
              <a:off x="5608850" y="1927900"/>
              <a:ext cx="102775" cy="118450"/>
            </a:xfrm>
            <a:custGeom>
              <a:avLst/>
              <a:gdLst/>
              <a:ahLst/>
              <a:cxnLst/>
              <a:rect l="l" t="t" r="r" b="b"/>
              <a:pathLst>
                <a:path w="4111" h="4738" extrusionOk="0">
                  <a:moveTo>
                    <a:pt x="62" y="435"/>
                  </a:moveTo>
                  <a:cubicBezTo>
                    <a:pt x="41" y="445"/>
                    <a:pt x="20" y="455"/>
                    <a:pt x="0" y="466"/>
                  </a:cubicBezTo>
                  <a:cubicBezTo>
                    <a:pt x="20" y="456"/>
                    <a:pt x="40" y="446"/>
                    <a:pt x="62" y="435"/>
                  </a:cubicBezTo>
                  <a:close/>
                  <a:moveTo>
                    <a:pt x="1721" y="1"/>
                  </a:moveTo>
                  <a:cubicBezTo>
                    <a:pt x="1665" y="1"/>
                    <a:pt x="1605" y="2"/>
                    <a:pt x="1542" y="6"/>
                  </a:cubicBezTo>
                  <a:cubicBezTo>
                    <a:pt x="1145" y="16"/>
                    <a:pt x="835" y="113"/>
                    <a:pt x="717" y="155"/>
                  </a:cubicBezTo>
                  <a:cubicBezTo>
                    <a:pt x="632" y="177"/>
                    <a:pt x="514" y="220"/>
                    <a:pt x="428" y="262"/>
                  </a:cubicBezTo>
                  <a:cubicBezTo>
                    <a:pt x="319" y="308"/>
                    <a:pt x="180" y="376"/>
                    <a:pt x="62" y="435"/>
                  </a:cubicBezTo>
                  <a:lnTo>
                    <a:pt x="62" y="435"/>
                  </a:lnTo>
                  <a:cubicBezTo>
                    <a:pt x="179" y="382"/>
                    <a:pt x="311" y="355"/>
                    <a:pt x="454" y="355"/>
                  </a:cubicBezTo>
                  <a:cubicBezTo>
                    <a:pt x="684" y="355"/>
                    <a:pt x="943" y="425"/>
                    <a:pt x="1220" y="573"/>
                  </a:cubicBezTo>
                  <a:cubicBezTo>
                    <a:pt x="2184" y="1119"/>
                    <a:pt x="2976" y="2457"/>
                    <a:pt x="2987" y="3581"/>
                  </a:cubicBezTo>
                  <a:cubicBezTo>
                    <a:pt x="2997" y="4127"/>
                    <a:pt x="2819" y="4515"/>
                    <a:pt x="2519" y="4715"/>
                  </a:cubicBezTo>
                  <a:lnTo>
                    <a:pt x="2519" y="4715"/>
                  </a:lnTo>
                  <a:cubicBezTo>
                    <a:pt x="2702" y="4598"/>
                    <a:pt x="2826" y="4514"/>
                    <a:pt x="2997" y="4373"/>
                  </a:cubicBezTo>
                  <a:cubicBezTo>
                    <a:pt x="3190" y="4213"/>
                    <a:pt x="3372" y="4009"/>
                    <a:pt x="3394" y="3988"/>
                  </a:cubicBezTo>
                  <a:cubicBezTo>
                    <a:pt x="3468" y="3881"/>
                    <a:pt x="3576" y="3742"/>
                    <a:pt x="3650" y="3635"/>
                  </a:cubicBezTo>
                  <a:cubicBezTo>
                    <a:pt x="3704" y="3560"/>
                    <a:pt x="3768" y="3442"/>
                    <a:pt x="3811" y="3356"/>
                  </a:cubicBezTo>
                  <a:cubicBezTo>
                    <a:pt x="3811" y="3356"/>
                    <a:pt x="3929" y="3131"/>
                    <a:pt x="4014" y="2832"/>
                  </a:cubicBezTo>
                  <a:cubicBezTo>
                    <a:pt x="4111" y="2457"/>
                    <a:pt x="4100" y="2157"/>
                    <a:pt x="4100" y="2125"/>
                  </a:cubicBezTo>
                  <a:cubicBezTo>
                    <a:pt x="4100" y="2082"/>
                    <a:pt x="4100" y="2029"/>
                    <a:pt x="4089" y="1986"/>
                  </a:cubicBezTo>
                  <a:cubicBezTo>
                    <a:pt x="4079" y="1815"/>
                    <a:pt x="4079" y="1815"/>
                    <a:pt x="4057" y="1740"/>
                  </a:cubicBezTo>
                  <a:cubicBezTo>
                    <a:pt x="4014" y="1547"/>
                    <a:pt x="3982" y="1451"/>
                    <a:pt x="3939" y="1344"/>
                  </a:cubicBezTo>
                  <a:cubicBezTo>
                    <a:pt x="3939" y="1344"/>
                    <a:pt x="3907" y="1269"/>
                    <a:pt x="3854" y="1172"/>
                  </a:cubicBezTo>
                  <a:cubicBezTo>
                    <a:pt x="3822" y="1119"/>
                    <a:pt x="3822" y="1119"/>
                    <a:pt x="3768" y="1012"/>
                  </a:cubicBezTo>
                  <a:cubicBezTo>
                    <a:pt x="3715" y="937"/>
                    <a:pt x="3629" y="830"/>
                    <a:pt x="3586" y="787"/>
                  </a:cubicBezTo>
                  <a:cubicBezTo>
                    <a:pt x="3543" y="744"/>
                    <a:pt x="3490" y="680"/>
                    <a:pt x="3447" y="637"/>
                  </a:cubicBezTo>
                  <a:cubicBezTo>
                    <a:pt x="3415" y="616"/>
                    <a:pt x="3383" y="584"/>
                    <a:pt x="3351" y="551"/>
                  </a:cubicBezTo>
                  <a:cubicBezTo>
                    <a:pt x="3319" y="530"/>
                    <a:pt x="3276" y="487"/>
                    <a:pt x="3244" y="466"/>
                  </a:cubicBezTo>
                  <a:cubicBezTo>
                    <a:pt x="3169" y="423"/>
                    <a:pt x="3083" y="359"/>
                    <a:pt x="3008" y="316"/>
                  </a:cubicBezTo>
                  <a:cubicBezTo>
                    <a:pt x="2933" y="273"/>
                    <a:pt x="2815" y="230"/>
                    <a:pt x="2741" y="188"/>
                  </a:cubicBezTo>
                  <a:cubicBezTo>
                    <a:pt x="2698" y="166"/>
                    <a:pt x="2633" y="155"/>
                    <a:pt x="2580" y="134"/>
                  </a:cubicBezTo>
                  <a:cubicBezTo>
                    <a:pt x="2484" y="102"/>
                    <a:pt x="2344" y="70"/>
                    <a:pt x="2248" y="48"/>
                  </a:cubicBezTo>
                  <a:cubicBezTo>
                    <a:pt x="2203" y="39"/>
                    <a:pt x="2009" y="1"/>
                    <a:pt x="1721" y="1"/>
                  </a:cubicBezTo>
                  <a:close/>
                  <a:moveTo>
                    <a:pt x="2519" y="4715"/>
                  </a:moveTo>
                  <a:cubicBezTo>
                    <a:pt x="2507" y="4722"/>
                    <a:pt x="2496" y="4730"/>
                    <a:pt x="2484" y="4737"/>
                  </a:cubicBezTo>
                  <a:cubicBezTo>
                    <a:pt x="2496" y="4730"/>
                    <a:pt x="2507" y="4722"/>
                    <a:pt x="2519" y="4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4"/>
            <p:cNvSpPr/>
            <p:nvPr/>
          </p:nvSpPr>
          <p:spPr>
            <a:xfrm>
              <a:off x="5567100" y="1936775"/>
              <a:ext cx="116700" cy="123475"/>
            </a:xfrm>
            <a:custGeom>
              <a:avLst/>
              <a:gdLst/>
              <a:ahLst/>
              <a:cxnLst/>
              <a:rect l="l" t="t" r="r" b="b"/>
              <a:pathLst>
                <a:path w="4668" h="4939" extrusionOk="0">
                  <a:moveTo>
                    <a:pt x="2124" y="0"/>
                  </a:moveTo>
                  <a:cubicBezTo>
                    <a:pt x="1955" y="0"/>
                    <a:pt x="1802" y="38"/>
                    <a:pt x="1670" y="111"/>
                  </a:cubicBezTo>
                  <a:cubicBezTo>
                    <a:pt x="214" y="967"/>
                    <a:pt x="1060" y="1074"/>
                    <a:pt x="0" y="1909"/>
                  </a:cubicBezTo>
                  <a:cubicBezTo>
                    <a:pt x="97" y="1854"/>
                    <a:pt x="209" y="1824"/>
                    <a:pt x="331" y="1824"/>
                  </a:cubicBezTo>
                  <a:cubicBezTo>
                    <a:pt x="492" y="1824"/>
                    <a:pt x="673" y="1875"/>
                    <a:pt x="867" y="1984"/>
                  </a:cubicBezTo>
                  <a:cubicBezTo>
                    <a:pt x="1552" y="2370"/>
                    <a:pt x="2120" y="3322"/>
                    <a:pt x="2130" y="4125"/>
                  </a:cubicBezTo>
                  <a:cubicBezTo>
                    <a:pt x="2130" y="4521"/>
                    <a:pt x="1991" y="4810"/>
                    <a:pt x="1766" y="4939"/>
                  </a:cubicBezTo>
                  <a:cubicBezTo>
                    <a:pt x="2124" y="4794"/>
                    <a:pt x="2353" y="4756"/>
                    <a:pt x="2531" y="4756"/>
                  </a:cubicBezTo>
                  <a:cubicBezTo>
                    <a:pt x="2721" y="4756"/>
                    <a:pt x="2854" y="4799"/>
                    <a:pt x="3029" y="4799"/>
                  </a:cubicBezTo>
                  <a:cubicBezTo>
                    <a:pt x="3259" y="4799"/>
                    <a:pt x="3559" y="4725"/>
                    <a:pt x="4154" y="4382"/>
                  </a:cubicBezTo>
                  <a:cubicBezTo>
                    <a:pt x="4475" y="4189"/>
                    <a:pt x="4667" y="3793"/>
                    <a:pt x="4657" y="3226"/>
                  </a:cubicBezTo>
                  <a:cubicBezTo>
                    <a:pt x="4646" y="2102"/>
                    <a:pt x="3854" y="764"/>
                    <a:pt x="2890" y="218"/>
                  </a:cubicBezTo>
                  <a:cubicBezTo>
                    <a:pt x="2613" y="70"/>
                    <a:pt x="2354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4"/>
            <p:cNvSpPr/>
            <p:nvPr/>
          </p:nvSpPr>
          <p:spPr>
            <a:xfrm>
              <a:off x="5437300" y="1981700"/>
              <a:ext cx="183075" cy="151050"/>
            </a:xfrm>
            <a:custGeom>
              <a:avLst/>
              <a:gdLst/>
              <a:ahLst/>
              <a:cxnLst/>
              <a:rect l="l" t="t" r="r" b="b"/>
              <a:pathLst>
                <a:path w="7323" h="6042" extrusionOk="0">
                  <a:moveTo>
                    <a:pt x="13" y="3720"/>
                  </a:moveTo>
                  <a:cubicBezTo>
                    <a:pt x="8" y="3741"/>
                    <a:pt x="4" y="3762"/>
                    <a:pt x="0" y="3784"/>
                  </a:cubicBezTo>
                  <a:cubicBezTo>
                    <a:pt x="4" y="3764"/>
                    <a:pt x="8" y="3743"/>
                    <a:pt x="13" y="3720"/>
                  </a:cubicBezTo>
                  <a:close/>
                  <a:moveTo>
                    <a:pt x="1188" y="5839"/>
                  </a:moveTo>
                  <a:lnTo>
                    <a:pt x="1188" y="5839"/>
                  </a:lnTo>
                  <a:cubicBezTo>
                    <a:pt x="1210" y="5848"/>
                    <a:pt x="1232" y="5855"/>
                    <a:pt x="1253" y="5861"/>
                  </a:cubicBezTo>
                  <a:lnTo>
                    <a:pt x="1253" y="5861"/>
                  </a:lnTo>
                  <a:cubicBezTo>
                    <a:pt x="1231" y="5854"/>
                    <a:pt x="1209" y="5846"/>
                    <a:pt x="1188" y="5839"/>
                  </a:cubicBezTo>
                  <a:close/>
                  <a:moveTo>
                    <a:pt x="5089" y="0"/>
                  </a:moveTo>
                  <a:cubicBezTo>
                    <a:pt x="5030" y="0"/>
                    <a:pt x="4967" y="2"/>
                    <a:pt x="4903" y="5"/>
                  </a:cubicBezTo>
                  <a:cubicBezTo>
                    <a:pt x="4807" y="16"/>
                    <a:pt x="4646" y="27"/>
                    <a:pt x="4421" y="59"/>
                  </a:cubicBezTo>
                  <a:cubicBezTo>
                    <a:pt x="4293" y="80"/>
                    <a:pt x="4079" y="123"/>
                    <a:pt x="3918" y="177"/>
                  </a:cubicBezTo>
                  <a:cubicBezTo>
                    <a:pt x="3661" y="241"/>
                    <a:pt x="2890" y="455"/>
                    <a:pt x="1959" y="1076"/>
                  </a:cubicBezTo>
                  <a:cubicBezTo>
                    <a:pt x="1831" y="1151"/>
                    <a:pt x="1659" y="1279"/>
                    <a:pt x="1563" y="1365"/>
                  </a:cubicBezTo>
                  <a:cubicBezTo>
                    <a:pt x="1392" y="1493"/>
                    <a:pt x="1328" y="1557"/>
                    <a:pt x="1135" y="1739"/>
                  </a:cubicBezTo>
                  <a:cubicBezTo>
                    <a:pt x="1103" y="1772"/>
                    <a:pt x="974" y="1889"/>
                    <a:pt x="824" y="2071"/>
                  </a:cubicBezTo>
                  <a:cubicBezTo>
                    <a:pt x="749" y="2168"/>
                    <a:pt x="642" y="2307"/>
                    <a:pt x="578" y="2403"/>
                  </a:cubicBezTo>
                  <a:cubicBezTo>
                    <a:pt x="525" y="2467"/>
                    <a:pt x="471" y="2564"/>
                    <a:pt x="428" y="2628"/>
                  </a:cubicBezTo>
                  <a:cubicBezTo>
                    <a:pt x="396" y="2681"/>
                    <a:pt x="364" y="2756"/>
                    <a:pt x="332" y="2810"/>
                  </a:cubicBezTo>
                  <a:cubicBezTo>
                    <a:pt x="289" y="2896"/>
                    <a:pt x="236" y="3003"/>
                    <a:pt x="203" y="3088"/>
                  </a:cubicBezTo>
                  <a:cubicBezTo>
                    <a:pt x="161" y="3185"/>
                    <a:pt x="118" y="3313"/>
                    <a:pt x="86" y="3420"/>
                  </a:cubicBezTo>
                  <a:cubicBezTo>
                    <a:pt x="60" y="3507"/>
                    <a:pt x="34" y="3623"/>
                    <a:pt x="13" y="3720"/>
                  </a:cubicBezTo>
                  <a:lnTo>
                    <a:pt x="13" y="3720"/>
                  </a:lnTo>
                  <a:cubicBezTo>
                    <a:pt x="86" y="3416"/>
                    <a:pt x="290" y="3242"/>
                    <a:pt x="560" y="3242"/>
                  </a:cubicBezTo>
                  <a:cubicBezTo>
                    <a:pt x="695" y="3242"/>
                    <a:pt x="846" y="3285"/>
                    <a:pt x="1006" y="3377"/>
                  </a:cubicBezTo>
                  <a:cubicBezTo>
                    <a:pt x="1574" y="3688"/>
                    <a:pt x="2045" y="4480"/>
                    <a:pt x="2055" y="5144"/>
                  </a:cubicBezTo>
                  <a:cubicBezTo>
                    <a:pt x="2055" y="5621"/>
                    <a:pt x="1818" y="5895"/>
                    <a:pt x="1473" y="5895"/>
                  </a:cubicBezTo>
                  <a:cubicBezTo>
                    <a:pt x="1404" y="5895"/>
                    <a:pt x="1330" y="5884"/>
                    <a:pt x="1253" y="5861"/>
                  </a:cubicBezTo>
                  <a:lnTo>
                    <a:pt x="1253" y="5861"/>
                  </a:lnTo>
                  <a:cubicBezTo>
                    <a:pt x="1338" y="5889"/>
                    <a:pt x="1434" y="5919"/>
                    <a:pt x="1509" y="5936"/>
                  </a:cubicBezTo>
                  <a:cubicBezTo>
                    <a:pt x="1745" y="5989"/>
                    <a:pt x="1745" y="5989"/>
                    <a:pt x="1991" y="6021"/>
                  </a:cubicBezTo>
                  <a:cubicBezTo>
                    <a:pt x="2093" y="6036"/>
                    <a:pt x="2218" y="6042"/>
                    <a:pt x="2340" y="6042"/>
                  </a:cubicBezTo>
                  <a:cubicBezTo>
                    <a:pt x="2488" y="6042"/>
                    <a:pt x="2631" y="6033"/>
                    <a:pt x="2719" y="6021"/>
                  </a:cubicBezTo>
                  <a:cubicBezTo>
                    <a:pt x="2837" y="6011"/>
                    <a:pt x="3008" y="5989"/>
                    <a:pt x="3126" y="5968"/>
                  </a:cubicBezTo>
                  <a:cubicBezTo>
                    <a:pt x="3361" y="5925"/>
                    <a:pt x="3543" y="5872"/>
                    <a:pt x="3554" y="5861"/>
                  </a:cubicBezTo>
                  <a:cubicBezTo>
                    <a:pt x="3800" y="5797"/>
                    <a:pt x="3875" y="5765"/>
                    <a:pt x="4079" y="5679"/>
                  </a:cubicBezTo>
                  <a:cubicBezTo>
                    <a:pt x="4196" y="5636"/>
                    <a:pt x="4389" y="5550"/>
                    <a:pt x="4518" y="5486"/>
                  </a:cubicBezTo>
                  <a:cubicBezTo>
                    <a:pt x="4892" y="5293"/>
                    <a:pt x="5235" y="5079"/>
                    <a:pt x="5417" y="4940"/>
                  </a:cubicBezTo>
                  <a:cubicBezTo>
                    <a:pt x="5524" y="4876"/>
                    <a:pt x="5684" y="4758"/>
                    <a:pt x="5877" y="4598"/>
                  </a:cubicBezTo>
                  <a:cubicBezTo>
                    <a:pt x="6070" y="4426"/>
                    <a:pt x="6188" y="4309"/>
                    <a:pt x="6284" y="4212"/>
                  </a:cubicBezTo>
                  <a:cubicBezTo>
                    <a:pt x="6327" y="4180"/>
                    <a:pt x="6466" y="4030"/>
                    <a:pt x="6637" y="3827"/>
                  </a:cubicBezTo>
                  <a:cubicBezTo>
                    <a:pt x="6766" y="3666"/>
                    <a:pt x="6851" y="3538"/>
                    <a:pt x="6916" y="3431"/>
                  </a:cubicBezTo>
                  <a:cubicBezTo>
                    <a:pt x="6948" y="3388"/>
                    <a:pt x="6980" y="3334"/>
                    <a:pt x="7012" y="3292"/>
                  </a:cubicBezTo>
                  <a:cubicBezTo>
                    <a:pt x="7055" y="3217"/>
                    <a:pt x="7108" y="3120"/>
                    <a:pt x="7140" y="3045"/>
                  </a:cubicBezTo>
                  <a:cubicBezTo>
                    <a:pt x="7183" y="2960"/>
                    <a:pt x="7205" y="2896"/>
                    <a:pt x="7258" y="2767"/>
                  </a:cubicBezTo>
                  <a:cubicBezTo>
                    <a:pt x="7301" y="2639"/>
                    <a:pt x="7322" y="2489"/>
                    <a:pt x="7322" y="2328"/>
                  </a:cubicBezTo>
                  <a:cubicBezTo>
                    <a:pt x="7312" y="1525"/>
                    <a:pt x="6744" y="573"/>
                    <a:pt x="6059" y="187"/>
                  </a:cubicBezTo>
                  <a:cubicBezTo>
                    <a:pt x="5920" y="112"/>
                    <a:pt x="5792" y="69"/>
                    <a:pt x="5674" y="48"/>
                  </a:cubicBezTo>
                  <a:cubicBezTo>
                    <a:pt x="5513" y="16"/>
                    <a:pt x="5395" y="5"/>
                    <a:pt x="5353" y="5"/>
                  </a:cubicBezTo>
                  <a:cubicBezTo>
                    <a:pt x="5303" y="5"/>
                    <a:pt x="5205" y="0"/>
                    <a:pt x="5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4"/>
            <p:cNvSpPr/>
            <p:nvPr/>
          </p:nvSpPr>
          <p:spPr>
            <a:xfrm>
              <a:off x="5180375" y="2062800"/>
              <a:ext cx="308325" cy="201725"/>
            </a:xfrm>
            <a:custGeom>
              <a:avLst/>
              <a:gdLst/>
              <a:ahLst/>
              <a:cxnLst/>
              <a:rect l="l" t="t" r="r" b="b"/>
              <a:pathLst>
                <a:path w="12333" h="8069" extrusionOk="0">
                  <a:moveTo>
                    <a:pt x="10831" y="1"/>
                  </a:moveTo>
                  <a:cubicBezTo>
                    <a:pt x="10722" y="1"/>
                    <a:pt x="10625" y="28"/>
                    <a:pt x="10545" y="80"/>
                  </a:cubicBezTo>
                  <a:cubicBezTo>
                    <a:pt x="10202" y="305"/>
                    <a:pt x="9378" y="829"/>
                    <a:pt x="8896" y="1150"/>
                  </a:cubicBezTo>
                  <a:cubicBezTo>
                    <a:pt x="8457" y="1439"/>
                    <a:pt x="7644" y="1975"/>
                    <a:pt x="7076" y="2349"/>
                  </a:cubicBezTo>
                  <a:cubicBezTo>
                    <a:pt x="6327" y="2874"/>
                    <a:pt x="6145" y="2992"/>
                    <a:pt x="5438" y="3495"/>
                  </a:cubicBezTo>
                  <a:cubicBezTo>
                    <a:pt x="5203" y="3666"/>
                    <a:pt x="1456" y="6107"/>
                    <a:pt x="1167" y="6353"/>
                  </a:cubicBezTo>
                  <a:cubicBezTo>
                    <a:pt x="1007" y="6492"/>
                    <a:pt x="739" y="6728"/>
                    <a:pt x="482" y="6995"/>
                  </a:cubicBezTo>
                  <a:cubicBezTo>
                    <a:pt x="257" y="7231"/>
                    <a:pt x="150" y="7391"/>
                    <a:pt x="129" y="7445"/>
                  </a:cubicBezTo>
                  <a:cubicBezTo>
                    <a:pt x="64" y="7541"/>
                    <a:pt x="43" y="7605"/>
                    <a:pt x="32" y="7638"/>
                  </a:cubicBezTo>
                  <a:cubicBezTo>
                    <a:pt x="22" y="7648"/>
                    <a:pt x="22" y="7680"/>
                    <a:pt x="11" y="7691"/>
                  </a:cubicBezTo>
                  <a:cubicBezTo>
                    <a:pt x="11" y="7723"/>
                    <a:pt x="0" y="7755"/>
                    <a:pt x="0" y="7787"/>
                  </a:cubicBezTo>
                  <a:cubicBezTo>
                    <a:pt x="0" y="7841"/>
                    <a:pt x="22" y="7884"/>
                    <a:pt x="43" y="7927"/>
                  </a:cubicBezTo>
                  <a:cubicBezTo>
                    <a:pt x="86" y="7991"/>
                    <a:pt x="139" y="8012"/>
                    <a:pt x="161" y="8023"/>
                  </a:cubicBezTo>
                  <a:cubicBezTo>
                    <a:pt x="236" y="8044"/>
                    <a:pt x="289" y="8055"/>
                    <a:pt x="407" y="8066"/>
                  </a:cubicBezTo>
                  <a:cubicBezTo>
                    <a:pt x="426" y="8068"/>
                    <a:pt x="446" y="8069"/>
                    <a:pt x="465" y="8069"/>
                  </a:cubicBezTo>
                  <a:cubicBezTo>
                    <a:pt x="541" y="8069"/>
                    <a:pt x="617" y="8055"/>
                    <a:pt x="685" y="8055"/>
                  </a:cubicBezTo>
                  <a:cubicBezTo>
                    <a:pt x="846" y="8034"/>
                    <a:pt x="1049" y="7980"/>
                    <a:pt x="1210" y="7937"/>
                  </a:cubicBezTo>
                  <a:cubicBezTo>
                    <a:pt x="1328" y="7905"/>
                    <a:pt x="1488" y="7852"/>
                    <a:pt x="1606" y="7819"/>
                  </a:cubicBezTo>
                  <a:cubicBezTo>
                    <a:pt x="1842" y="7745"/>
                    <a:pt x="2216" y="7605"/>
                    <a:pt x="2484" y="7498"/>
                  </a:cubicBezTo>
                  <a:cubicBezTo>
                    <a:pt x="2655" y="7434"/>
                    <a:pt x="6049" y="5582"/>
                    <a:pt x="7719" y="4769"/>
                  </a:cubicBezTo>
                  <a:cubicBezTo>
                    <a:pt x="9142" y="4073"/>
                    <a:pt x="10448" y="3398"/>
                    <a:pt x="12011" y="2595"/>
                  </a:cubicBezTo>
                  <a:cubicBezTo>
                    <a:pt x="12204" y="2488"/>
                    <a:pt x="12332" y="2242"/>
                    <a:pt x="12322" y="1900"/>
                  </a:cubicBezTo>
                  <a:cubicBezTo>
                    <a:pt x="12322" y="1236"/>
                    <a:pt x="11851" y="444"/>
                    <a:pt x="11283" y="133"/>
                  </a:cubicBezTo>
                  <a:cubicBezTo>
                    <a:pt x="11122" y="44"/>
                    <a:pt x="10967" y="1"/>
                    <a:pt x="10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4"/>
            <p:cNvSpPr/>
            <p:nvPr/>
          </p:nvSpPr>
          <p:spPr>
            <a:xfrm>
              <a:off x="5624900" y="1922400"/>
              <a:ext cx="77100" cy="77100"/>
            </a:xfrm>
            <a:custGeom>
              <a:avLst/>
              <a:gdLst/>
              <a:ahLst/>
              <a:cxnLst/>
              <a:rect l="l" t="t" r="r" b="b"/>
              <a:pathLst>
                <a:path w="3084" h="3084" extrusionOk="0">
                  <a:moveTo>
                    <a:pt x="1542" y="1"/>
                  </a:moveTo>
                  <a:cubicBezTo>
                    <a:pt x="696" y="1"/>
                    <a:pt x="0" y="686"/>
                    <a:pt x="0" y="1542"/>
                  </a:cubicBezTo>
                  <a:cubicBezTo>
                    <a:pt x="0" y="2388"/>
                    <a:pt x="696" y="3084"/>
                    <a:pt x="1542" y="3084"/>
                  </a:cubicBezTo>
                  <a:cubicBezTo>
                    <a:pt x="2398" y="3084"/>
                    <a:pt x="3083" y="2388"/>
                    <a:pt x="3083" y="1542"/>
                  </a:cubicBezTo>
                  <a:cubicBezTo>
                    <a:pt x="3083" y="686"/>
                    <a:pt x="2398" y="1"/>
                    <a:pt x="1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4"/>
            <p:cNvSpPr/>
            <p:nvPr/>
          </p:nvSpPr>
          <p:spPr>
            <a:xfrm>
              <a:off x="5535775" y="2046200"/>
              <a:ext cx="493800" cy="311425"/>
            </a:xfrm>
            <a:custGeom>
              <a:avLst/>
              <a:gdLst/>
              <a:ahLst/>
              <a:cxnLst/>
              <a:rect l="l" t="t" r="r" b="b"/>
              <a:pathLst>
                <a:path w="19752" h="12457" extrusionOk="0">
                  <a:moveTo>
                    <a:pt x="2654" y="0"/>
                  </a:moveTo>
                  <a:cubicBezTo>
                    <a:pt x="2250" y="0"/>
                    <a:pt x="1967" y="57"/>
                    <a:pt x="1831" y="176"/>
                  </a:cubicBezTo>
                  <a:cubicBezTo>
                    <a:pt x="1790" y="207"/>
                    <a:pt x="1779" y="248"/>
                    <a:pt x="1787" y="298"/>
                  </a:cubicBezTo>
                  <a:lnTo>
                    <a:pt x="1787" y="298"/>
                  </a:lnTo>
                  <a:cubicBezTo>
                    <a:pt x="1784" y="290"/>
                    <a:pt x="1778" y="283"/>
                    <a:pt x="1778" y="283"/>
                  </a:cubicBezTo>
                  <a:lnTo>
                    <a:pt x="1778" y="1450"/>
                  </a:lnTo>
                  <a:cubicBezTo>
                    <a:pt x="1278" y="1279"/>
                    <a:pt x="855" y="1189"/>
                    <a:pt x="536" y="1189"/>
                  </a:cubicBezTo>
                  <a:cubicBezTo>
                    <a:pt x="376" y="1189"/>
                    <a:pt x="243" y="1211"/>
                    <a:pt x="140" y="1258"/>
                  </a:cubicBezTo>
                  <a:cubicBezTo>
                    <a:pt x="44" y="1300"/>
                    <a:pt x="1" y="1375"/>
                    <a:pt x="11" y="1482"/>
                  </a:cubicBezTo>
                  <a:lnTo>
                    <a:pt x="11" y="1482"/>
                  </a:lnTo>
                  <a:lnTo>
                    <a:pt x="1" y="2821"/>
                  </a:lnTo>
                  <a:cubicBezTo>
                    <a:pt x="1" y="3859"/>
                    <a:pt x="4368" y="7884"/>
                    <a:pt x="7676" y="10335"/>
                  </a:cubicBezTo>
                  <a:cubicBezTo>
                    <a:pt x="8104" y="10646"/>
                    <a:pt x="8554" y="10946"/>
                    <a:pt x="8993" y="11192"/>
                  </a:cubicBezTo>
                  <a:cubicBezTo>
                    <a:pt x="10367" y="11983"/>
                    <a:pt x="11728" y="12457"/>
                    <a:pt x="12638" y="12457"/>
                  </a:cubicBezTo>
                  <a:cubicBezTo>
                    <a:pt x="12897" y="12457"/>
                    <a:pt x="13120" y="12418"/>
                    <a:pt x="13296" y="12337"/>
                  </a:cubicBezTo>
                  <a:cubicBezTo>
                    <a:pt x="13457" y="12262"/>
                    <a:pt x="13542" y="12134"/>
                    <a:pt x="13542" y="11952"/>
                  </a:cubicBezTo>
                  <a:lnTo>
                    <a:pt x="13542" y="10614"/>
                  </a:lnTo>
                  <a:cubicBezTo>
                    <a:pt x="13564" y="9779"/>
                    <a:pt x="11840" y="7863"/>
                    <a:pt x="9164" y="5797"/>
                  </a:cubicBezTo>
                  <a:lnTo>
                    <a:pt x="9164" y="5797"/>
                  </a:lnTo>
                  <a:cubicBezTo>
                    <a:pt x="10545" y="6407"/>
                    <a:pt x="11958" y="6985"/>
                    <a:pt x="13211" y="7467"/>
                  </a:cubicBezTo>
                  <a:cubicBezTo>
                    <a:pt x="15168" y="8218"/>
                    <a:pt x="17095" y="8628"/>
                    <a:pt x="18356" y="8628"/>
                  </a:cubicBezTo>
                  <a:cubicBezTo>
                    <a:pt x="18965" y="8628"/>
                    <a:pt x="19418" y="8532"/>
                    <a:pt x="19644" y="8334"/>
                  </a:cubicBezTo>
                  <a:cubicBezTo>
                    <a:pt x="19698" y="8280"/>
                    <a:pt x="19730" y="8216"/>
                    <a:pt x="19730" y="8152"/>
                  </a:cubicBezTo>
                  <a:lnTo>
                    <a:pt x="19730" y="6814"/>
                  </a:lnTo>
                  <a:cubicBezTo>
                    <a:pt x="19751" y="6450"/>
                    <a:pt x="19023" y="5839"/>
                    <a:pt x="17782" y="5122"/>
                  </a:cubicBezTo>
                  <a:cubicBezTo>
                    <a:pt x="16390" y="4319"/>
                    <a:pt x="14367" y="3388"/>
                    <a:pt x="12001" y="2478"/>
                  </a:cubicBezTo>
                  <a:cubicBezTo>
                    <a:pt x="8039" y="962"/>
                    <a:pt x="4319" y="0"/>
                    <a:pt x="2654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4"/>
            <p:cNvSpPr/>
            <p:nvPr/>
          </p:nvSpPr>
          <p:spPr>
            <a:xfrm>
              <a:off x="5580200" y="2053275"/>
              <a:ext cx="448825" cy="208625"/>
            </a:xfrm>
            <a:custGeom>
              <a:avLst/>
              <a:gdLst/>
              <a:ahLst/>
              <a:cxnLst/>
              <a:rect l="l" t="t" r="r" b="b"/>
              <a:pathLst>
                <a:path w="17953" h="8345" extrusionOk="0">
                  <a:moveTo>
                    <a:pt x="1" y="0"/>
                  </a:moveTo>
                  <a:lnTo>
                    <a:pt x="1" y="1349"/>
                  </a:lnTo>
                  <a:cubicBezTo>
                    <a:pt x="1" y="1606"/>
                    <a:pt x="686" y="2109"/>
                    <a:pt x="1767" y="2741"/>
                  </a:cubicBezTo>
                  <a:cubicBezTo>
                    <a:pt x="4079" y="4079"/>
                    <a:pt x="8233" y="5963"/>
                    <a:pt x="11434" y="7184"/>
                  </a:cubicBezTo>
                  <a:cubicBezTo>
                    <a:pt x="13398" y="7935"/>
                    <a:pt x="15323" y="8345"/>
                    <a:pt x="16582" y="8345"/>
                  </a:cubicBezTo>
                  <a:cubicBezTo>
                    <a:pt x="17189" y="8345"/>
                    <a:pt x="17641" y="8249"/>
                    <a:pt x="17867" y="8051"/>
                  </a:cubicBezTo>
                  <a:cubicBezTo>
                    <a:pt x="17921" y="7997"/>
                    <a:pt x="17953" y="7933"/>
                    <a:pt x="17953" y="7869"/>
                  </a:cubicBezTo>
                  <a:lnTo>
                    <a:pt x="17953" y="6520"/>
                  </a:lnTo>
                  <a:cubicBezTo>
                    <a:pt x="17953" y="6595"/>
                    <a:pt x="17932" y="6648"/>
                    <a:pt x="17867" y="6702"/>
                  </a:cubicBezTo>
                  <a:cubicBezTo>
                    <a:pt x="17641" y="6904"/>
                    <a:pt x="17189" y="7001"/>
                    <a:pt x="16582" y="7001"/>
                  </a:cubicBezTo>
                  <a:cubicBezTo>
                    <a:pt x="15324" y="7001"/>
                    <a:pt x="13401" y="6586"/>
                    <a:pt x="11444" y="5835"/>
                  </a:cubicBezTo>
                  <a:cubicBezTo>
                    <a:pt x="8243" y="4614"/>
                    <a:pt x="4090" y="2730"/>
                    <a:pt x="1767" y="1392"/>
                  </a:cubicBezTo>
                  <a:cubicBezTo>
                    <a:pt x="686" y="761"/>
                    <a:pt x="1" y="25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4"/>
            <p:cNvSpPr/>
            <p:nvPr/>
          </p:nvSpPr>
          <p:spPr>
            <a:xfrm>
              <a:off x="5575375" y="2046200"/>
              <a:ext cx="460625" cy="182100"/>
            </a:xfrm>
            <a:custGeom>
              <a:avLst/>
              <a:gdLst/>
              <a:ahLst/>
              <a:cxnLst/>
              <a:rect l="l" t="t" r="r" b="b"/>
              <a:pathLst>
                <a:path w="18425" h="7284" extrusionOk="0">
                  <a:moveTo>
                    <a:pt x="1070" y="0"/>
                  </a:moveTo>
                  <a:cubicBezTo>
                    <a:pt x="666" y="0"/>
                    <a:pt x="383" y="57"/>
                    <a:pt x="247" y="176"/>
                  </a:cubicBezTo>
                  <a:cubicBezTo>
                    <a:pt x="1" y="391"/>
                    <a:pt x="718" y="958"/>
                    <a:pt x="1960" y="1675"/>
                  </a:cubicBezTo>
                  <a:cubicBezTo>
                    <a:pt x="4283" y="3013"/>
                    <a:pt x="8436" y="4897"/>
                    <a:pt x="11637" y="6118"/>
                  </a:cubicBezTo>
                  <a:cubicBezTo>
                    <a:pt x="13594" y="6869"/>
                    <a:pt x="15517" y="7284"/>
                    <a:pt x="16775" y="7284"/>
                  </a:cubicBezTo>
                  <a:cubicBezTo>
                    <a:pt x="17382" y="7284"/>
                    <a:pt x="17834" y="7187"/>
                    <a:pt x="18060" y="6985"/>
                  </a:cubicBezTo>
                  <a:cubicBezTo>
                    <a:pt x="18424" y="6674"/>
                    <a:pt x="17675" y="5979"/>
                    <a:pt x="16198" y="5122"/>
                  </a:cubicBezTo>
                  <a:cubicBezTo>
                    <a:pt x="14806" y="4319"/>
                    <a:pt x="12783" y="3388"/>
                    <a:pt x="10417" y="2478"/>
                  </a:cubicBezTo>
                  <a:cubicBezTo>
                    <a:pt x="6455" y="962"/>
                    <a:pt x="2735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4"/>
            <p:cNvSpPr/>
            <p:nvPr/>
          </p:nvSpPr>
          <p:spPr>
            <a:xfrm>
              <a:off x="5535775" y="2082975"/>
              <a:ext cx="338575" cy="274675"/>
            </a:xfrm>
            <a:custGeom>
              <a:avLst/>
              <a:gdLst/>
              <a:ahLst/>
              <a:cxnLst/>
              <a:rect l="l" t="t" r="r" b="b"/>
              <a:pathLst>
                <a:path w="13543" h="10987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"/>
                    <a:pt x="11" y="2"/>
                    <a:pt x="11" y="2"/>
                  </a:cubicBezTo>
                  <a:lnTo>
                    <a:pt x="11" y="2"/>
                  </a:lnTo>
                  <a:lnTo>
                    <a:pt x="11" y="1"/>
                  </a:lnTo>
                  <a:close/>
                  <a:moveTo>
                    <a:pt x="11" y="2"/>
                  </a:moveTo>
                  <a:lnTo>
                    <a:pt x="1" y="1350"/>
                  </a:lnTo>
                  <a:cubicBezTo>
                    <a:pt x="1" y="2388"/>
                    <a:pt x="4368" y="6413"/>
                    <a:pt x="7676" y="8864"/>
                  </a:cubicBezTo>
                  <a:cubicBezTo>
                    <a:pt x="8104" y="9175"/>
                    <a:pt x="8554" y="9475"/>
                    <a:pt x="8993" y="9721"/>
                  </a:cubicBezTo>
                  <a:cubicBezTo>
                    <a:pt x="10363" y="10518"/>
                    <a:pt x="11721" y="10987"/>
                    <a:pt x="12631" y="10987"/>
                  </a:cubicBezTo>
                  <a:cubicBezTo>
                    <a:pt x="12893" y="10987"/>
                    <a:pt x="13119" y="10948"/>
                    <a:pt x="13296" y="10866"/>
                  </a:cubicBezTo>
                  <a:cubicBezTo>
                    <a:pt x="13457" y="10791"/>
                    <a:pt x="13542" y="10663"/>
                    <a:pt x="13542" y="10481"/>
                  </a:cubicBezTo>
                  <a:lnTo>
                    <a:pt x="13542" y="9132"/>
                  </a:lnTo>
                  <a:cubicBezTo>
                    <a:pt x="13542" y="9314"/>
                    <a:pt x="13468" y="9443"/>
                    <a:pt x="13296" y="9517"/>
                  </a:cubicBezTo>
                  <a:cubicBezTo>
                    <a:pt x="13118" y="9599"/>
                    <a:pt x="12893" y="9638"/>
                    <a:pt x="12630" y="9638"/>
                  </a:cubicBezTo>
                  <a:cubicBezTo>
                    <a:pt x="11720" y="9638"/>
                    <a:pt x="10365" y="9171"/>
                    <a:pt x="9003" y="8383"/>
                  </a:cubicBezTo>
                  <a:cubicBezTo>
                    <a:pt x="8554" y="8126"/>
                    <a:pt x="8115" y="7837"/>
                    <a:pt x="7676" y="7516"/>
                  </a:cubicBezTo>
                  <a:cubicBezTo>
                    <a:pt x="4370" y="5066"/>
                    <a:pt x="5" y="1044"/>
                    <a:pt x="1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4"/>
            <p:cNvSpPr/>
            <p:nvPr/>
          </p:nvSpPr>
          <p:spPr>
            <a:xfrm>
              <a:off x="5514375" y="2075925"/>
              <a:ext cx="378700" cy="248025"/>
            </a:xfrm>
            <a:custGeom>
              <a:avLst/>
              <a:gdLst/>
              <a:ahLst/>
              <a:cxnLst/>
              <a:rect l="l" t="t" r="r" b="b"/>
              <a:pathLst>
                <a:path w="15148" h="9921" extrusionOk="0">
                  <a:moveTo>
                    <a:pt x="1382" y="1"/>
                  </a:moveTo>
                  <a:cubicBezTo>
                    <a:pt x="1227" y="1"/>
                    <a:pt x="1097" y="23"/>
                    <a:pt x="996" y="69"/>
                  </a:cubicBezTo>
                  <a:cubicBezTo>
                    <a:pt x="0" y="518"/>
                    <a:pt x="4903" y="5111"/>
                    <a:pt x="8532" y="7798"/>
                  </a:cubicBezTo>
                  <a:cubicBezTo>
                    <a:pt x="8971" y="8119"/>
                    <a:pt x="9410" y="8408"/>
                    <a:pt x="9859" y="8665"/>
                  </a:cubicBezTo>
                  <a:cubicBezTo>
                    <a:pt x="11221" y="9453"/>
                    <a:pt x="12576" y="9920"/>
                    <a:pt x="13486" y="9920"/>
                  </a:cubicBezTo>
                  <a:cubicBezTo>
                    <a:pt x="13749" y="9920"/>
                    <a:pt x="13974" y="9881"/>
                    <a:pt x="14152" y="9799"/>
                  </a:cubicBezTo>
                  <a:cubicBezTo>
                    <a:pt x="15148" y="9350"/>
                    <a:pt x="13017" y="6802"/>
                    <a:pt x="9378" y="4115"/>
                  </a:cubicBezTo>
                  <a:cubicBezTo>
                    <a:pt x="8190" y="3237"/>
                    <a:pt x="6980" y="2445"/>
                    <a:pt x="5867" y="1803"/>
                  </a:cubicBezTo>
                  <a:cubicBezTo>
                    <a:pt x="3924" y="686"/>
                    <a:pt x="2251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6" name="Google Shape;3066;p44"/>
          <p:cNvGrpSpPr/>
          <p:nvPr/>
        </p:nvGrpSpPr>
        <p:grpSpPr>
          <a:xfrm>
            <a:off x="3020799" y="2975195"/>
            <a:ext cx="656109" cy="480976"/>
            <a:chOff x="4458400" y="2657663"/>
            <a:chExt cx="945475" cy="757575"/>
          </a:xfrm>
        </p:grpSpPr>
        <p:sp>
          <p:nvSpPr>
            <p:cNvPr id="3067" name="Google Shape;3067;p44"/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4"/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4"/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0" name="Google Shape;3070;p44"/>
          <p:cNvGrpSpPr/>
          <p:nvPr/>
        </p:nvGrpSpPr>
        <p:grpSpPr>
          <a:xfrm flipH="1">
            <a:off x="4150006" y="3989786"/>
            <a:ext cx="271859" cy="233627"/>
            <a:chOff x="739150" y="4174275"/>
            <a:chExt cx="945925" cy="812900"/>
          </a:xfrm>
        </p:grpSpPr>
        <p:sp>
          <p:nvSpPr>
            <p:cNvPr id="3071" name="Google Shape;3071;p44"/>
            <p:cNvSpPr/>
            <p:nvPr/>
          </p:nvSpPr>
          <p:spPr>
            <a:xfrm>
              <a:off x="739150" y="4366050"/>
              <a:ext cx="807725" cy="489000"/>
            </a:xfrm>
            <a:custGeom>
              <a:avLst/>
              <a:gdLst/>
              <a:ahLst/>
              <a:cxnLst/>
              <a:rect l="l" t="t" r="r" b="b"/>
              <a:pathLst>
                <a:path w="32309" h="19560" extrusionOk="0">
                  <a:moveTo>
                    <a:pt x="32249" y="0"/>
                  </a:moveTo>
                  <a:cubicBezTo>
                    <a:pt x="32237" y="83"/>
                    <a:pt x="32214" y="183"/>
                    <a:pt x="32190" y="295"/>
                  </a:cubicBezTo>
                  <a:cubicBezTo>
                    <a:pt x="32178" y="331"/>
                    <a:pt x="32167" y="372"/>
                    <a:pt x="32155" y="408"/>
                  </a:cubicBezTo>
                  <a:cubicBezTo>
                    <a:pt x="32149" y="449"/>
                    <a:pt x="32137" y="484"/>
                    <a:pt x="32125" y="520"/>
                  </a:cubicBezTo>
                  <a:cubicBezTo>
                    <a:pt x="32119" y="532"/>
                    <a:pt x="32119" y="538"/>
                    <a:pt x="32113" y="549"/>
                  </a:cubicBezTo>
                  <a:cubicBezTo>
                    <a:pt x="32084" y="656"/>
                    <a:pt x="32043" y="750"/>
                    <a:pt x="32007" y="839"/>
                  </a:cubicBezTo>
                  <a:cubicBezTo>
                    <a:pt x="32007" y="839"/>
                    <a:pt x="32007" y="845"/>
                    <a:pt x="32007" y="845"/>
                  </a:cubicBezTo>
                  <a:cubicBezTo>
                    <a:pt x="32007" y="851"/>
                    <a:pt x="32001" y="851"/>
                    <a:pt x="32001" y="856"/>
                  </a:cubicBezTo>
                  <a:cubicBezTo>
                    <a:pt x="31989" y="880"/>
                    <a:pt x="31984" y="904"/>
                    <a:pt x="31972" y="927"/>
                  </a:cubicBezTo>
                  <a:cubicBezTo>
                    <a:pt x="31966" y="945"/>
                    <a:pt x="31960" y="963"/>
                    <a:pt x="31948" y="981"/>
                  </a:cubicBezTo>
                  <a:cubicBezTo>
                    <a:pt x="31854" y="1199"/>
                    <a:pt x="31765" y="1341"/>
                    <a:pt x="31747" y="1370"/>
                  </a:cubicBezTo>
                  <a:cubicBezTo>
                    <a:pt x="31694" y="1453"/>
                    <a:pt x="31617" y="1589"/>
                    <a:pt x="31493" y="1742"/>
                  </a:cubicBezTo>
                  <a:cubicBezTo>
                    <a:pt x="31464" y="1784"/>
                    <a:pt x="31434" y="1825"/>
                    <a:pt x="31405" y="1861"/>
                  </a:cubicBezTo>
                  <a:cubicBezTo>
                    <a:pt x="31357" y="1920"/>
                    <a:pt x="31304" y="1979"/>
                    <a:pt x="31245" y="2038"/>
                  </a:cubicBezTo>
                  <a:cubicBezTo>
                    <a:pt x="31163" y="2132"/>
                    <a:pt x="31103" y="2191"/>
                    <a:pt x="31015" y="2274"/>
                  </a:cubicBezTo>
                  <a:cubicBezTo>
                    <a:pt x="30997" y="2286"/>
                    <a:pt x="30991" y="2298"/>
                    <a:pt x="30974" y="2304"/>
                  </a:cubicBezTo>
                  <a:cubicBezTo>
                    <a:pt x="30932" y="2345"/>
                    <a:pt x="30891" y="2380"/>
                    <a:pt x="30850" y="2416"/>
                  </a:cubicBezTo>
                  <a:cubicBezTo>
                    <a:pt x="30844" y="2416"/>
                    <a:pt x="30844" y="2416"/>
                    <a:pt x="30844" y="2422"/>
                  </a:cubicBezTo>
                  <a:cubicBezTo>
                    <a:pt x="30773" y="2481"/>
                    <a:pt x="30690" y="2546"/>
                    <a:pt x="30596" y="2605"/>
                  </a:cubicBezTo>
                  <a:cubicBezTo>
                    <a:pt x="30460" y="2699"/>
                    <a:pt x="30324" y="2782"/>
                    <a:pt x="30164" y="2871"/>
                  </a:cubicBezTo>
                  <a:cubicBezTo>
                    <a:pt x="30023" y="2947"/>
                    <a:pt x="29899" y="3012"/>
                    <a:pt x="29816" y="3048"/>
                  </a:cubicBezTo>
                  <a:cubicBezTo>
                    <a:pt x="29816" y="3054"/>
                    <a:pt x="29816" y="3054"/>
                    <a:pt x="29816" y="3054"/>
                  </a:cubicBezTo>
                  <a:cubicBezTo>
                    <a:pt x="29686" y="3119"/>
                    <a:pt x="29503" y="3201"/>
                    <a:pt x="29278" y="3290"/>
                  </a:cubicBezTo>
                  <a:cubicBezTo>
                    <a:pt x="29231" y="3314"/>
                    <a:pt x="29178" y="3331"/>
                    <a:pt x="29125" y="3349"/>
                  </a:cubicBezTo>
                  <a:cubicBezTo>
                    <a:pt x="29101" y="3361"/>
                    <a:pt x="29078" y="3367"/>
                    <a:pt x="29048" y="3378"/>
                  </a:cubicBezTo>
                  <a:cubicBezTo>
                    <a:pt x="29024" y="3384"/>
                    <a:pt x="29007" y="3390"/>
                    <a:pt x="28983" y="3402"/>
                  </a:cubicBezTo>
                  <a:cubicBezTo>
                    <a:pt x="28983" y="3402"/>
                    <a:pt x="28865" y="3443"/>
                    <a:pt x="28694" y="3491"/>
                  </a:cubicBezTo>
                  <a:cubicBezTo>
                    <a:pt x="28688" y="3491"/>
                    <a:pt x="28682" y="3497"/>
                    <a:pt x="28676" y="3497"/>
                  </a:cubicBezTo>
                  <a:cubicBezTo>
                    <a:pt x="28617" y="3514"/>
                    <a:pt x="28552" y="3532"/>
                    <a:pt x="28481" y="3550"/>
                  </a:cubicBezTo>
                  <a:cubicBezTo>
                    <a:pt x="28475" y="3550"/>
                    <a:pt x="28469" y="3550"/>
                    <a:pt x="28463" y="3556"/>
                  </a:cubicBezTo>
                  <a:lnTo>
                    <a:pt x="28446" y="3556"/>
                  </a:lnTo>
                  <a:cubicBezTo>
                    <a:pt x="28434" y="3562"/>
                    <a:pt x="28428" y="3562"/>
                    <a:pt x="28422" y="3562"/>
                  </a:cubicBezTo>
                  <a:cubicBezTo>
                    <a:pt x="28404" y="3567"/>
                    <a:pt x="28387" y="3567"/>
                    <a:pt x="28369" y="3573"/>
                  </a:cubicBezTo>
                  <a:cubicBezTo>
                    <a:pt x="28351" y="3579"/>
                    <a:pt x="28339" y="3579"/>
                    <a:pt x="28328" y="3585"/>
                  </a:cubicBezTo>
                  <a:cubicBezTo>
                    <a:pt x="28162" y="3621"/>
                    <a:pt x="28014" y="3644"/>
                    <a:pt x="27855" y="3662"/>
                  </a:cubicBezTo>
                  <a:cubicBezTo>
                    <a:pt x="27701" y="3680"/>
                    <a:pt x="27648" y="3686"/>
                    <a:pt x="27507" y="3692"/>
                  </a:cubicBezTo>
                  <a:cubicBezTo>
                    <a:pt x="27436" y="3697"/>
                    <a:pt x="27377" y="3697"/>
                    <a:pt x="27318" y="3697"/>
                  </a:cubicBezTo>
                  <a:lnTo>
                    <a:pt x="27288" y="3697"/>
                  </a:lnTo>
                  <a:cubicBezTo>
                    <a:pt x="27211" y="3697"/>
                    <a:pt x="27123" y="3697"/>
                    <a:pt x="27022" y="3692"/>
                  </a:cubicBezTo>
                  <a:lnTo>
                    <a:pt x="26981" y="3692"/>
                  </a:lnTo>
                  <a:cubicBezTo>
                    <a:pt x="26869" y="3680"/>
                    <a:pt x="26739" y="3668"/>
                    <a:pt x="26597" y="3650"/>
                  </a:cubicBezTo>
                  <a:cubicBezTo>
                    <a:pt x="26532" y="3638"/>
                    <a:pt x="26473" y="3627"/>
                    <a:pt x="26414" y="3615"/>
                  </a:cubicBezTo>
                  <a:cubicBezTo>
                    <a:pt x="26402" y="3615"/>
                    <a:pt x="26384" y="3609"/>
                    <a:pt x="26367" y="3609"/>
                  </a:cubicBezTo>
                  <a:cubicBezTo>
                    <a:pt x="26331" y="3597"/>
                    <a:pt x="26296" y="3591"/>
                    <a:pt x="26254" y="3585"/>
                  </a:cubicBezTo>
                  <a:cubicBezTo>
                    <a:pt x="26237" y="3579"/>
                    <a:pt x="26219" y="3573"/>
                    <a:pt x="26201" y="3567"/>
                  </a:cubicBezTo>
                  <a:cubicBezTo>
                    <a:pt x="26195" y="3591"/>
                    <a:pt x="26189" y="3609"/>
                    <a:pt x="26184" y="3632"/>
                  </a:cubicBezTo>
                  <a:cubicBezTo>
                    <a:pt x="26172" y="3656"/>
                    <a:pt x="26166" y="3680"/>
                    <a:pt x="26160" y="3703"/>
                  </a:cubicBezTo>
                  <a:cubicBezTo>
                    <a:pt x="26154" y="3721"/>
                    <a:pt x="26148" y="3745"/>
                    <a:pt x="26142" y="3762"/>
                  </a:cubicBezTo>
                  <a:cubicBezTo>
                    <a:pt x="26130" y="3798"/>
                    <a:pt x="26119" y="3833"/>
                    <a:pt x="26107" y="3869"/>
                  </a:cubicBezTo>
                  <a:cubicBezTo>
                    <a:pt x="26107" y="3886"/>
                    <a:pt x="26101" y="3898"/>
                    <a:pt x="26095" y="3910"/>
                  </a:cubicBezTo>
                  <a:cubicBezTo>
                    <a:pt x="26083" y="3945"/>
                    <a:pt x="26071" y="3987"/>
                    <a:pt x="26060" y="4028"/>
                  </a:cubicBezTo>
                  <a:cubicBezTo>
                    <a:pt x="26054" y="4046"/>
                    <a:pt x="26048" y="4058"/>
                    <a:pt x="26042" y="4075"/>
                  </a:cubicBezTo>
                  <a:cubicBezTo>
                    <a:pt x="26030" y="4111"/>
                    <a:pt x="26018" y="4140"/>
                    <a:pt x="26006" y="4176"/>
                  </a:cubicBezTo>
                  <a:cubicBezTo>
                    <a:pt x="25995" y="4205"/>
                    <a:pt x="25989" y="4235"/>
                    <a:pt x="25977" y="4259"/>
                  </a:cubicBezTo>
                  <a:cubicBezTo>
                    <a:pt x="25965" y="4282"/>
                    <a:pt x="25959" y="4306"/>
                    <a:pt x="25953" y="4323"/>
                  </a:cubicBezTo>
                  <a:cubicBezTo>
                    <a:pt x="25941" y="4353"/>
                    <a:pt x="25930" y="4383"/>
                    <a:pt x="25918" y="4412"/>
                  </a:cubicBezTo>
                  <a:cubicBezTo>
                    <a:pt x="25906" y="4448"/>
                    <a:pt x="25882" y="4501"/>
                    <a:pt x="25859" y="4560"/>
                  </a:cubicBezTo>
                  <a:cubicBezTo>
                    <a:pt x="25788" y="4719"/>
                    <a:pt x="25711" y="4890"/>
                    <a:pt x="25622" y="5062"/>
                  </a:cubicBezTo>
                  <a:cubicBezTo>
                    <a:pt x="25528" y="5233"/>
                    <a:pt x="25416" y="5428"/>
                    <a:pt x="25292" y="5617"/>
                  </a:cubicBezTo>
                  <a:cubicBezTo>
                    <a:pt x="25280" y="5635"/>
                    <a:pt x="25262" y="5652"/>
                    <a:pt x="25250" y="5676"/>
                  </a:cubicBezTo>
                  <a:cubicBezTo>
                    <a:pt x="25250" y="5676"/>
                    <a:pt x="25244" y="5682"/>
                    <a:pt x="25244" y="5682"/>
                  </a:cubicBezTo>
                  <a:cubicBezTo>
                    <a:pt x="25239" y="5688"/>
                    <a:pt x="25239" y="5694"/>
                    <a:pt x="25233" y="5700"/>
                  </a:cubicBezTo>
                  <a:cubicBezTo>
                    <a:pt x="25209" y="5735"/>
                    <a:pt x="25179" y="5776"/>
                    <a:pt x="25150" y="5818"/>
                  </a:cubicBezTo>
                  <a:cubicBezTo>
                    <a:pt x="25144" y="5830"/>
                    <a:pt x="25132" y="5841"/>
                    <a:pt x="25126" y="5853"/>
                  </a:cubicBezTo>
                  <a:cubicBezTo>
                    <a:pt x="25061" y="5942"/>
                    <a:pt x="24985" y="6042"/>
                    <a:pt x="24890" y="6149"/>
                  </a:cubicBezTo>
                  <a:cubicBezTo>
                    <a:pt x="24884" y="6154"/>
                    <a:pt x="24884" y="6160"/>
                    <a:pt x="24878" y="6166"/>
                  </a:cubicBezTo>
                  <a:cubicBezTo>
                    <a:pt x="24861" y="6190"/>
                    <a:pt x="24843" y="6208"/>
                    <a:pt x="24819" y="6231"/>
                  </a:cubicBezTo>
                  <a:cubicBezTo>
                    <a:pt x="24813" y="6243"/>
                    <a:pt x="24801" y="6255"/>
                    <a:pt x="24790" y="6267"/>
                  </a:cubicBezTo>
                  <a:cubicBezTo>
                    <a:pt x="24778" y="6278"/>
                    <a:pt x="24772" y="6290"/>
                    <a:pt x="24760" y="6302"/>
                  </a:cubicBezTo>
                  <a:cubicBezTo>
                    <a:pt x="24713" y="6355"/>
                    <a:pt x="24660" y="6414"/>
                    <a:pt x="24601" y="6473"/>
                  </a:cubicBezTo>
                  <a:cubicBezTo>
                    <a:pt x="24571" y="6509"/>
                    <a:pt x="24536" y="6538"/>
                    <a:pt x="24506" y="6568"/>
                  </a:cubicBezTo>
                  <a:cubicBezTo>
                    <a:pt x="24494" y="6586"/>
                    <a:pt x="24477" y="6603"/>
                    <a:pt x="24453" y="6621"/>
                  </a:cubicBezTo>
                  <a:cubicBezTo>
                    <a:pt x="24453" y="6627"/>
                    <a:pt x="24447" y="6633"/>
                    <a:pt x="24441" y="6633"/>
                  </a:cubicBezTo>
                  <a:cubicBezTo>
                    <a:pt x="24406" y="6668"/>
                    <a:pt x="24364" y="6710"/>
                    <a:pt x="24323" y="6745"/>
                  </a:cubicBezTo>
                  <a:cubicBezTo>
                    <a:pt x="24294" y="6775"/>
                    <a:pt x="24264" y="6804"/>
                    <a:pt x="24234" y="6828"/>
                  </a:cubicBezTo>
                  <a:cubicBezTo>
                    <a:pt x="24146" y="6910"/>
                    <a:pt x="24075" y="6970"/>
                    <a:pt x="23992" y="7040"/>
                  </a:cubicBezTo>
                  <a:cubicBezTo>
                    <a:pt x="23921" y="7094"/>
                    <a:pt x="23845" y="7153"/>
                    <a:pt x="23786" y="7200"/>
                  </a:cubicBezTo>
                  <a:cubicBezTo>
                    <a:pt x="23750" y="7223"/>
                    <a:pt x="23709" y="7247"/>
                    <a:pt x="23673" y="7277"/>
                  </a:cubicBezTo>
                  <a:cubicBezTo>
                    <a:pt x="23626" y="7306"/>
                    <a:pt x="23579" y="7342"/>
                    <a:pt x="23526" y="7383"/>
                  </a:cubicBezTo>
                  <a:cubicBezTo>
                    <a:pt x="23402" y="7472"/>
                    <a:pt x="23219" y="7578"/>
                    <a:pt x="23083" y="7661"/>
                  </a:cubicBezTo>
                  <a:cubicBezTo>
                    <a:pt x="23047" y="7678"/>
                    <a:pt x="22994" y="7708"/>
                    <a:pt x="22929" y="7743"/>
                  </a:cubicBezTo>
                  <a:cubicBezTo>
                    <a:pt x="22917" y="7749"/>
                    <a:pt x="22900" y="7761"/>
                    <a:pt x="22888" y="7767"/>
                  </a:cubicBezTo>
                  <a:cubicBezTo>
                    <a:pt x="22852" y="7785"/>
                    <a:pt x="22817" y="7802"/>
                    <a:pt x="22782" y="7826"/>
                  </a:cubicBezTo>
                  <a:cubicBezTo>
                    <a:pt x="22740" y="7844"/>
                    <a:pt x="22705" y="7861"/>
                    <a:pt x="22663" y="7879"/>
                  </a:cubicBezTo>
                  <a:cubicBezTo>
                    <a:pt x="22646" y="7891"/>
                    <a:pt x="22622" y="7903"/>
                    <a:pt x="22604" y="7909"/>
                  </a:cubicBezTo>
                  <a:cubicBezTo>
                    <a:pt x="22563" y="7932"/>
                    <a:pt x="22516" y="7950"/>
                    <a:pt x="22474" y="7968"/>
                  </a:cubicBezTo>
                  <a:cubicBezTo>
                    <a:pt x="22451" y="7985"/>
                    <a:pt x="22421" y="7997"/>
                    <a:pt x="22392" y="8009"/>
                  </a:cubicBezTo>
                  <a:cubicBezTo>
                    <a:pt x="22368" y="8021"/>
                    <a:pt x="22339" y="8033"/>
                    <a:pt x="22315" y="8044"/>
                  </a:cubicBezTo>
                  <a:cubicBezTo>
                    <a:pt x="22268" y="8062"/>
                    <a:pt x="22215" y="8086"/>
                    <a:pt x="22167" y="8104"/>
                  </a:cubicBezTo>
                  <a:cubicBezTo>
                    <a:pt x="22144" y="8115"/>
                    <a:pt x="22120" y="8127"/>
                    <a:pt x="22096" y="8133"/>
                  </a:cubicBezTo>
                  <a:cubicBezTo>
                    <a:pt x="22043" y="8157"/>
                    <a:pt x="21990" y="8174"/>
                    <a:pt x="21931" y="8198"/>
                  </a:cubicBezTo>
                  <a:cubicBezTo>
                    <a:pt x="21913" y="8204"/>
                    <a:pt x="21896" y="8216"/>
                    <a:pt x="21878" y="8222"/>
                  </a:cubicBezTo>
                  <a:cubicBezTo>
                    <a:pt x="21831" y="8239"/>
                    <a:pt x="21789" y="8251"/>
                    <a:pt x="21742" y="8269"/>
                  </a:cubicBezTo>
                  <a:cubicBezTo>
                    <a:pt x="21718" y="8281"/>
                    <a:pt x="21695" y="8287"/>
                    <a:pt x="21671" y="8293"/>
                  </a:cubicBezTo>
                  <a:cubicBezTo>
                    <a:pt x="21618" y="8316"/>
                    <a:pt x="21559" y="8334"/>
                    <a:pt x="21494" y="8357"/>
                  </a:cubicBezTo>
                  <a:lnTo>
                    <a:pt x="21488" y="8357"/>
                  </a:lnTo>
                  <a:cubicBezTo>
                    <a:pt x="21482" y="8357"/>
                    <a:pt x="21482" y="8363"/>
                    <a:pt x="21482" y="8363"/>
                  </a:cubicBezTo>
                  <a:cubicBezTo>
                    <a:pt x="21459" y="8369"/>
                    <a:pt x="21441" y="8375"/>
                    <a:pt x="21423" y="8381"/>
                  </a:cubicBezTo>
                  <a:cubicBezTo>
                    <a:pt x="20697" y="8617"/>
                    <a:pt x="20100" y="8724"/>
                    <a:pt x="19870" y="8759"/>
                  </a:cubicBezTo>
                  <a:cubicBezTo>
                    <a:pt x="19805" y="8765"/>
                    <a:pt x="19757" y="8777"/>
                    <a:pt x="19722" y="8777"/>
                  </a:cubicBezTo>
                  <a:cubicBezTo>
                    <a:pt x="19645" y="8789"/>
                    <a:pt x="19563" y="8800"/>
                    <a:pt x="19474" y="8806"/>
                  </a:cubicBezTo>
                  <a:cubicBezTo>
                    <a:pt x="19297" y="8830"/>
                    <a:pt x="19173" y="8842"/>
                    <a:pt x="18990" y="8848"/>
                  </a:cubicBezTo>
                  <a:lnTo>
                    <a:pt x="18954" y="8848"/>
                  </a:lnTo>
                  <a:cubicBezTo>
                    <a:pt x="18937" y="8848"/>
                    <a:pt x="18919" y="8854"/>
                    <a:pt x="18907" y="8854"/>
                  </a:cubicBezTo>
                  <a:lnTo>
                    <a:pt x="18736" y="8854"/>
                  </a:lnTo>
                  <a:cubicBezTo>
                    <a:pt x="18671" y="8855"/>
                    <a:pt x="18612" y="8855"/>
                    <a:pt x="18557" y="8855"/>
                  </a:cubicBezTo>
                  <a:cubicBezTo>
                    <a:pt x="18327" y="8855"/>
                    <a:pt x="18188" y="8847"/>
                    <a:pt x="18169" y="8842"/>
                  </a:cubicBezTo>
                  <a:lnTo>
                    <a:pt x="18139" y="8842"/>
                  </a:lnTo>
                  <a:cubicBezTo>
                    <a:pt x="18139" y="8895"/>
                    <a:pt x="18133" y="8942"/>
                    <a:pt x="18121" y="9001"/>
                  </a:cubicBezTo>
                  <a:cubicBezTo>
                    <a:pt x="18116" y="9078"/>
                    <a:pt x="18104" y="9149"/>
                    <a:pt x="18086" y="9226"/>
                  </a:cubicBezTo>
                  <a:cubicBezTo>
                    <a:pt x="18068" y="9350"/>
                    <a:pt x="18045" y="9438"/>
                    <a:pt x="18033" y="9486"/>
                  </a:cubicBezTo>
                  <a:cubicBezTo>
                    <a:pt x="17986" y="9692"/>
                    <a:pt x="17938" y="9870"/>
                    <a:pt x="17897" y="10005"/>
                  </a:cubicBezTo>
                  <a:cubicBezTo>
                    <a:pt x="17885" y="10029"/>
                    <a:pt x="17879" y="10053"/>
                    <a:pt x="17873" y="10076"/>
                  </a:cubicBezTo>
                  <a:cubicBezTo>
                    <a:pt x="17867" y="10088"/>
                    <a:pt x="17867" y="10094"/>
                    <a:pt x="17862" y="10106"/>
                  </a:cubicBezTo>
                  <a:cubicBezTo>
                    <a:pt x="17862" y="10118"/>
                    <a:pt x="17856" y="10129"/>
                    <a:pt x="17850" y="10141"/>
                  </a:cubicBezTo>
                  <a:cubicBezTo>
                    <a:pt x="17791" y="10330"/>
                    <a:pt x="17720" y="10531"/>
                    <a:pt x="17619" y="10744"/>
                  </a:cubicBezTo>
                  <a:cubicBezTo>
                    <a:pt x="17590" y="10815"/>
                    <a:pt x="17554" y="10897"/>
                    <a:pt x="17513" y="10980"/>
                  </a:cubicBezTo>
                  <a:cubicBezTo>
                    <a:pt x="17507" y="10998"/>
                    <a:pt x="17501" y="11015"/>
                    <a:pt x="17489" y="11027"/>
                  </a:cubicBezTo>
                  <a:cubicBezTo>
                    <a:pt x="17454" y="11116"/>
                    <a:pt x="17407" y="11210"/>
                    <a:pt x="17354" y="11305"/>
                  </a:cubicBezTo>
                  <a:cubicBezTo>
                    <a:pt x="17289" y="11441"/>
                    <a:pt x="17218" y="11571"/>
                    <a:pt x="17147" y="11683"/>
                  </a:cubicBezTo>
                  <a:cubicBezTo>
                    <a:pt x="17111" y="11742"/>
                    <a:pt x="17076" y="11795"/>
                    <a:pt x="17035" y="11854"/>
                  </a:cubicBezTo>
                  <a:cubicBezTo>
                    <a:pt x="16911" y="12061"/>
                    <a:pt x="16781" y="12256"/>
                    <a:pt x="16674" y="12427"/>
                  </a:cubicBezTo>
                  <a:cubicBezTo>
                    <a:pt x="16515" y="12663"/>
                    <a:pt x="16279" y="12959"/>
                    <a:pt x="16101" y="13183"/>
                  </a:cubicBezTo>
                  <a:cubicBezTo>
                    <a:pt x="16096" y="13183"/>
                    <a:pt x="16090" y="13189"/>
                    <a:pt x="16090" y="13195"/>
                  </a:cubicBezTo>
                  <a:cubicBezTo>
                    <a:pt x="15936" y="13384"/>
                    <a:pt x="15759" y="13585"/>
                    <a:pt x="15564" y="13785"/>
                  </a:cubicBezTo>
                  <a:cubicBezTo>
                    <a:pt x="15405" y="13957"/>
                    <a:pt x="15239" y="14128"/>
                    <a:pt x="15092" y="14270"/>
                  </a:cubicBezTo>
                  <a:cubicBezTo>
                    <a:pt x="14950" y="14411"/>
                    <a:pt x="14773" y="14583"/>
                    <a:pt x="14595" y="14736"/>
                  </a:cubicBezTo>
                  <a:cubicBezTo>
                    <a:pt x="14365" y="14949"/>
                    <a:pt x="14058" y="15185"/>
                    <a:pt x="13828" y="15368"/>
                  </a:cubicBezTo>
                  <a:cubicBezTo>
                    <a:pt x="13591" y="15557"/>
                    <a:pt x="13302" y="15764"/>
                    <a:pt x="12989" y="15971"/>
                  </a:cubicBezTo>
                  <a:cubicBezTo>
                    <a:pt x="12747" y="16130"/>
                    <a:pt x="12493" y="16296"/>
                    <a:pt x="12268" y="16420"/>
                  </a:cubicBezTo>
                  <a:cubicBezTo>
                    <a:pt x="12003" y="16579"/>
                    <a:pt x="11737" y="16727"/>
                    <a:pt x="11506" y="16839"/>
                  </a:cubicBezTo>
                  <a:cubicBezTo>
                    <a:pt x="11270" y="16957"/>
                    <a:pt x="10993" y="17081"/>
                    <a:pt x="10703" y="17199"/>
                  </a:cubicBezTo>
                  <a:cubicBezTo>
                    <a:pt x="10555" y="17270"/>
                    <a:pt x="10408" y="17341"/>
                    <a:pt x="10266" y="17400"/>
                  </a:cubicBezTo>
                  <a:cubicBezTo>
                    <a:pt x="10042" y="17495"/>
                    <a:pt x="9752" y="17595"/>
                    <a:pt x="9492" y="17678"/>
                  </a:cubicBezTo>
                  <a:cubicBezTo>
                    <a:pt x="9362" y="17719"/>
                    <a:pt x="9215" y="17760"/>
                    <a:pt x="9067" y="17802"/>
                  </a:cubicBezTo>
                  <a:cubicBezTo>
                    <a:pt x="8801" y="17878"/>
                    <a:pt x="8500" y="17949"/>
                    <a:pt x="8211" y="18008"/>
                  </a:cubicBezTo>
                  <a:cubicBezTo>
                    <a:pt x="7951" y="18062"/>
                    <a:pt x="7626" y="18115"/>
                    <a:pt x="7378" y="18132"/>
                  </a:cubicBezTo>
                  <a:cubicBezTo>
                    <a:pt x="7337" y="18138"/>
                    <a:pt x="7295" y="18138"/>
                    <a:pt x="7254" y="18144"/>
                  </a:cubicBezTo>
                  <a:cubicBezTo>
                    <a:pt x="6948" y="18177"/>
                    <a:pt x="6680" y="18195"/>
                    <a:pt x="6369" y="18195"/>
                  </a:cubicBezTo>
                  <a:cubicBezTo>
                    <a:pt x="6289" y="18195"/>
                    <a:pt x="6207" y="18194"/>
                    <a:pt x="6120" y="18191"/>
                  </a:cubicBezTo>
                  <a:lnTo>
                    <a:pt x="6108" y="18191"/>
                  </a:lnTo>
                  <a:cubicBezTo>
                    <a:pt x="6055" y="18186"/>
                    <a:pt x="6002" y="18186"/>
                    <a:pt x="5954" y="18186"/>
                  </a:cubicBezTo>
                  <a:cubicBezTo>
                    <a:pt x="5872" y="18180"/>
                    <a:pt x="5783" y="18174"/>
                    <a:pt x="5695" y="18168"/>
                  </a:cubicBezTo>
                  <a:lnTo>
                    <a:pt x="5689" y="18168"/>
                  </a:lnTo>
                  <a:cubicBezTo>
                    <a:pt x="5683" y="18168"/>
                    <a:pt x="5647" y="18168"/>
                    <a:pt x="5588" y="18162"/>
                  </a:cubicBezTo>
                  <a:cubicBezTo>
                    <a:pt x="5576" y="18162"/>
                    <a:pt x="5571" y="18156"/>
                    <a:pt x="5559" y="18156"/>
                  </a:cubicBezTo>
                  <a:lnTo>
                    <a:pt x="5541" y="18156"/>
                  </a:lnTo>
                  <a:cubicBezTo>
                    <a:pt x="5352" y="18138"/>
                    <a:pt x="5163" y="18115"/>
                    <a:pt x="4998" y="18085"/>
                  </a:cubicBezTo>
                  <a:cubicBezTo>
                    <a:pt x="4767" y="18050"/>
                    <a:pt x="4507" y="17997"/>
                    <a:pt x="4259" y="17926"/>
                  </a:cubicBezTo>
                  <a:cubicBezTo>
                    <a:pt x="4248" y="17920"/>
                    <a:pt x="4230" y="17914"/>
                    <a:pt x="4212" y="17908"/>
                  </a:cubicBezTo>
                  <a:cubicBezTo>
                    <a:pt x="4041" y="17861"/>
                    <a:pt x="3852" y="17802"/>
                    <a:pt x="3704" y="17743"/>
                  </a:cubicBezTo>
                  <a:cubicBezTo>
                    <a:pt x="3692" y="17743"/>
                    <a:pt x="3681" y="17737"/>
                    <a:pt x="3669" y="17731"/>
                  </a:cubicBezTo>
                  <a:cubicBezTo>
                    <a:pt x="3657" y="17725"/>
                    <a:pt x="3639" y="17719"/>
                    <a:pt x="3627" y="17713"/>
                  </a:cubicBezTo>
                  <a:cubicBezTo>
                    <a:pt x="3503" y="17666"/>
                    <a:pt x="3362" y="17613"/>
                    <a:pt x="3255" y="17560"/>
                  </a:cubicBezTo>
                  <a:cubicBezTo>
                    <a:pt x="3243" y="17554"/>
                    <a:pt x="3226" y="17548"/>
                    <a:pt x="3214" y="17542"/>
                  </a:cubicBezTo>
                  <a:cubicBezTo>
                    <a:pt x="3131" y="17500"/>
                    <a:pt x="3049" y="17459"/>
                    <a:pt x="2960" y="17418"/>
                  </a:cubicBezTo>
                  <a:cubicBezTo>
                    <a:pt x="2919" y="17394"/>
                    <a:pt x="2871" y="17371"/>
                    <a:pt x="2836" y="17353"/>
                  </a:cubicBezTo>
                  <a:cubicBezTo>
                    <a:pt x="2830" y="17347"/>
                    <a:pt x="2818" y="17341"/>
                    <a:pt x="2812" y="17335"/>
                  </a:cubicBezTo>
                  <a:cubicBezTo>
                    <a:pt x="2806" y="17335"/>
                    <a:pt x="2806" y="17335"/>
                    <a:pt x="2801" y="17329"/>
                  </a:cubicBezTo>
                  <a:cubicBezTo>
                    <a:pt x="2789" y="17323"/>
                    <a:pt x="2777" y="17317"/>
                    <a:pt x="2765" y="17311"/>
                  </a:cubicBezTo>
                  <a:cubicBezTo>
                    <a:pt x="2753" y="17306"/>
                    <a:pt x="2741" y="17294"/>
                    <a:pt x="2724" y="17288"/>
                  </a:cubicBezTo>
                  <a:cubicBezTo>
                    <a:pt x="2641" y="17241"/>
                    <a:pt x="2564" y="17193"/>
                    <a:pt x="2487" y="17140"/>
                  </a:cubicBezTo>
                  <a:cubicBezTo>
                    <a:pt x="2476" y="17140"/>
                    <a:pt x="2470" y="17134"/>
                    <a:pt x="2464" y="17128"/>
                  </a:cubicBezTo>
                  <a:cubicBezTo>
                    <a:pt x="2464" y="17128"/>
                    <a:pt x="2369" y="17069"/>
                    <a:pt x="2222" y="16969"/>
                  </a:cubicBezTo>
                  <a:cubicBezTo>
                    <a:pt x="2222" y="16963"/>
                    <a:pt x="2216" y="16957"/>
                    <a:pt x="2210" y="16957"/>
                  </a:cubicBezTo>
                  <a:cubicBezTo>
                    <a:pt x="2180" y="16933"/>
                    <a:pt x="2145" y="16910"/>
                    <a:pt x="2109" y="16880"/>
                  </a:cubicBezTo>
                  <a:cubicBezTo>
                    <a:pt x="1897" y="16721"/>
                    <a:pt x="1743" y="16585"/>
                    <a:pt x="1661" y="16502"/>
                  </a:cubicBezTo>
                  <a:cubicBezTo>
                    <a:pt x="1661" y="16502"/>
                    <a:pt x="1655" y="16502"/>
                    <a:pt x="1655" y="16496"/>
                  </a:cubicBezTo>
                  <a:cubicBezTo>
                    <a:pt x="1655" y="16496"/>
                    <a:pt x="1649" y="16490"/>
                    <a:pt x="1643" y="16485"/>
                  </a:cubicBezTo>
                  <a:cubicBezTo>
                    <a:pt x="1478" y="16331"/>
                    <a:pt x="1336" y="16177"/>
                    <a:pt x="1229" y="16048"/>
                  </a:cubicBezTo>
                  <a:cubicBezTo>
                    <a:pt x="1206" y="16024"/>
                    <a:pt x="1182" y="15994"/>
                    <a:pt x="1159" y="15959"/>
                  </a:cubicBezTo>
                  <a:cubicBezTo>
                    <a:pt x="1153" y="15959"/>
                    <a:pt x="1153" y="15953"/>
                    <a:pt x="1147" y="15947"/>
                  </a:cubicBezTo>
                  <a:cubicBezTo>
                    <a:pt x="1111" y="15906"/>
                    <a:pt x="1082" y="15864"/>
                    <a:pt x="1046" y="15817"/>
                  </a:cubicBezTo>
                  <a:cubicBezTo>
                    <a:pt x="1023" y="15788"/>
                    <a:pt x="999" y="15758"/>
                    <a:pt x="981" y="15734"/>
                  </a:cubicBezTo>
                  <a:cubicBezTo>
                    <a:pt x="981" y="15734"/>
                    <a:pt x="981" y="15729"/>
                    <a:pt x="981" y="15729"/>
                  </a:cubicBezTo>
                  <a:cubicBezTo>
                    <a:pt x="975" y="15723"/>
                    <a:pt x="975" y="15717"/>
                    <a:pt x="970" y="15711"/>
                  </a:cubicBezTo>
                  <a:cubicBezTo>
                    <a:pt x="887" y="15593"/>
                    <a:pt x="804" y="15469"/>
                    <a:pt x="739" y="15356"/>
                  </a:cubicBezTo>
                  <a:cubicBezTo>
                    <a:pt x="733" y="15356"/>
                    <a:pt x="733" y="15351"/>
                    <a:pt x="733" y="15351"/>
                  </a:cubicBezTo>
                  <a:cubicBezTo>
                    <a:pt x="698" y="15291"/>
                    <a:pt x="662" y="15227"/>
                    <a:pt x="633" y="15167"/>
                  </a:cubicBezTo>
                  <a:cubicBezTo>
                    <a:pt x="627" y="15162"/>
                    <a:pt x="627" y="15156"/>
                    <a:pt x="621" y="15156"/>
                  </a:cubicBezTo>
                  <a:cubicBezTo>
                    <a:pt x="615" y="15138"/>
                    <a:pt x="609" y="15120"/>
                    <a:pt x="597" y="15108"/>
                  </a:cubicBezTo>
                  <a:cubicBezTo>
                    <a:pt x="586" y="15079"/>
                    <a:pt x="574" y="15055"/>
                    <a:pt x="562" y="15032"/>
                  </a:cubicBezTo>
                  <a:cubicBezTo>
                    <a:pt x="562" y="15032"/>
                    <a:pt x="556" y="15026"/>
                    <a:pt x="556" y="15026"/>
                  </a:cubicBezTo>
                  <a:cubicBezTo>
                    <a:pt x="550" y="15008"/>
                    <a:pt x="538" y="14990"/>
                    <a:pt x="533" y="14978"/>
                  </a:cubicBezTo>
                  <a:cubicBezTo>
                    <a:pt x="456" y="14813"/>
                    <a:pt x="391" y="14660"/>
                    <a:pt x="338" y="14524"/>
                  </a:cubicBezTo>
                  <a:cubicBezTo>
                    <a:pt x="338" y="14518"/>
                    <a:pt x="338" y="14512"/>
                    <a:pt x="338" y="14512"/>
                  </a:cubicBezTo>
                  <a:cubicBezTo>
                    <a:pt x="308" y="14435"/>
                    <a:pt x="279" y="14341"/>
                    <a:pt x="255" y="14264"/>
                  </a:cubicBezTo>
                  <a:cubicBezTo>
                    <a:pt x="219" y="14169"/>
                    <a:pt x="202" y="14116"/>
                    <a:pt x="178" y="14010"/>
                  </a:cubicBezTo>
                  <a:cubicBezTo>
                    <a:pt x="178" y="14004"/>
                    <a:pt x="178" y="14004"/>
                    <a:pt x="178" y="14004"/>
                  </a:cubicBezTo>
                  <a:cubicBezTo>
                    <a:pt x="155" y="13921"/>
                    <a:pt x="131" y="13821"/>
                    <a:pt x="113" y="13720"/>
                  </a:cubicBezTo>
                  <a:cubicBezTo>
                    <a:pt x="113" y="13715"/>
                    <a:pt x="113" y="13715"/>
                    <a:pt x="113" y="13715"/>
                  </a:cubicBezTo>
                  <a:cubicBezTo>
                    <a:pt x="90" y="13608"/>
                    <a:pt x="72" y="13520"/>
                    <a:pt x="60" y="13396"/>
                  </a:cubicBezTo>
                  <a:cubicBezTo>
                    <a:pt x="60" y="13396"/>
                    <a:pt x="54" y="13390"/>
                    <a:pt x="54" y="13390"/>
                  </a:cubicBezTo>
                  <a:cubicBezTo>
                    <a:pt x="54" y="13354"/>
                    <a:pt x="48" y="13313"/>
                    <a:pt x="42" y="13277"/>
                  </a:cubicBezTo>
                  <a:cubicBezTo>
                    <a:pt x="42" y="13260"/>
                    <a:pt x="42" y="13248"/>
                    <a:pt x="36" y="13236"/>
                  </a:cubicBezTo>
                  <a:cubicBezTo>
                    <a:pt x="25" y="13348"/>
                    <a:pt x="19" y="13461"/>
                    <a:pt x="13" y="13561"/>
                  </a:cubicBezTo>
                  <a:cubicBezTo>
                    <a:pt x="13" y="13579"/>
                    <a:pt x="7" y="13602"/>
                    <a:pt x="7" y="13626"/>
                  </a:cubicBezTo>
                  <a:cubicBezTo>
                    <a:pt x="7" y="13626"/>
                    <a:pt x="7" y="13626"/>
                    <a:pt x="7" y="13632"/>
                  </a:cubicBezTo>
                  <a:cubicBezTo>
                    <a:pt x="7" y="13650"/>
                    <a:pt x="7" y="13673"/>
                    <a:pt x="7" y="13691"/>
                  </a:cubicBezTo>
                  <a:cubicBezTo>
                    <a:pt x="1" y="13797"/>
                    <a:pt x="1" y="13904"/>
                    <a:pt x="1" y="14010"/>
                  </a:cubicBezTo>
                  <a:cubicBezTo>
                    <a:pt x="1" y="14128"/>
                    <a:pt x="7" y="14287"/>
                    <a:pt x="19" y="14406"/>
                  </a:cubicBezTo>
                  <a:cubicBezTo>
                    <a:pt x="30" y="14494"/>
                    <a:pt x="36" y="14571"/>
                    <a:pt x="42" y="14642"/>
                  </a:cubicBezTo>
                  <a:cubicBezTo>
                    <a:pt x="48" y="14677"/>
                    <a:pt x="54" y="14719"/>
                    <a:pt x="54" y="14754"/>
                  </a:cubicBezTo>
                  <a:cubicBezTo>
                    <a:pt x="54" y="14754"/>
                    <a:pt x="60" y="14760"/>
                    <a:pt x="60" y="14766"/>
                  </a:cubicBezTo>
                  <a:cubicBezTo>
                    <a:pt x="72" y="14884"/>
                    <a:pt x="90" y="14973"/>
                    <a:pt x="113" y="15079"/>
                  </a:cubicBezTo>
                  <a:cubicBezTo>
                    <a:pt x="113" y="15079"/>
                    <a:pt x="113" y="15085"/>
                    <a:pt x="113" y="15085"/>
                  </a:cubicBezTo>
                  <a:cubicBezTo>
                    <a:pt x="131" y="15185"/>
                    <a:pt x="155" y="15286"/>
                    <a:pt x="178" y="15368"/>
                  </a:cubicBezTo>
                  <a:cubicBezTo>
                    <a:pt x="178" y="15368"/>
                    <a:pt x="178" y="15374"/>
                    <a:pt x="178" y="15374"/>
                  </a:cubicBezTo>
                  <a:cubicBezTo>
                    <a:pt x="202" y="15481"/>
                    <a:pt x="219" y="15534"/>
                    <a:pt x="255" y="15628"/>
                  </a:cubicBezTo>
                  <a:cubicBezTo>
                    <a:pt x="279" y="15705"/>
                    <a:pt x="308" y="15805"/>
                    <a:pt x="338" y="15876"/>
                  </a:cubicBezTo>
                  <a:cubicBezTo>
                    <a:pt x="338" y="15876"/>
                    <a:pt x="338" y="15882"/>
                    <a:pt x="338" y="15888"/>
                  </a:cubicBezTo>
                  <a:cubicBezTo>
                    <a:pt x="391" y="16024"/>
                    <a:pt x="456" y="16177"/>
                    <a:pt x="533" y="16343"/>
                  </a:cubicBezTo>
                  <a:cubicBezTo>
                    <a:pt x="538" y="16355"/>
                    <a:pt x="550" y="16372"/>
                    <a:pt x="556" y="16390"/>
                  </a:cubicBezTo>
                  <a:cubicBezTo>
                    <a:pt x="556" y="16390"/>
                    <a:pt x="562" y="16396"/>
                    <a:pt x="562" y="16396"/>
                  </a:cubicBezTo>
                  <a:cubicBezTo>
                    <a:pt x="574" y="16420"/>
                    <a:pt x="586" y="16443"/>
                    <a:pt x="597" y="16473"/>
                  </a:cubicBezTo>
                  <a:cubicBezTo>
                    <a:pt x="609" y="16490"/>
                    <a:pt x="615" y="16502"/>
                    <a:pt x="621" y="16520"/>
                  </a:cubicBezTo>
                  <a:cubicBezTo>
                    <a:pt x="627" y="16520"/>
                    <a:pt x="627" y="16526"/>
                    <a:pt x="633" y="16532"/>
                  </a:cubicBezTo>
                  <a:cubicBezTo>
                    <a:pt x="662" y="16591"/>
                    <a:pt x="698" y="16656"/>
                    <a:pt x="733" y="16715"/>
                  </a:cubicBezTo>
                  <a:cubicBezTo>
                    <a:pt x="733" y="16721"/>
                    <a:pt x="733" y="16721"/>
                    <a:pt x="739" y="16721"/>
                  </a:cubicBezTo>
                  <a:cubicBezTo>
                    <a:pt x="804" y="16833"/>
                    <a:pt x="887" y="16957"/>
                    <a:pt x="970" y="17075"/>
                  </a:cubicBezTo>
                  <a:cubicBezTo>
                    <a:pt x="975" y="17081"/>
                    <a:pt x="975" y="17087"/>
                    <a:pt x="981" y="17093"/>
                  </a:cubicBezTo>
                  <a:cubicBezTo>
                    <a:pt x="981" y="17093"/>
                    <a:pt x="981" y="17099"/>
                    <a:pt x="987" y="17099"/>
                  </a:cubicBezTo>
                  <a:cubicBezTo>
                    <a:pt x="999" y="17122"/>
                    <a:pt x="1023" y="17152"/>
                    <a:pt x="1046" y="17182"/>
                  </a:cubicBezTo>
                  <a:cubicBezTo>
                    <a:pt x="1082" y="17229"/>
                    <a:pt x="1111" y="17270"/>
                    <a:pt x="1147" y="17311"/>
                  </a:cubicBezTo>
                  <a:cubicBezTo>
                    <a:pt x="1153" y="17317"/>
                    <a:pt x="1153" y="17323"/>
                    <a:pt x="1159" y="17329"/>
                  </a:cubicBezTo>
                  <a:cubicBezTo>
                    <a:pt x="1182" y="17359"/>
                    <a:pt x="1206" y="17388"/>
                    <a:pt x="1229" y="17412"/>
                  </a:cubicBezTo>
                  <a:cubicBezTo>
                    <a:pt x="1336" y="17542"/>
                    <a:pt x="1478" y="17695"/>
                    <a:pt x="1643" y="17855"/>
                  </a:cubicBezTo>
                  <a:cubicBezTo>
                    <a:pt x="1649" y="17855"/>
                    <a:pt x="1655" y="17861"/>
                    <a:pt x="1655" y="17867"/>
                  </a:cubicBezTo>
                  <a:lnTo>
                    <a:pt x="1661" y="17867"/>
                  </a:lnTo>
                  <a:cubicBezTo>
                    <a:pt x="1661" y="17867"/>
                    <a:pt x="1661" y="17873"/>
                    <a:pt x="1661" y="17873"/>
                  </a:cubicBezTo>
                  <a:cubicBezTo>
                    <a:pt x="1743" y="17949"/>
                    <a:pt x="1897" y="18085"/>
                    <a:pt x="2109" y="18245"/>
                  </a:cubicBezTo>
                  <a:cubicBezTo>
                    <a:pt x="2145" y="18274"/>
                    <a:pt x="2180" y="18298"/>
                    <a:pt x="2210" y="18321"/>
                  </a:cubicBezTo>
                  <a:cubicBezTo>
                    <a:pt x="2216" y="18321"/>
                    <a:pt x="2222" y="18327"/>
                    <a:pt x="2222" y="18333"/>
                  </a:cubicBezTo>
                  <a:cubicBezTo>
                    <a:pt x="2369" y="18434"/>
                    <a:pt x="2464" y="18493"/>
                    <a:pt x="2464" y="18493"/>
                  </a:cubicBezTo>
                  <a:cubicBezTo>
                    <a:pt x="2470" y="18499"/>
                    <a:pt x="2476" y="18505"/>
                    <a:pt x="2487" y="18505"/>
                  </a:cubicBezTo>
                  <a:cubicBezTo>
                    <a:pt x="2564" y="18558"/>
                    <a:pt x="2641" y="18605"/>
                    <a:pt x="2724" y="18652"/>
                  </a:cubicBezTo>
                  <a:cubicBezTo>
                    <a:pt x="2741" y="18658"/>
                    <a:pt x="2753" y="18670"/>
                    <a:pt x="2765" y="18676"/>
                  </a:cubicBezTo>
                  <a:cubicBezTo>
                    <a:pt x="2777" y="18682"/>
                    <a:pt x="2789" y="18688"/>
                    <a:pt x="2801" y="18694"/>
                  </a:cubicBezTo>
                  <a:cubicBezTo>
                    <a:pt x="2806" y="18699"/>
                    <a:pt x="2806" y="18699"/>
                    <a:pt x="2812" y="18705"/>
                  </a:cubicBezTo>
                  <a:cubicBezTo>
                    <a:pt x="2818" y="18705"/>
                    <a:pt x="2830" y="18711"/>
                    <a:pt x="2836" y="18717"/>
                  </a:cubicBezTo>
                  <a:cubicBezTo>
                    <a:pt x="2871" y="18735"/>
                    <a:pt x="2919" y="18759"/>
                    <a:pt x="2960" y="18782"/>
                  </a:cubicBezTo>
                  <a:cubicBezTo>
                    <a:pt x="3049" y="18823"/>
                    <a:pt x="3131" y="18865"/>
                    <a:pt x="3214" y="18906"/>
                  </a:cubicBezTo>
                  <a:cubicBezTo>
                    <a:pt x="3226" y="18912"/>
                    <a:pt x="3243" y="18918"/>
                    <a:pt x="3255" y="18924"/>
                  </a:cubicBezTo>
                  <a:cubicBezTo>
                    <a:pt x="3362" y="18977"/>
                    <a:pt x="3503" y="19036"/>
                    <a:pt x="3627" y="19083"/>
                  </a:cubicBezTo>
                  <a:cubicBezTo>
                    <a:pt x="3639" y="19083"/>
                    <a:pt x="3657" y="19089"/>
                    <a:pt x="3669" y="19095"/>
                  </a:cubicBezTo>
                  <a:cubicBezTo>
                    <a:pt x="3681" y="19101"/>
                    <a:pt x="3692" y="19107"/>
                    <a:pt x="3704" y="19113"/>
                  </a:cubicBezTo>
                  <a:cubicBezTo>
                    <a:pt x="3852" y="19166"/>
                    <a:pt x="4041" y="19225"/>
                    <a:pt x="4212" y="19278"/>
                  </a:cubicBezTo>
                  <a:cubicBezTo>
                    <a:pt x="4230" y="19278"/>
                    <a:pt x="4248" y="19284"/>
                    <a:pt x="4259" y="19290"/>
                  </a:cubicBezTo>
                  <a:cubicBezTo>
                    <a:pt x="4513" y="19361"/>
                    <a:pt x="4767" y="19414"/>
                    <a:pt x="4998" y="19450"/>
                  </a:cubicBezTo>
                  <a:cubicBezTo>
                    <a:pt x="5163" y="19479"/>
                    <a:pt x="5352" y="19503"/>
                    <a:pt x="5541" y="19520"/>
                  </a:cubicBezTo>
                  <a:lnTo>
                    <a:pt x="5559" y="19520"/>
                  </a:lnTo>
                  <a:cubicBezTo>
                    <a:pt x="5571" y="19526"/>
                    <a:pt x="5576" y="19526"/>
                    <a:pt x="5588" y="19526"/>
                  </a:cubicBezTo>
                  <a:cubicBezTo>
                    <a:pt x="5647" y="19532"/>
                    <a:pt x="5683" y="19532"/>
                    <a:pt x="5689" y="19532"/>
                  </a:cubicBezTo>
                  <a:lnTo>
                    <a:pt x="5695" y="19532"/>
                  </a:lnTo>
                  <a:cubicBezTo>
                    <a:pt x="5783" y="19538"/>
                    <a:pt x="5872" y="19544"/>
                    <a:pt x="5954" y="19550"/>
                  </a:cubicBezTo>
                  <a:cubicBezTo>
                    <a:pt x="6002" y="19550"/>
                    <a:pt x="6055" y="19556"/>
                    <a:pt x="6108" y="19556"/>
                  </a:cubicBezTo>
                  <a:lnTo>
                    <a:pt x="6120" y="19556"/>
                  </a:lnTo>
                  <a:cubicBezTo>
                    <a:pt x="6207" y="19558"/>
                    <a:pt x="6289" y="19559"/>
                    <a:pt x="6369" y="19559"/>
                  </a:cubicBezTo>
                  <a:cubicBezTo>
                    <a:pt x="6680" y="19559"/>
                    <a:pt x="6948" y="19542"/>
                    <a:pt x="7254" y="19509"/>
                  </a:cubicBezTo>
                  <a:cubicBezTo>
                    <a:pt x="7295" y="19503"/>
                    <a:pt x="7337" y="19503"/>
                    <a:pt x="7378" y="19497"/>
                  </a:cubicBezTo>
                  <a:cubicBezTo>
                    <a:pt x="7626" y="19479"/>
                    <a:pt x="7951" y="19432"/>
                    <a:pt x="8211" y="19373"/>
                  </a:cubicBezTo>
                  <a:cubicBezTo>
                    <a:pt x="8500" y="19314"/>
                    <a:pt x="8801" y="19243"/>
                    <a:pt x="9067" y="19166"/>
                  </a:cubicBezTo>
                  <a:cubicBezTo>
                    <a:pt x="9215" y="19131"/>
                    <a:pt x="9362" y="19083"/>
                    <a:pt x="9492" y="19042"/>
                  </a:cubicBezTo>
                  <a:cubicBezTo>
                    <a:pt x="9752" y="18959"/>
                    <a:pt x="10042" y="18865"/>
                    <a:pt x="10266" y="18764"/>
                  </a:cubicBezTo>
                  <a:cubicBezTo>
                    <a:pt x="10408" y="18705"/>
                    <a:pt x="10555" y="18634"/>
                    <a:pt x="10703" y="18570"/>
                  </a:cubicBezTo>
                  <a:cubicBezTo>
                    <a:pt x="10993" y="18445"/>
                    <a:pt x="11270" y="18321"/>
                    <a:pt x="11506" y="18203"/>
                  </a:cubicBezTo>
                  <a:cubicBezTo>
                    <a:pt x="11737" y="18091"/>
                    <a:pt x="12003" y="17949"/>
                    <a:pt x="12268" y="17784"/>
                  </a:cubicBezTo>
                  <a:cubicBezTo>
                    <a:pt x="12493" y="17660"/>
                    <a:pt x="12747" y="17500"/>
                    <a:pt x="12989" y="17335"/>
                  </a:cubicBezTo>
                  <a:cubicBezTo>
                    <a:pt x="13302" y="17128"/>
                    <a:pt x="13591" y="16922"/>
                    <a:pt x="13828" y="16733"/>
                  </a:cubicBezTo>
                  <a:cubicBezTo>
                    <a:pt x="14058" y="16550"/>
                    <a:pt x="14365" y="16313"/>
                    <a:pt x="14595" y="16101"/>
                  </a:cubicBezTo>
                  <a:cubicBezTo>
                    <a:pt x="14773" y="15947"/>
                    <a:pt x="14950" y="15782"/>
                    <a:pt x="15092" y="15634"/>
                  </a:cubicBezTo>
                  <a:cubicBezTo>
                    <a:pt x="15239" y="15492"/>
                    <a:pt x="15405" y="15321"/>
                    <a:pt x="15564" y="15150"/>
                  </a:cubicBezTo>
                  <a:cubicBezTo>
                    <a:pt x="15759" y="14949"/>
                    <a:pt x="15942" y="14748"/>
                    <a:pt x="16090" y="14559"/>
                  </a:cubicBezTo>
                  <a:cubicBezTo>
                    <a:pt x="16090" y="14553"/>
                    <a:pt x="16096" y="14547"/>
                    <a:pt x="16101" y="14547"/>
                  </a:cubicBezTo>
                  <a:cubicBezTo>
                    <a:pt x="16279" y="14323"/>
                    <a:pt x="16515" y="14028"/>
                    <a:pt x="16674" y="13791"/>
                  </a:cubicBezTo>
                  <a:cubicBezTo>
                    <a:pt x="16781" y="13620"/>
                    <a:pt x="16911" y="13425"/>
                    <a:pt x="17035" y="13224"/>
                  </a:cubicBezTo>
                  <a:cubicBezTo>
                    <a:pt x="17076" y="13159"/>
                    <a:pt x="17111" y="13106"/>
                    <a:pt x="17147" y="13047"/>
                  </a:cubicBezTo>
                  <a:cubicBezTo>
                    <a:pt x="17218" y="12941"/>
                    <a:pt x="17289" y="12805"/>
                    <a:pt x="17354" y="12675"/>
                  </a:cubicBezTo>
                  <a:cubicBezTo>
                    <a:pt x="17407" y="12575"/>
                    <a:pt x="17454" y="12486"/>
                    <a:pt x="17489" y="12397"/>
                  </a:cubicBezTo>
                  <a:cubicBezTo>
                    <a:pt x="17501" y="12380"/>
                    <a:pt x="17507" y="12362"/>
                    <a:pt x="17513" y="12344"/>
                  </a:cubicBezTo>
                  <a:cubicBezTo>
                    <a:pt x="17554" y="12262"/>
                    <a:pt x="17590" y="12179"/>
                    <a:pt x="17619" y="12108"/>
                  </a:cubicBezTo>
                  <a:cubicBezTo>
                    <a:pt x="17720" y="11895"/>
                    <a:pt x="17791" y="11695"/>
                    <a:pt x="17850" y="11506"/>
                  </a:cubicBezTo>
                  <a:cubicBezTo>
                    <a:pt x="17856" y="11494"/>
                    <a:pt x="17862" y="11482"/>
                    <a:pt x="17862" y="11470"/>
                  </a:cubicBezTo>
                  <a:cubicBezTo>
                    <a:pt x="17867" y="11458"/>
                    <a:pt x="17867" y="11452"/>
                    <a:pt x="17873" y="11441"/>
                  </a:cubicBezTo>
                  <a:cubicBezTo>
                    <a:pt x="17879" y="11417"/>
                    <a:pt x="17885" y="11393"/>
                    <a:pt x="17897" y="11370"/>
                  </a:cubicBezTo>
                  <a:cubicBezTo>
                    <a:pt x="17938" y="11234"/>
                    <a:pt x="17986" y="11057"/>
                    <a:pt x="18033" y="10850"/>
                  </a:cubicBezTo>
                  <a:cubicBezTo>
                    <a:pt x="18045" y="10803"/>
                    <a:pt x="18068" y="10714"/>
                    <a:pt x="18086" y="10590"/>
                  </a:cubicBezTo>
                  <a:cubicBezTo>
                    <a:pt x="18104" y="10519"/>
                    <a:pt x="18116" y="10442"/>
                    <a:pt x="18121" y="10366"/>
                  </a:cubicBezTo>
                  <a:cubicBezTo>
                    <a:pt x="18133" y="10307"/>
                    <a:pt x="18139" y="10259"/>
                    <a:pt x="18139" y="10206"/>
                  </a:cubicBezTo>
                  <a:cubicBezTo>
                    <a:pt x="18151" y="10206"/>
                    <a:pt x="18163" y="10206"/>
                    <a:pt x="18169" y="10212"/>
                  </a:cubicBezTo>
                  <a:cubicBezTo>
                    <a:pt x="18188" y="10212"/>
                    <a:pt x="18324" y="10220"/>
                    <a:pt x="18550" y="10220"/>
                  </a:cubicBezTo>
                  <a:cubicBezTo>
                    <a:pt x="18606" y="10220"/>
                    <a:pt x="18668" y="10219"/>
                    <a:pt x="18736" y="10218"/>
                  </a:cubicBezTo>
                  <a:lnTo>
                    <a:pt x="18907" y="10218"/>
                  </a:lnTo>
                  <a:cubicBezTo>
                    <a:pt x="18919" y="10218"/>
                    <a:pt x="18937" y="10212"/>
                    <a:pt x="18954" y="10212"/>
                  </a:cubicBezTo>
                  <a:lnTo>
                    <a:pt x="18990" y="10212"/>
                  </a:lnTo>
                  <a:cubicBezTo>
                    <a:pt x="19173" y="10206"/>
                    <a:pt x="19297" y="10194"/>
                    <a:pt x="19474" y="10171"/>
                  </a:cubicBezTo>
                  <a:cubicBezTo>
                    <a:pt x="19563" y="10165"/>
                    <a:pt x="19645" y="10153"/>
                    <a:pt x="19722" y="10141"/>
                  </a:cubicBezTo>
                  <a:cubicBezTo>
                    <a:pt x="19757" y="10141"/>
                    <a:pt x="19805" y="10129"/>
                    <a:pt x="19870" y="10123"/>
                  </a:cubicBezTo>
                  <a:cubicBezTo>
                    <a:pt x="20100" y="10088"/>
                    <a:pt x="20697" y="9982"/>
                    <a:pt x="21423" y="9745"/>
                  </a:cubicBezTo>
                  <a:cubicBezTo>
                    <a:pt x="21441" y="9740"/>
                    <a:pt x="21459" y="9734"/>
                    <a:pt x="21482" y="9728"/>
                  </a:cubicBezTo>
                  <a:lnTo>
                    <a:pt x="21488" y="9728"/>
                  </a:lnTo>
                  <a:cubicBezTo>
                    <a:pt x="21488" y="9722"/>
                    <a:pt x="21494" y="9722"/>
                    <a:pt x="21494" y="9722"/>
                  </a:cubicBezTo>
                  <a:cubicBezTo>
                    <a:pt x="21559" y="9704"/>
                    <a:pt x="21618" y="9681"/>
                    <a:pt x="21671" y="9663"/>
                  </a:cubicBezTo>
                  <a:cubicBezTo>
                    <a:pt x="21695" y="9651"/>
                    <a:pt x="21718" y="9645"/>
                    <a:pt x="21742" y="9633"/>
                  </a:cubicBezTo>
                  <a:cubicBezTo>
                    <a:pt x="21789" y="9621"/>
                    <a:pt x="21831" y="9604"/>
                    <a:pt x="21878" y="9586"/>
                  </a:cubicBezTo>
                  <a:cubicBezTo>
                    <a:pt x="21896" y="9580"/>
                    <a:pt x="21913" y="9574"/>
                    <a:pt x="21931" y="9562"/>
                  </a:cubicBezTo>
                  <a:cubicBezTo>
                    <a:pt x="21990" y="9545"/>
                    <a:pt x="22043" y="9521"/>
                    <a:pt x="22096" y="9497"/>
                  </a:cubicBezTo>
                  <a:cubicBezTo>
                    <a:pt x="22120" y="9492"/>
                    <a:pt x="22144" y="9480"/>
                    <a:pt x="22167" y="9468"/>
                  </a:cubicBezTo>
                  <a:cubicBezTo>
                    <a:pt x="22215" y="9450"/>
                    <a:pt x="22268" y="9427"/>
                    <a:pt x="22315" y="9409"/>
                  </a:cubicBezTo>
                  <a:cubicBezTo>
                    <a:pt x="22339" y="9397"/>
                    <a:pt x="22368" y="9385"/>
                    <a:pt x="22392" y="9373"/>
                  </a:cubicBezTo>
                  <a:cubicBezTo>
                    <a:pt x="22421" y="9362"/>
                    <a:pt x="22451" y="9350"/>
                    <a:pt x="22474" y="9338"/>
                  </a:cubicBezTo>
                  <a:cubicBezTo>
                    <a:pt x="22516" y="9314"/>
                    <a:pt x="22563" y="9297"/>
                    <a:pt x="22604" y="9279"/>
                  </a:cubicBezTo>
                  <a:cubicBezTo>
                    <a:pt x="22622" y="9267"/>
                    <a:pt x="22646" y="9255"/>
                    <a:pt x="22663" y="9243"/>
                  </a:cubicBezTo>
                  <a:cubicBezTo>
                    <a:pt x="22705" y="9226"/>
                    <a:pt x="22740" y="9208"/>
                    <a:pt x="22782" y="9190"/>
                  </a:cubicBezTo>
                  <a:cubicBezTo>
                    <a:pt x="22817" y="9167"/>
                    <a:pt x="22852" y="9149"/>
                    <a:pt x="22888" y="9131"/>
                  </a:cubicBezTo>
                  <a:cubicBezTo>
                    <a:pt x="22900" y="9125"/>
                    <a:pt x="22917" y="9119"/>
                    <a:pt x="22935" y="9108"/>
                  </a:cubicBezTo>
                  <a:cubicBezTo>
                    <a:pt x="22994" y="9072"/>
                    <a:pt x="23047" y="9049"/>
                    <a:pt x="23083" y="9025"/>
                  </a:cubicBezTo>
                  <a:cubicBezTo>
                    <a:pt x="23219" y="8942"/>
                    <a:pt x="23402" y="8836"/>
                    <a:pt x="23526" y="8747"/>
                  </a:cubicBezTo>
                  <a:cubicBezTo>
                    <a:pt x="23579" y="8706"/>
                    <a:pt x="23632" y="8671"/>
                    <a:pt x="23673" y="8641"/>
                  </a:cubicBezTo>
                  <a:cubicBezTo>
                    <a:pt x="23709" y="8611"/>
                    <a:pt x="23750" y="8588"/>
                    <a:pt x="23786" y="8564"/>
                  </a:cubicBezTo>
                  <a:cubicBezTo>
                    <a:pt x="23845" y="8517"/>
                    <a:pt x="23921" y="8458"/>
                    <a:pt x="23992" y="8405"/>
                  </a:cubicBezTo>
                  <a:cubicBezTo>
                    <a:pt x="24075" y="8334"/>
                    <a:pt x="24146" y="8275"/>
                    <a:pt x="24234" y="8198"/>
                  </a:cubicBezTo>
                  <a:cubicBezTo>
                    <a:pt x="24264" y="8168"/>
                    <a:pt x="24294" y="8139"/>
                    <a:pt x="24323" y="8109"/>
                  </a:cubicBezTo>
                  <a:cubicBezTo>
                    <a:pt x="24364" y="8074"/>
                    <a:pt x="24406" y="8033"/>
                    <a:pt x="24441" y="7997"/>
                  </a:cubicBezTo>
                  <a:cubicBezTo>
                    <a:pt x="24447" y="7997"/>
                    <a:pt x="24453" y="7991"/>
                    <a:pt x="24453" y="7985"/>
                  </a:cubicBezTo>
                  <a:cubicBezTo>
                    <a:pt x="24477" y="7968"/>
                    <a:pt x="24494" y="7950"/>
                    <a:pt x="24506" y="7932"/>
                  </a:cubicBezTo>
                  <a:cubicBezTo>
                    <a:pt x="24536" y="7903"/>
                    <a:pt x="24571" y="7873"/>
                    <a:pt x="24601" y="7838"/>
                  </a:cubicBezTo>
                  <a:cubicBezTo>
                    <a:pt x="24660" y="7779"/>
                    <a:pt x="24713" y="7720"/>
                    <a:pt x="24760" y="7666"/>
                  </a:cubicBezTo>
                  <a:cubicBezTo>
                    <a:pt x="24772" y="7655"/>
                    <a:pt x="24778" y="7643"/>
                    <a:pt x="24790" y="7637"/>
                  </a:cubicBezTo>
                  <a:cubicBezTo>
                    <a:pt x="24801" y="7625"/>
                    <a:pt x="24813" y="7607"/>
                    <a:pt x="24819" y="7601"/>
                  </a:cubicBezTo>
                  <a:cubicBezTo>
                    <a:pt x="24843" y="7578"/>
                    <a:pt x="24861" y="7554"/>
                    <a:pt x="24878" y="7531"/>
                  </a:cubicBezTo>
                  <a:cubicBezTo>
                    <a:pt x="24884" y="7525"/>
                    <a:pt x="24884" y="7519"/>
                    <a:pt x="24890" y="7519"/>
                  </a:cubicBezTo>
                  <a:cubicBezTo>
                    <a:pt x="24985" y="7407"/>
                    <a:pt x="25061" y="7306"/>
                    <a:pt x="25126" y="7218"/>
                  </a:cubicBezTo>
                  <a:cubicBezTo>
                    <a:pt x="25132" y="7206"/>
                    <a:pt x="25144" y="7194"/>
                    <a:pt x="25150" y="7182"/>
                  </a:cubicBezTo>
                  <a:cubicBezTo>
                    <a:pt x="25179" y="7141"/>
                    <a:pt x="25209" y="7099"/>
                    <a:pt x="25233" y="7064"/>
                  </a:cubicBezTo>
                  <a:cubicBezTo>
                    <a:pt x="25239" y="7058"/>
                    <a:pt x="25239" y="7052"/>
                    <a:pt x="25244" y="7052"/>
                  </a:cubicBezTo>
                  <a:cubicBezTo>
                    <a:pt x="25244" y="7046"/>
                    <a:pt x="25250" y="7046"/>
                    <a:pt x="25250" y="7040"/>
                  </a:cubicBezTo>
                  <a:cubicBezTo>
                    <a:pt x="25262" y="7017"/>
                    <a:pt x="25280" y="6999"/>
                    <a:pt x="25292" y="6981"/>
                  </a:cubicBezTo>
                  <a:cubicBezTo>
                    <a:pt x="25416" y="6792"/>
                    <a:pt x="25528" y="6603"/>
                    <a:pt x="25622" y="6426"/>
                  </a:cubicBezTo>
                  <a:cubicBezTo>
                    <a:pt x="25711" y="6255"/>
                    <a:pt x="25788" y="6089"/>
                    <a:pt x="25859" y="5924"/>
                  </a:cubicBezTo>
                  <a:cubicBezTo>
                    <a:pt x="25882" y="5865"/>
                    <a:pt x="25906" y="5818"/>
                    <a:pt x="25918" y="5776"/>
                  </a:cubicBezTo>
                  <a:cubicBezTo>
                    <a:pt x="25930" y="5747"/>
                    <a:pt x="25941" y="5717"/>
                    <a:pt x="25953" y="5694"/>
                  </a:cubicBezTo>
                  <a:cubicBezTo>
                    <a:pt x="25959" y="5670"/>
                    <a:pt x="25965" y="5646"/>
                    <a:pt x="25977" y="5629"/>
                  </a:cubicBezTo>
                  <a:cubicBezTo>
                    <a:pt x="25989" y="5599"/>
                    <a:pt x="25995" y="5570"/>
                    <a:pt x="26006" y="5540"/>
                  </a:cubicBezTo>
                  <a:cubicBezTo>
                    <a:pt x="26018" y="5511"/>
                    <a:pt x="26030" y="5475"/>
                    <a:pt x="26042" y="5440"/>
                  </a:cubicBezTo>
                  <a:cubicBezTo>
                    <a:pt x="26048" y="5428"/>
                    <a:pt x="26054" y="5410"/>
                    <a:pt x="26060" y="5393"/>
                  </a:cubicBezTo>
                  <a:cubicBezTo>
                    <a:pt x="26071" y="5351"/>
                    <a:pt x="26083" y="5316"/>
                    <a:pt x="26095" y="5274"/>
                  </a:cubicBezTo>
                  <a:cubicBezTo>
                    <a:pt x="26101" y="5263"/>
                    <a:pt x="26107" y="5251"/>
                    <a:pt x="26107" y="5239"/>
                  </a:cubicBezTo>
                  <a:cubicBezTo>
                    <a:pt x="26119" y="5198"/>
                    <a:pt x="26130" y="5162"/>
                    <a:pt x="26142" y="5127"/>
                  </a:cubicBezTo>
                  <a:cubicBezTo>
                    <a:pt x="26148" y="5109"/>
                    <a:pt x="26154" y="5091"/>
                    <a:pt x="26160" y="5068"/>
                  </a:cubicBezTo>
                  <a:cubicBezTo>
                    <a:pt x="26166" y="5044"/>
                    <a:pt x="26172" y="5020"/>
                    <a:pt x="26184" y="4997"/>
                  </a:cubicBezTo>
                  <a:cubicBezTo>
                    <a:pt x="26189" y="4973"/>
                    <a:pt x="26195" y="4955"/>
                    <a:pt x="26201" y="4938"/>
                  </a:cubicBezTo>
                  <a:cubicBezTo>
                    <a:pt x="26219" y="4938"/>
                    <a:pt x="26237" y="4944"/>
                    <a:pt x="26254" y="4950"/>
                  </a:cubicBezTo>
                  <a:cubicBezTo>
                    <a:pt x="26296" y="4955"/>
                    <a:pt x="26331" y="4967"/>
                    <a:pt x="26367" y="4973"/>
                  </a:cubicBezTo>
                  <a:cubicBezTo>
                    <a:pt x="26384" y="4973"/>
                    <a:pt x="26402" y="4979"/>
                    <a:pt x="26414" y="4985"/>
                  </a:cubicBezTo>
                  <a:cubicBezTo>
                    <a:pt x="26473" y="4991"/>
                    <a:pt x="26532" y="5003"/>
                    <a:pt x="26597" y="5015"/>
                  </a:cubicBezTo>
                  <a:cubicBezTo>
                    <a:pt x="26739" y="5032"/>
                    <a:pt x="26869" y="5050"/>
                    <a:pt x="26981" y="5056"/>
                  </a:cubicBezTo>
                  <a:lnTo>
                    <a:pt x="27022" y="5056"/>
                  </a:lnTo>
                  <a:cubicBezTo>
                    <a:pt x="27093" y="5060"/>
                    <a:pt x="27158" y="5064"/>
                    <a:pt x="27218" y="5064"/>
                  </a:cubicBezTo>
                  <a:cubicBezTo>
                    <a:pt x="27242" y="5064"/>
                    <a:pt x="27266" y="5063"/>
                    <a:pt x="27288" y="5062"/>
                  </a:cubicBezTo>
                  <a:lnTo>
                    <a:pt x="27318" y="5062"/>
                  </a:lnTo>
                  <a:cubicBezTo>
                    <a:pt x="27377" y="5062"/>
                    <a:pt x="27436" y="5062"/>
                    <a:pt x="27507" y="5056"/>
                  </a:cubicBezTo>
                  <a:cubicBezTo>
                    <a:pt x="27648" y="5050"/>
                    <a:pt x="27701" y="5044"/>
                    <a:pt x="27855" y="5026"/>
                  </a:cubicBezTo>
                  <a:cubicBezTo>
                    <a:pt x="28014" y="5009"/>
                    <a:pt x="28162" y="4985"/>
                    <a:pt x="28328" y="4950"/>
                  </a:cubicBezTo>
                  <a:cubicBezTo>
                    <a:pt x="28339" y="4944"/>
                    <a:pt x="28351" y="4944"/>
                    <a:pt x="28369" y="4938"/>
                  </a:cubicBezTo>
                  <a:cubicBezTo>
                    <a:pt x="28387" y="4938"/>
                    <a:pt x="28404" y="4932"/>
                    <a:pt x="28422" y="4926"/>
                  </a:cubicBezTo>
                  <a:cubicBezTo>
                    <a:pt x="28428" y="4926"/>
                    <a:pt x="28434" y="4926"/>
                    <a:pt x="28446" y="4920"/>
                  </a:cubicBezTo>
                  <a:lnTo>
                    <a:pt x="28463" y="4920"/>
                  </a:lnTo>
                  <a:cubicBezTo>
                    <a:pt x="28469" y="4914"/>
                    <a:pt x="28475" y="4914"/>
                    <a:pt x="28481" y="4914"/>
                  </a:cubicBezTo>
                  <a:cubicBezTo>
                    <a:pt x="28552" y="4896"/>
                    <a:pt x="28617" y="4879"/>
                    <a:pt x="28676" y="4861"/>
                  </a:cubicBezTo>
                  <a:cubicBezTo>
                    <a:pt x="28682" y="4861"/>
                    <a:pt x="28688" y="4861"/>
                    <a:pt x="28694" y="4855"/>
                  </a:cubicBezTo>
                  <a:cubicBezTo>
                    <a:pt x="28865" y="4808"/>
                    <a:pt x="28983" y="4766"/>
                    <a:pt x="28983" y="4766"/>
                  </a:cubicBezTo>
                  <a:cubicBezTo>
                    <a:pt x="29007" y="4761"/>
                    <a:pt x="29024" y="4749"/>
                    <a:pt x="29048" y="4743"/>
                  </a:cubicBezTo>
                  <a:cubicBezTo>
                    <a:pt x="29078" y="4731"/>
                    <a:pt x="29101" y="4725"/>
                    <a:pt x="29125" y="4713"/>
                  </a:cubicBezTo>
                  <a:cubicBezTo>
                    <a:pt x="29178" y="4696"/>
                    <a:pt x="29231" y="4678"/>
                    <a:pt x="29278" y="4660"/>
                  </a:cubicBezTo>
                  <a:cubicBezTo>
                    <a:pt x="29503" y="4572"/>
                    <a:pt x="29686" y="4483"/>
                    <a:pt x="29816" y="4418"/>
                  </a:cubicBezTo>
                  <a:cubicBezTo>
                    <a:pt x="29899" y="4377"/>
                    <a:pt x="30023" y="4312"/>
                    <a:pt x="30164" y="4235"/>
                  </a:cubicBezTo>
                  <a:cubicBezTo>
                    <a:pt x="30324" y="4146"/>
                    <a:pt x="30460" y="4064"/>
                    <a:pt x="30596" y="3969"/>
                  </a:cubicBezTo>
                  <a:cubicBezTo>
                    <a:pt x="30690" y="3910"/>
                    <a:pt x="30773" y="3845"/>
                    <a:pt x="30844" y="3786"/>
                  </a:cubicBezTo>
                  <a:cubicBezTo>
                    <a:pt x="30844" y="3786"/>
                    <a:pt x="30844" y="3780"/>
                    <a:pt x="30850" y="3780"/>
                  </a:cubicBezTo>
                  <a:cubicBezTo>
                    <a:pt x="30891" y="3745"/>
                    <a:pt x="30932" y="3709"/>
                    <a:pt x="30974" y="3674"/>
                  </a:cubicBezTo>
                  <a:cubicBezTo>
                    <a:pt x="30991" y="3662"/>
                    <a:pt x="30997" y="3650"/>
                    <a:pt x="31015" y="3638"/>
                  </a:cubicBezTo>
                  <a:cubicBezTo>
                    <a:pt x="31103" y="3556"/>
                    <a:pt x="31163" y="3497"/>
                    <a:pt x="31245" y="3402"/>
                  </a:cubicBezTo>
                  <a:cubicBezTo>
                    <a:pt x="31304" y="3343"/>
                    <a:pt x="31357" y="3284"/>
                    <a:pt x="31405" y="3225"/>
                  </a:cubicBezTo>
                  <a:cubicBezTo>
                    <a:pt x="31434" y="3189"/>
                    <a:pt x="31464" y="3148"/>
                    <a:pt x="31493" y="3107"/>
                  </a:cubicBezTo>
                  <a:cubicBezTo>
                    <a:pt x="31617" y="2953"/>
                    <a:pt x="31694" y="2817"/>
                    <a:pt x="31747" y="2735"/>
                  </a:cubicBezTo>
                  <a:cubicBezTo>
                    <a:pt x="31765" y="2705"/>
                    <a:pt x="31854" y="2563"/>
                    <a:pt x="31948" y="2345"/>
                  </a:cubicBezTo>
                  <a:cubicBezTo>
                    <a:pt x="31960" y="2327"/>
                    <a:pt x="31966" y="2309"/>
                    <a:pt x="31972" y="2292"/>
                  </a:cubicBezTo>
                  <a:cubicBezTo>
                    <a:pt x="31984" y="2274"/>
                    <a:pt x="31989" y="2250"/>
                    <a:pt x="32001" y="2221"/>
                  </a:cubicBezTo>
                  <a:cubicBezTo>
                    <a:pt x="32001" y="2221"/>
                    <a:pt x="32007" y="2215"/>
                    <a:pt x="32007" y="2209"/>
                  </a:cubicBezTo>
                  <a:cubicBezTo>
                    <a:pt x="32007" y="2209"/>
                    <a:pt x="32007" y="2203"/>
                    <a:pt x="32007" y="2203"/>
                  </a:cubicBezTo>
                  <a:cubicBezTo>
                    <a:pt x="32048" y="2115"/>
                    <a:pt x="32084" y="2020"/>
                    <a:pt x="32113" y="1914"/>
                  </a:cubicBezTo>
                  <a:cubicBezTo>
                    <a:pt x="32119" y="1902"/>
                    <a:pt x="32119" y="1896"/>
                    <a:pt x="32125" y="1884"/>
                  </a:cubicBezTo>
                  <a:cubicBezTo>
                    <a:pt x="32137" y="1849"/>
                    <a:pt x="32149" y="1813"/>
                    <a:pt x="32155" y="1772"/>
                  </a:cubicBezTo>
                  <a:cubicBezTo>
                    <a:pt x="32167" y="1737"/>
                    <a:pt x="32178" y="1695"/>
                    <a:pt x="32190" y="1660"/>
                  </a:cubicBezTo>
                  <a:cubicBezTo>
                    <a:pt x="32232" y="1471"/>
                    <a:pt x="32261" y="1323"/>
                    <a:pt x="32273" y="1199"/>
                  </a:cubicBezTo>
                  <a:cubicBezTo>
                    <a:pt x="32285" y="1099"/>
                    <a:pt x="32297" y="998"/>
                    <a:pt x="32302" y="892"/>
                  </a:cubicBezTo>
                  <a:cubicBezTo>
                    <a:pt x="32302" y="886"/>
                    <a:pt x="32302" y="886"/>
                    <a:pt x="32302" y="880"/>
                  </a:cubicBezTo>
                  <a:cubicBezTo>
                    <a:pt x="32308" y="809"/>
                    <a:pt x="32308" y="744"/>
                    <a:pt x="32308" y="679"/>
                  </a:cubicBezTo>
                  <a:cubicBezTo>
                    <a:pt x="32308" y="650"/>
                    <a:pt x="32308" y="614"/>
                    <a:pt x="32308" y="585"/>
                  </a:cubicBezTo>
                  <a:cubicBezTo>
                    <a:pt x="32308" y="573"/>
                    <a:pt x="32302" y="561"/>
                    <a:pt x="32302" y="549"/>
                  </a:cubicBezTo>
                  <a:cubicBezTo>
                    <a:pt x="32302" y="496"/>
                    <a:pt x="32297" y="443"/>
                    <a:pt x="32297" y="384"/>
                  </a:cubicBezTo>
                  <a:cubicBezTo>
                    <a:pt x="32297" y="349"/>
                    <a:pt x="32285" y="236"/>
                    <a:pt x="32267" y="112"/>
                  </a:cubicBezTo>
                  <a:cubicBezTo>
                    <a:pt x="32267" y="95"/>
                    <a:pt x="32261" y="53"/>
                    <a:pt x="322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4"/>
            <p:cNvSpPr/>
            <p:nvPr/>
          </p:nvSpPr>
          <p:spPr>
            <a:xfrm>
              <a:off x="1452050" y="4296350"/>
              <a:ext cx="79900" cy="14600"/>
            </a:xfrm>
            <a:custGeom>
              <a:avLst/>
              <a:gdLst/>
              <a:ahLst/>
              <a:cxnLst/>
              <a:rect l="l" t="t" r="r" b="b"/>
              <a:pathLst>
                <a:path w="3196" h="584" extrusionOk="0">
                  <a:moveTo>
                    <a:pt x="1603" y="0"/>
                  </a:moveTo>
                  <a:cubicBezTo>
                    <a:pt x="1465" y="0"/>
                    <a:pt x="1325" y="8"/>
                    <a:pt x="1188" y="24"/>
                  </a:cubicBezTo>
                  <a:cubicBezTo>
                    <a:pt x="786" y="65"/>
                    <a:pt x="402" y="177"/>
                    <a:pt x="89" y="361"/>
                  </a:cubicBezTo>
                  <a:cubicBezTo>
                    <a:pt x="1" y="414"/>
                    <a:pt x="1" y="496"/>
                    <a:pt x="89" y="544"/>
                  </a:cubicBezTo>
                  <a:cubicBezTo>
                    <a:pt x="133" y="570"/>
                    <a:pt x="191" y="584"/>
                    <a:pt x="249" y="584"/>
                  </a:cubicBezTo>
                  <a:cubicBezTo>
                    <a:pt x="306" y="584"/>
                    <a:pt x="364" y="570"/>
                    <a:pt x="408" y="544"/>
                  </a:cubicBezTo>
                  <a:cubicBezTo>
                    <a:pt x="573" y="449"/>
                    <a:pt x="762" y="378"/>
                    <a:pt x="963" y="331"/>
                  </a:cubicBezTo>
                  <a:cubicBezTo>
                    <a:pt x="1168" y="284"/>
                    <a:pt x="1383" y="260"/>
                    <a:pt x="1599" y="260"/>
                  </a:cubicBezTo>
                  <a:cubicBezTo>
                    <a:pt x="1706" y="260"/>
                    <a:pt x="1814" y="266"/>
                    <a:pt x="1920" y="278"/>
                  </a:cubicBezTo>
                  <a:cubicBezTo>
                    <a:pt x="2239" y="313"/>
                    <a:pt x="2546" y="402"/>
                    <a:pt x="2794" y="544"/>
                  </a:cubicBezTo>
                  <a:cubicBezTo>
                    <a:pt x="2836" y="570"/>
                    <a:pt x="2893" y="584"/>
                    <a:pt x="2951" y="584"/>
                  </a:cubicBezTo>
                  <a:cubicBezTo>
                    <a:pt x="3008" y="584"/>
                    <a:pt x="3066" y="570"/>
                    <a:pt x="3107" y="544"/>
                  </a:cubicBezTo>
                  <a:cubicBezTo>
                    <a:pt x="3196" y="496"/>
                    <a:pt x="3196" y="414"/>
                    <a:pt x="3107" y="361"/>
                  </a:cubicBezTo>
                  <a:cubicBezTo>
                    <a:pt x="2901" y="242"/>
                    <a:pt x="2658" y="148"/>
                    <a:pt x="2398" y="89"/>
                  </a:cubicBezTo>
                  <a:cubicBezTo>
                    <a:pt x="2144" y="30"/>
                    <a:pt x="1875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4"/>
            <p:cNvSpPr/>
            <p:nvPr/>
          </p:nvSpPr>
          <p:spPr>
            <a:xfrm>
              <a:off x="1540350" y="4322025"/>
              <a:ext cx="26900" cy="45625"/>
            </a:xfrm>
            <a:custGeom>
              <a:avLst/>
              <a:gdLst/>
              <a:ahLst/>
              <a:cxnLst/>
              <a:rect l="l" t="t" r="r" b="b"/>
              <a:pathLst>
                <a:path w="1076" h="1825" extrusionOk="0">
                  <a:moveTo>
                    <a:pt x="243" y="1"/>
                  </a:moveTo>
                  <a:cubicBezTo>
                    <a:pt x="187" y="1"/>
                    <a:pt x="130" y="13"/>
                    <a:pt x="89" y="36"/>
                  </a:cubicBezTo>
                  <a:cubicBezTo>
                    <a:pt x="0" y="90"/>
                    <a:pt x="0" y="172"/>
                    <a:pt x="89" y="225"/>
                  </a:cubicBezTo>
                  <a:cubicBezTo>
                    <a:pt x="254" y="320"/>
                    <a:pt x="378" y="426"/>
                    <a:pt x="461" y="544"/>
                  </a:cubicBezTo>
                  <a:cubicBezTo>
                    <a:pt x="585" y="722"/>
                    <a:pt x="615" y="916"/>
                    <a:pt x="556" y="1100"/>
                  </a:cubicBezTo>
                  <a:cubicBezTo>
                    <a:pt x="497" y="1283"/>
                    <a:pt x="343" y="1460"/>
                    <a:pt x="95" y="1602"/>
                  </a:cubicBezTo>
                  <a:cubicBezTo>
                    <a:pt x="6" y="1655"/>
                    <a:pt x="6" y="1737"/>
                    <a:pt x="95" y="1785"/>
                  </a:cubicBezTo>
                  <a:cubicBezTo>
                    <a:pt x="139" y="1811"/>
                    <a:pt x="197" y="1825"/>
                    <a:pt x="254" y="1825"/>
                  </a:cubicBezTo>
                  <a:cubicBezTo>
                    <a:pt x="312" y="1825"/>
                    <a:pt x="370" y="1811"/>
                    <a:pt x="414" y="1785"/>
                  </a:cubicBezTo>
                  <a:cubicBezTo>
                    <a:pt x="621" y="1667"/>
                    <a:pt x="780" y="1525"/>
                    <a:pt x="881" y="1377"/>
                  </a:cubicBezTo>
                  <a:cubicBezTo>
                    <a:pt x="1034" y="1153"/>
                    <a:pt x="1075" y="911"/>
                    <a:pt x="993" y="674"/>
                  </a:cubicBezTo>
                  <a:cubicBezTo>
                    <a:pt x="916" y="444"/>
                    <a:pt x="715" y="220"/>
                    <a:pt x="408" y="36"/>
                  </a:cubicBezTo>
                  <a:lnTo>
                    <a:pt x="402" y="36"/>
                  </a:lnTo>
                  <a:cubicBezTo>
                    <a:pt x="358" y="13"/>
                    <a:pt x="30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4"/>
            <p:cNvSpPr/>
            <p:nvPr/>
          </p:nvSpPr>
          <p:spPr>
            <a:xfrm>
              <a:off x="1432400" y="4174275"/>
              <a:ext cx="165550" cy="140700"/>
            </a:xfrm>
            <a:custGeom>
              <a:avLst/>
              <a:gdLst/>
              <a:ahLst/>
              <a:cxnLst/>
              <a:rect l="l" t="t" r="r" b="b"/>
              <a:pathLst>
                <a:path w="6622" h="5628" extrusionOk="0">
                  <a:moveTo>
                    <a:pt x="5589" y="1"/>
                  </a:moveTo>
                  <a:cubicBezTo>
                    <a:pt x="5027" y="1"/>
                    <a:pt x="4415" y="194"/>
                    <a:pt x="3805" y="548"/>
                  </a:cubicBezTo>
                  <a:cubicBezTo>
                    <a:pt x="2736" y="1162"/>
                    <a:pt x="1661" y="2279"/>
                    <a:pt x="887" y="3714"/>
                  </a:cubicBezTo>
                  <a:lnTo>
                    <a:pt x="113" y="5125"/>
                  </a:lnTo>
                  <a:cubicBezTo>
                    <a:pt x="1" y="5332"/>
                    <a:pt x="13" y="5557"/>
                    <a:pt x="137" y="5616"/>
                  </a:cubicBezTo>
                  <a:cubicBezTo>
                    <a:pt x="157" y="5624"/>
                    <a:pt x="179" y="5628"/>
                    <a:pt x="203" y="5628"/>
                  </a:cubicBezTo>
                  <a:cubicBezTo>
                    <a:pt x="248" y="5628"/>
                    <a:pt x="297" y="5613"/>
                    <a:pt x="344" y="5586"/>
                  </a:cubicBezTo>
                  <a:cubicBezTo>
                    <a:pt x="426" y="5539"/>
                    <a:pt x="509" y="5450"/>
                    <a:pt x="574" y="5338"/>
                  </a:cubicBezTo>
                  <a:lnTo>
                    <a:pt x="1342" y="3926"/>
                  </a:lnTo>
                  <a:cubicBezTo>
                    <a:pt x="1997" y="2716"/>
                    <a:pt x="2901" y="1777"/>
                    <a:pt x="3805" y="1251"/>
                  </a:cubicBezTo>
                  <a:cubicBezTo>
                    <a:pt x="4317" y="955"/>
                    <a:pt x="4829" y="795"/>
                    <a:pt x="5301" y="795"/>
                  </a:cubicBezTo>
                  <a:cubicBezTo>
                    <a:pt x="5575" y="795"/>
                    <a:pt x="5834" y="849"/>
                    <a:pt x="6073" y="961"/>
                  </a:cubicBezTo>
                  <a:cubicBezTo>
                    <a:pt x="6093" y="970"/>
                    <a:pt x="6115" y="974"/>
                    <a:pt x="6137" y="974"/>
                  </a:cubicBezTo>
                  <a:cubicBezTo>
                    <a:pt x="6181" y="974"/>
                    <a:pt x="6229" y="959"/>
                    <a:pt x="6279" y="932"/>
                  </a:cubicBezTo>
                  <a:cubicBezTo>
                    <a:pt x="6362" y="885"/>
                    <a:pt x="6445" y="796"/>
                    <a:pt x="6504" y="684"/>
                  </a:cubicBezTo>
                  <a:cubicBezTo>
                    <a:pt x="6622" y="477"/>
                    <a:pt x="6610" y="259"/>
                    <a:pt x="6486" y="194"/>
                  </a:cubicBezTo>
                  <a:cubicBezTo>
                    <a:pt x="6210" y="63"/>
                    <a:pt x="5908" y="1"/>
                    <a:pt x="5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4"/>
            <p:cNvSpPr/>
            <p:nvPr/>
          </p:nvSpPr>
          <p:spPr>
            <a:xfrm>
              <a:off x="1520125" y="4245750"/>
              <a:ext cx="164950" cy="139725"/>
            </a:xfrm>
            <a:custGeom>
              <a:avLst/>
              <a:gdLst/>
              <a:ahLst/>
              <a:cxnLst/>
              <a:rect l="l" t="t" r="r" b="b"/>
              <a:pathLst>
                <a:path w="6598" h="5589" extrusionOk="0">
                  <a:moveTo>
                    <a:pt x="5558" y="0"/>
                  </a:moveTo>
                  <a:cubicBezTo>
                    <a:pt x="4995" y="0"/>
                    <a:pt x="4382" y="192"/>
                    <a:pt x="3769" y="542"/>
                  </a:cubicBezTo>
                  <a:cubicBezTo>
                    <a:pt x="2705" y="1156"/>
                    <a:pt x="1648" y="2261"/>
                    <a:pt x="874" y="3678"/>
                  </a:cubicBezTo>
                  <a:lnTo>
                    <a:pt x="113" y="5084"/>
                  </a:lnTo>
                  <a:cubicBezTo>
                    <a:pt x="0" y="5296"/>
                    <a:pt x="6" y="5515"/>
                    <a:pt x="130" y="5574"/>
                  </a:cubicBezTo>
                  <a:cubicBezTo>
                    <a:pt x="150" y="5584"/>
                    <a:pt x="173" y="5589"/>
                    <a:pt x="196" y="5589"/>
                  </a:cubicBezTo>
                  <a:cubicBezTo>
                    <a:pt x="242" y="5589"/>
                    <a:pt x="292" y="5572"/>
                    <a:pt x="343" y="5544"/>
                  </a:cubicBezTo>
                  <a:cubicBezTo>
                    <a:pt x="426" y="5497"/>
                    <a:pt x="508" y="5409"/>
                    <a:pt x="567" y="5296"/>
                  </a:cubicBezTo>
                  <a:lnTo>
                    <a:pt x="1335" y="3897"/>
                  </a:lnTo>
                  <a:cubicBezTo>
                    <a:pt x="1985" y="2698"/>
                    <a:pt x="2871" y="1770"/>
                    <a:pt x="3774" y="1251"/>
                  </a:cubicBezTo>
                  <a:cubicBezTo>
                    <a:pt x="4287" y="955"/>
                    <a:pt x="4802" y="792"/>
                    <a:pt x="5276" y="792"/>
                  </a:cubicBezTo>
                  <a:cubicBezTo>
                    <a:pt x="5550" y="792"/>
                    <a:pt x="5810" y="846"/>
                    <a:pt x="6048" y="961"/>
                  </a:cubicBezTo>
                  <a:cubicBezTo>
                    <a:pt x="6069" y="969"/>
                    <a:pt x="6090" y="973"/>
                    <a:pt x="6113" y="973"/>
                  </a:cubicBezTo>
                  <a:cubicBezTo>
                    <a:pt x="6157" y="973"/>
                    <a:pt x="6205" y="959"/>
                    <a:pt x="6255" y="932"/>
                  </a:cubicBezTo>
                  <a:cubicBezTo>
                    <a:pt x="6338" y="884"/>
                    <a:pt x="6420" y="796"/>
                    <a:pt x="6480" y="684"/>
                  </a:cubicBezTo>
                  <a:cubicBezTo>
                    <a:pt x="6598" y="477"/>
                    <a:pt x="6586" y="258"/>
                    <a:pt x="6462" y="193"/>
                  </a:cubicBezTo>
                  <a:cubicBezTo>
                    <a:pt x="6183" y="63"/>
                    <a:pt x="5879" y="0"/>
                    <a:pt x="5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4"/>
            <p:cNvSpPr/>
            <p:nvPr/>
          </p:nvSpPr>
          <p:spPr>
            <a:xfrm>
              <a:off x="739150" y="4281800"/>
              <a:ext cx="807875" cy="705375"/>
            </a:xfrm>
            <a:custGeom>
              <a:avLst/>
              <a:gdLst/>
              <a:ahLst/>
              <a:cxnLst/>
              <a:rect l="l" t="t" r="r" b="b"/>
              <a:pathLst>
                <a:path w="32315" h="28215" extrusionOk="0">
                  <a:moveTo>
                    <a:pt x="28266" y="1"/>
                  </a:moveTo>
                  <a:cubicBezTo>
                    <a:pt x="28213" y="1"/>
                    <a:pt x="28156" y="3"/>
                    <a:pt x="28097" y="3"/>
                  </a:cubicBezTo>
                  <a:cubicBezTo>
                    <a:pt x="28079" y="3"/>
                    <a:pt x="28062" y="9"/>
                    <a:pt x="28044" y="9"/>
                  </a:cubicBezTo>
                  <a:cubicBezTo>
                    <a:pt x="27885" y="15"/>
                    <a:pt x="27749" y="33"/>
                    <a:pt x="27648" y="51"/>
                  </a:cubicBezTo>
                  <a:cubicBezTo>
                    <a:pt x="27524" y="68"/>
                    <a:pt x="27388" y="92"/>
                    <a:pt x="27282" y="127"/>
                  </a:cubicBezTo>
                  <a:lnTo>
                    <a:pt x="27264" y="127"/>
                  </a:lnTo>
                  <a:cubicBezTo>
                    <a:pt x="27170" y="151"/>
                    <a:pt x="27069" y="181"/>
                    <a:pt x="26987" y="210"/>
                  </a:cubicBezTo>
                  <a:cubicBezTo>
                    <a:pt x="26957" y="222"/>
                    <a:pt x="26922" y="240"/>
                    <a:pt x="26886" y="252"/>
                  </a:cubicBezTo>
                  <a:cubicBezTo>
                    <a:pt x="26869" y="257"/>
                    <a:pt x="26851" y="263"/>
                    <a:pt x="26839" y="269"/>
                  </a:cubicBezTo>
                  <a:cubicBezTo>
                    <a:pt x="26751" y="299"/>
                    <a:pt x="26638" y="346"/>
                    <a:pt x="26550" y="387"/>
                  </a:cubicBezTo>
                  <a:cubicBezTo>
                    <a:pt x="26491" y="423"/>
                    <a:pt x="26438" y="452"/>
                    <a:pt x="26378" y="476"/>
                  </a:cubicBezTo>
                  <a:cubicBezTo>
                    <a:pt x="26378" y="482"/>
                    <a:pt x="26373" y="482"/>
                    <a:pt x="26367" y="488"/>
                  </a:cubicBezTo>
                  <a:cubicBezTo>
                    <a:pt x="26184" y="588"/>
                    <a:pt x="26048" y="671"/>
                    <a:pt x="25989" y="712"/>
                  </a:cubicBezTo>
                  <a:cubicBezTo>
                    <a:pt x="25965" y="724"/>
                    <a:pt x="25947" y="736"/>
                    <a:pt x="25930" y="754"/>
                  </a:cubicBezTo>
                  <a:cubicBezTo>
                    <a:pt x="25882" y="783"/>
                    <a:pt x="25835" y="813"/>
                    <a:pt x="25788" y="842"/>
                  </a:cubicBezTo>
                  <a:cubicBezTo>
                    <a:pt x="25764" y="860"/>
                    <a:pt x="25735" y="878"/>
                    <a:pt x="25705" y="895"/>
                  </a:cubicBezTo>
                  <a:cubicBezTo>
                    <a:pt x="25693" y="907"/>
                    <a:pt x="25682" y="913"/>
                    <a:pt x="25670" y="925"/>
                  </a:cubicBezTo>
                  <a:cubicBezTo>
                    <a:pt x="25599" y="972"/>
                    <a:pt x="25534" y="1019"/>
                    <a:pt x="25475" y="1067"/>
                  </a:cubicBezTo>
                  <a:lnTo>
                    <a:pt x="25469" y="1067"/>
                  </a:lnTo>
                  <a:cubicBezTo>
                    <a:pt x="25404" y="1114"/>
                    <a:pt x="25327" y="1179"/>
                    <a:pt x="25256" y="1232"/>
                  </a:cubicBezTo>
                  <a:cubicBezTo>
                    <a:pt x="25162" y="1309"/>
                    <a:pt x="25085" y="1380"/>
                    <a:pt x="25032" y="1427"/>
                  </a:cubicBezTo>
                  <a:cubicBezTo>
                    <a:pt x="24961" y="1492"/>
                    <a:pt x="24872" y="1575"/>
                    <a:pt x="24807" y="1640"/>
                  </a:cubicBezTo>
                  <a:cubicBezTo>
                    <a:pt x="24736" y="1704"/>
                    <a:pt x="24654" y="1799"/>
                    <a:pt x="24589" y="1870"/>
                  </a:cubicBezTo>
                  <a:cubicBezTo>
                    <a:pt x="24553" y="1905"/>
                    <a:pt x="24506" y="1964"/>
                    <a:pt x="24453" y="2023"/>
                  </a:cubicBezTo>
                  <a:cubicBezTo>
                    <a:pt x="24453" y="2029"/>
                    <a:pt x="24453" y="2029"/>
                    <a:pt x="24447" y="2035"/>
                  </a:cubicBezTo>
                  <a:cubicBezTo>
                    <a:pt x="24447" y="2035"/>
                    <a:pt x="24394" y="2100"/>
                    <a:pt x="24311" y="2201"/>
                  </a:cubicBezTo>
                  <a:cubicBezTo>
                    <a:pt x="24282" y="2248"/>
                    <a:pt x="24252" y="2289"/>
                    <a:pt x="24229" y="2313"/>
                  </a:cubicBezTo>
                  <a:cubicBezTo>
                    <a:pt x="24229" y="2319"/>
                    <a:pt x="24229" y="2319"/>
                    <a:pt x="24229" y="2319"/>
                  </a:cubicBezTo>
                  <a:cubicBezTo>
                    <a:pt x="24181" y="2378"/>
                    <a:pt x="24140" y="2449"/>
                    <a:pt x="24093" y="2525"/>
                  </a:cubicBezTo>
                  <a:cubicBezTo>
                    <a:pt x="24081" y="2531"/>
                    <a:pt x="24081" y="2543"/>
                    <a:pt x="24075" y="2555"/>
                  </a:cubicBezTo>
                  <a:cubicBezTo>
                    <a:pt x="24040" y="2608"/>
                    <a:pt x="24004" y="2661"/>
                    <a:pt x="23975" y="2720"/>
                  </a:cubicBezTo>
                  <a:cubicBezTo>
                    <a:pt x="23963" y="2738"/>
                    <a:pt x="23951" y="2756"/>
                    <a:pt x="23939" y="2779"/>
                  </a:cubicBezTo>
                  <a:cubicBezTo>
                    <a:pt x="23927" y="2803"/>
                    <a:pt x="23910" y="2833"/>
                    <a:pt x="23892" y="2862"/>
                  </a:cubicBezTo>
                  <a:cubicBezTo>
                    <a:pt x="23874" y="2903"/>
                    <a:pt x="23851" y="2945"/>
                    <a:pt x="23833" y="2980"/>
                  </a:cubicBezTo>
                  <a:cubicBezTo>
                    <a:pt x="23827" y="2992"/>
                    <a:pt x="23821" y="2998"/>
                    <a:pt x="23821" y="3010"/>
                  </a:cubicBezTo>
                  <a:cubicBezTo>
                    <a:pt x="23803" y="3033"/>
                    <a:pt x="23786" y="3075"/>
                    <a:pt x="23762" y="3128"/>
                  </a:cubicBezTo>
                  <a:cubicBezTo>
                    <a:pt x="23744" y="3163"/>
                    <a:pt x="23732" y="3205"/>
                    <a:pt x="23715" y="3240"/>
                  </a:cubicBezTo>
                  <a:cubicBezTo>
                    <a:pt x="23709" y="3246"/>
                    <a:pt x="23709" y="3258"/>
                    <a:pt x="23703" y="3270"/>
                  </a:cubicBezTo>
                  <a:cubicBezTo>
                    <a:pt x="23685" y="3317"/>
                    <a:pt x="23662" y="3364"/>
                    <a:pt x="23644" y="3411"/>
                  </a:cubicBezTo>
                  <a:cubicBezTo>
                    <a:pt x="23632" y="3453"/>
                    <a:pt x="23614" y="3494"/>
                    <a:pt x="23602" y="3530"/>
                  </a:cubicBezTo>
                  <a:cubicBezTo>
                    <a:pt x="23597" y="3547"/>
                    <a:pt x="23591" y="3571"/>
                    <a:pt x="23585" y="3589"/>
                  </a:cubicBezTo>
                  <a:cubicBezTo>
                    <a:pt x="23585" y="3589"/>
                    <a:pt x="23585" y="3594"/>
                    <a:pt x="23579" y="3600"/>
                  </a:cubicBezTo>
                  <a:cubicBezTo>
                    <a:pt x="23579" y="3606"/>
                    <a:pt x="23579" y="3612"/>
                    <a:pt x="23573" y="3624"/>
                  </a:cubicBezTo>
                  <a:cubicBezTo>
                    <a:pt x="23561" y="3659"/>
                    <a:pt x="23549" y="3695"/>
                    <a:pt x="23538" y="3730"/>
                  </a:cubicBezTo>
                  <a:cubicBezTo>
                    <a:pt x="23520" y="3724"/>
                    <a:pt x="23496" y="3724"/>
                    <a:pt x="23478" y="3719"/>
                  </a:cubicBezTo>
                  <a:cubicBezTo>
                    <a:pt x="23455" y="3713"/>
                    <a:pt x="23431" y="3707"/>
                    <a:pt x="23408" y="3701"/>
                  </a:cubicBezTo>
                  <a:cubicBezTo>
                    <a:pt x="23384" y="3695"/>
                    <a:pt x="23366" y="3689"/>
                    <a:pt x="23343" y="3683"/>
                  </a:cubicBezTo>
                  <a:cubicBezTo>
                    <a:pt x="23307" y="3677"/>
                    <a:pt x="23272" y="3671"/>
                    <a:pt x="23236" y="3659"/>
                  </a:cubicBezTo>
                  <a:cubicBezTo>
                    <a:pt x="23219" y="3659"/>
                    <a:pt x="23207" y="3654"/>
                    <a:pt x="23195" y="3654"/>
                  </a:cubicBezTo>
                  <a:cubicBezTo>
                    <a:pt x="23154" y="3642"/>
                    <a:pt x="23112" y="3636"/>
                    <a:pt x="23071" y="3630"/>
                  </a:cubicBezTo>
                  <a:cubicBezTo>
                    <a:pt x="23053" y="3624"/>
                    <a:pt x="23041" y="3624"/>
                    <a:pt x="23024" y="3618"/>
                  </a:cubicBezTo>
                  <a:cubicBezTo>
                    <a:pt x="22988" y="3612"/>
                    <a:pt x="22953" y="3606"/>
                    <a:pt x="22917" y="3600"/>
                  </a:cubicBezTo>
                  <a:cubicBezTo>
                    <a:pt x="22888" y="3594"/>
                    <a:pt x="22858" y="3589"/>
                    <a:pt x="22829" y="3583"/>
                  </a:cubicBezTo>
                  <a:cubicBezTo>
                    <a:pt x="22805" y="3583"/>
                    <a:pt x="22782" y="3577"/>
                    <a:pt x="22758" y="3571"/>
                  </a:cubicBezTo>
                  <a:cubicBezTo>
                    <a:pt x="22728" y="3571"/>
                    <a:pt x="22699" y="3565"/>
                    <a:pt x="22669" y="3559"/>
                  </a:cubicBezTo>
                  <a:cubicBezTo>
                    <a:pt x="22640" y="3553"/>
                    <a:pt x="22593" y="3547"/>
                    <a:pt x="22533" y="3541"/>
                  </a:cubicBezTo>
                  <a:cubicBezTo>
                    <a:pt x="22244" y="3506"/>
                    <a:pt x="21990" y="3500"/>
                    <a:pt x="21961" y="3494"/>
                  </a:cubicBezTo>
                  <a:lnTo>
                    <a:pt x="21553" y="3494"/>
                  </a:lnTo>
                  <a:cubicBezTo>
                    <a:pt x="21541" y="3494"/>
                    <a:pt x="21529" y="3500"/>
                    <a:pt x="21523" y="3500"/>
                  </a:cubicBezTo>
                  <a:lnTo>
                    <a:pt x="21482" y="3500"/>
                  </a:lnTo>
                  <a:cubicBezTo>
                    <a:pt x="21423" y="3500"/>
                    <a:pt x="21370" y="3506"/>
                    <a:pt x="21317" y="3506"/>
                  </a:cubicBezTo>
                  <a:cubicBezTo>
                    <a:pt x="21293" y="3512"/>
                    <a:pt x="21275" y="3512"/>
                    <a:pt x="21252" y="3512"/>
                  </a:cubicBezTo>
                  <a:cubicBezTo>
                    <a:pt x="21246" y="3512"/>
                    <a:pt x="21240" y="3512"/>
                    <a:pt x="21228" y="3518"/>
                  </a:cubicBezTo>
                  <a:lnTo>
                    <a:pt x="21210" y="3518"/>
                  </a:lnTo>
                  <a:cubicBezTo>
                    <a:pt x="21169" y="3518"/>
                    <a:pt x="21122" y="3524"/>
                    <a:pt x="21069" y="3530"/>
                  </a:cubicBezTo>
                  <a:cubicBezTo>
                    <a:pt x="21057" y="3530"/>
                    <a:pt x="21039" y="3535"/>
                    <a:pt x="21027" y="3535"/>
                  </a:cubicBezTo>
                  <a:cubicBezTo>
                    <a:pt x="20921" y="3547"/>
                    <a:pt x="20791" y="3565"/>
                    <a:pt x="20649" y="3589"/>
                  </a:cubicBezTo>
                  <a:cubicBezTo>
                    <a:pt x="20643" y="3594"/>
                    <a:pt x="20638" y="3594"/>
                    <a:pt x="20632" y="3594"/>
                  </a:cubicBezTo>
                  <a:cubicBezTo>
                    <a:pt x="20602" y="3600"/>
                    <a:pt x="20573" y="3606"/>
                    <a:pt x="20543" y="3612"/>
                  </a:cubicBezTo>
                  <a:cubicBezTo>
                    <a:pt x="20531" y="3612"/>
                    <a:pt x="20513" y="3618"/>
                    <a:pt x="20496" y="3618"/>
                  </a:cubicBezTo>
                  <a:cubicBezTo>
                    <a:pt x="20484" y="3624"/>
                    <a:pt x="20466" y="3624"/>
                    <a:pt x="20454" y="3630"/>
                  </a:cubicBezTo>
                  <a:cubicBezTo>
                    <a:pt x="20389" y="3642"/>
                    <a:pt x="20307" y="3659"/>
                    <a:pt x="20230" y="3683"/>
                  </a:cubicBezTo>
                  <a:cubicBezTo>
                    <a:pt x="20183" y="3695"/>
                    <a:pt x="20135" y="3707"/>
                    <a:pt x="20100" y="3719"/>
                  </a:cubicBezTo>
                  <a:cubicBezTo>
                    <a:pt x="20076" y="3724"/>
                    <a:pt x="20053" y="3730"/>
                    <a:pt x="20023" y="3736"/>
                  </a:cubicBezTo>
                  <a:cubicBezTo>
                    <a:pt x="20023" y="3736"/>
                    <a:pt x="20017" y="3736"/>
                    <a:pt x="20011" y="3742"/>
                  </a:cubicBezTo>
                  <a:cubicBezTo>
                    <a:pt x="19964" y="3754"/>
                    <a:pt x="19905" y="3772"/>
                    <a:pt x="19852" y="3789"/>
                  </a:cubicBezTo>
                  <a:cubicBezTo>
                    <a:pt x="19811" y="3801"/>
                    <a:pt x="19769" y="3813"/>
                    <a:pt x="19734" y="3825"/>
                  </a:cubicBezTo>
                  <a:cubicBezTo>
                    <a:pt x="19586" y="3872"/>
                    <a:pt x="19486" y="3908"/>
                    <a:pt x="19338" y="3973"/>
                  </a:cubicBezTo>
                  <a:cubicBezTo>
                    <a:pt x="19226" y="4020"/>
                    <a:pt x="19096" y="4079"/>
                    <a:pt x="18954" y="4144"/>
                  </a:cubicBezTo>
                  <a:cubicBezTo>
                    <a:pt x="18942" y="4150"/>
                    <a:pt x="18925" y="4162"/>
                    <a:pt x="18907" y="4167"/>
                  </a:cubicBezTo>
                  <a:cubicBezTo>
                    <a:pt x="18765" y="4232"/>
                    <a:pt x="18582" y="4333"/>
                    <a:pt x="18446" y="4415"/>
                  </a:cubicBezTo>
                  <a:cubicBezTo>
                    <a:pt x="18381" y="4451"/>
                    <a:pt x="18310" y="4498"/>
                    <a:pt x="18240" y="4540"/>
                  </a:cubicBezTo>
                  <a:cubicBezTo>
                    <a:pt x="18175" y="4581"/>
                    <a:pt x="18116" y="4622"/>
                    <a:pt x="18051" y="4664"/>
                  </a:cubicBezTo>
                  <a:cubicBezTo>
                    <a:pt x="18039" y="4675"/>
                    <a:pt x="18027" y="4681"/>
                    <a:pt x="18015" y="4693"/>
                  </a:cubicBezTo>
                  <a:cubicBezTo>
                    <a:pt x="17968" y="4723"/>
                    <a:pt x="17921" y="4758"/>
                    <a:pt x="17873" y="4788"/>
                  </a:cubicBezTo>
                  <a:cubicBezTo>
                    <a:pt x="17850" y="4805"/>
                    <a:pt x="17826" y="4823"/>
                    <a:pt x="17808" y="4835"/>
                  </a:cubicBezTo>
                  <a:cubicBezTo>
                    <a:pt x="17773" y="4864"/>
                    <a:pt x="17738" y="4888"/>
                    <a:pt x="17702" y="4918"/>
                  </a:cubicBezTo>
                  <a:cubicBezTo>
                    <a:pt x="17673" y="4935"/>
                    <a:pt x="17643" y="4959"/>
                    <a:pt x="17619" y="4982"/>
                  </a:cubicBezTo>
                  <a:cubicBezTo>
                    <a:pt x="17590" y="5000"/>
                    <a:pt x="17560" y="5024"/>
                    <a:pt x="17531" y="5047"/>
                  </a:cubicBezTo>
                  <a:cubicBezTo>
                    <a:pt x="17501" y="5071"/>
                    <a:pt x="17472" y="5095"/>
                    <a:pt x="17442" y="5118"/>
                  </a:cubicBezTo>
                  <a:cubicBezTo>
                    <a:pt x="17413" y="5142"/>
                    <a:pt x="17383" y="5166"/>
                    <a:pt x="17360" y="5189"/>
                  </a:cubicBezTo>
                  <a:cubicBezTo>
                    <a:pt x="17330" y="5213"/>
                    <a:pt x="17300" y="5236"/>
                    <a:pt x="17271" y="5260"/>
                  </a:cubicBezTo>
                  <a:cubicBezTo>
                    <a:pt x="17247" y="5284"/>
                    <a:pt x="17218" y="5301"/>
                    <a:pt x="17194" y="5325"/>
                  </a:cubicBezTo>
                  <a:cubicBezTo>
                    <a:pt x="17147" y="5366"/>
                    <a:pt x="17100" y="5408"/>
                    <a:pt x="17052" y="5449"/>
                  </a:cubicBezTo>
                  <a:cubicBezTo>
                    <a:pt x="17052" y="5449"/>
                    <a:pt x="17052" y="5455"/>
                    <a:pt x="17046" y="5455"/>
                  </a:cubicBezTo>
                  <a:cubicBezTo>
                    <a:pt x="17046" y="5455"/>
                    <a:pt x="17041" y="5455"/>
                    <a:pt x="17041" y="5461"/>
                  </a:cubicBezTo>
                  <a:cubicBezTo>
                    <a:pt x="17029" y="5473"/>
                    <a:pt x="17011" y="5485"/>
                    <a:pt x="16999" y="5502"/>
                  </a:cubicBezTo>
                  <a:cubicBezTo>
                    <a:pt x="16438" y="6004"/>
                    <a:pt x="16054" y="6471"/>
                    <a:pt x="15907" y="6654"/>
                  </a:cubicBezTo>
                  <a:cubicBezTo>
                    <a:pt x="15865" y="6707"/>
                    <a:pt x="15830" y="6754"/>
                    <a:pt x="15812" y="6784"/>
                  </a:cubicBezTo>
                  <a:cubicBezTo>
                    <a:pt x="15765" y="6837"/>
                    <a:pt x="15718" y="6908"/>
                    <a:pt x="15664" y="6979"/>
                  </a:cubicBezTo>
                  <a:cubicBezTo>
                    <a:pt x="15558" y="7121"/>
                    <a:pt x="15487" y="7227"/>
                    <a:pt x="15387" y="7380"/>
                  </a:cubicBezTo>
                  <a:cubicBezTo>
                    <a:pt x="15381" y="7392"/>
                    <a:pt x="15375" y="7404"/>
                    <a:pt x="15363" y="7416"/>
                  </a:cubicBezTo>
                  <a:cubicBezTo>
                    <a:pt x="15357" y="7428"/>
                    <a:pt x="15351" y="7440"/>
                    <a:pt x="15340" y="7457"/>
                  </a:cubicBezTo>
                  <a:cubicBezTo>
                    <a:pt x="15328" y="7475"/>
                    <a:pt x="15316" y="7493"/>
                    <a:pt x="15304" y="7510"/>
                  </a:cubicBezTo>
                  <a:cubicBezTo>
                    <a:pt x="15298" y="7528"/>
                    <a:pt x="15286" y="7546"/>
                    <a:pt x="15275" y="7564"/>
                  </a:cubicBezTo>
                  <a:cubicBezTo>
                    <a:pt x="15269" y="7575"/>
                    <a:pt x="15263" y="7587"/>
                    <a:pt x="15257" y="7599"/>
                  </a:cubicBezTo>
                  <a:cubicBezTo>
                    <a:pt x="15092" y="7871"/>
                    <a:pt x="15009" y="8048"/>
                    <a:pt x="14985" y="8089"/>
                  </a:cubicBezTo>
                  <a:cubicBezTo>
                    <a:pt x="14979" y="8101"/>
                    <a:pt x="14979" y="8107"/>
                    <a:pt x="14973" y="8119"/>
                  </a:cubicBezTo>
                  <a:cubicBezTo>
                    <a:pt x="14967" y="8119"/>
                    <a:pt x="14962" y="8119"/>
                    <a:pt x="14962" y="8113"/>
                  </a:cubicBezTo>
                  <a:cubicBezTo>
                    <a:pt x="14867" y="8077"/>
                    <a:pt x="14773" y="8036"/>
                    <a:pt x="14684" y="8007"/>
                  </a:cubicBezTo>
                  <a:cubicBezTo>
                    <a:pt x="14572" y="7959"/>
                    <a:pt x="14436" y="7918"/>
                    <a:pt x="14306" y="7882"/>
                  </a:cubicBezTo>
                  <a:cubicBezTo>
                    <a:pt x="14282" y="7871"/>
                    <a:pt x="14253" y="7865"/>
                    <a:pt x="14229" y="7859"/>
                  </a:cubicBezTo>
                  <a:cubicBezTo>
                    <a:pt x="14223" y="7859"/>
                    <a:pt x="14223" y="7859"/>
                    <a:pt x="14217" y="7853"/>
                  </a:cubicBezTo>
                  <a:cubicBezTo>
                    <a:pt x="14206" y="7853"/>
                    <a:pt x="14188" y="7847"/>
                    <a:pt x="14176" y="7841"/>
                  </a:cubicBezTo>
                  <a:cubicBezTo>
                    <a:pt x="14164" y="7841"/>
                    <a:pt x="14147" y="7835"/>
                    <a:pt x="14135" y="7829"/>
                  </a:cubicBezTo>
                  <a:cubicBezTo>
                    <a:pt x="14111" y="7829"/>
                    <a:pt x="14087" y="7818"/>
                    <a:pt x="14070" y="7818"/>
                  </a:cubicBezTo>
                  <a:cubicBezTo>
                    <a:pt x="14017" y="7800"/>
                    <a:pt x="13963" y="7788"/>
                    <a:pt x="13910" y="7776"/>
                  </a:cubicBezTo>
                  <a:cubicBezTo>
                    <a:pt x="13774" y="7747"/>
                    <a:pt x="13633" y="7717"/>
                    <a:pt x="13515" y="7699"/>
                  </a:cubicBezTo>
                  <a:cubicBezTo>
                    <a:pt x="13190" y="7634"/>
                    <a:pt x="12753" y="7593"/>
                    <a:pt x="12422" y="7587"/>
                  </a:cubicBezTo>
                  <a:cubicBezTo>
                    <a:pt x="12357" y="7587"/>
                    <a:pt x="12286" y="7581"/>
                    <a:pt x="12209" y="7581"/>
                  </a:cubicBezTo>
                  <a:lnTo>
                    <a:pt x="12044" y="7581"/>
                  </a:lnTo>
                  <a:cubicBezTo>
                    <a:pt x="11938" y="7581"/>
                    <a:pt x="11825" y="7581"/>
                    <a:pt x="11707" y="7587"/>
                  </a:cubicBezTo>
                  <a:cubicBezTo>
                    <a:pt x="11654" y="7587"/>
                    <a:pt x="11607" y="7593"/>
                    <a:pt x="11560" y="7593"/>
                  </a:cubicBezTo>
                  <a:cubicBezTo>
                    <a:pt x="11430" y="7599"/>
                    <a:pt x="11282" y="7611"/>
                    <a:pt x="11134" y="7629"/>
                  </a:cubicBezTo>
                  <a:cubicBezTo>
                    <a:pt x="10987" y="7640"/>
                    <a:pt x="10839" y="7658"/>
                    <a:pt x="10709" y="7670"/>
                  </a:cubicBezTo>
                  <a:cubicBezTo>
                    <a:pt x="10674" y="7676"/>
                    <a:pt x="10632" y="7682"/>
                    <a:pt x="10597" y="7688"/>
                  </a:cubicBezTo>
                  <a:cubicBezTo>
                    <a:pt x="10307" y="7717"/>
                    <a:pt x="9935" y="7782"/>
                    <a:pt x="9658" y="7853"/>
                  </a:cubicBezTo>
                  <a:cubicBezTo>
                    <a:pt x="9410" y="7912"/>
                    <a:pt x="9126" y="7983"/>
                    <a:pt x="8843" y="8060"/>
                  </a:cubicBezTo>
                  <a:cubicBezTo>
                    <a:pt x="8813" y="8066"/>
                    <a:pt x="8784" y="8071"/>
                    <a:pt x="8754" y="8077"/>
                  </a:cubicBezTo>
                  <a:cubicBezTo>
                    <a:pt x="8654" y="8107"/>
                    <a:pt x="8536" y="8142"/>
                    <a:pt x="8423" y="8178"/>
                  </a:cubicBezTo>
                  <a:cubicBezTo>
                    <a:pt x="8329" y="8207"/>
                    <a:pt x="8246" y="8237"/>
                    <a:pt x="8163" y="8266"/>
                  </a:cubicBezTo>
                  <a:cubicBezTo>
                    <a:pt x="8116" y="8284"/>
                    <a:pt x="8063" y="8302"/>
                    <a:pt x="8016" y="8320"/>
                  </a:cubicBezTo>
                  <a:cubicBezTo>
                    <a:pt x="7880" y="8367"/>
                    <a:pt x="7750" y="8414"/>
                    <a:pt x="7632" y="8455"/>
                  </a:cubicBezTo>
                  <a:cubicBezTo>
                    <a:pt x="7100" y="8633"/>
                    <a:pt x="6439" y="8940"/>
                    <a:pt x="5901" y="9235"/>
                  </a:cubicBezTo>
                  <a:cubicBezTo>
                    <a:pt x="5594" y="9394"/>
                    <a:pt x="5252" y="9589"/>
                    <a:pt x="4992" y="9767"/>
                  </a:cubicBezTo>
                  <a:cubicBezTo>
                    <a:pt x="4915" y="9814"/>
                    <a:pt x="4832" y="9873"/>
                    <a:pt x="4750" y="9926"/>
                  </a:cubicBezTo>
                  <a:cubicBezTo>
                    <a:pt x="4567" y="10050"/>
                    <a:pt x="4383" y="10168"/>
                    <a:pt x="4224" y="10280"/>
                  </a:cubicBezTo>
                  <a:cubicBezTo>
                    <a:pt x="3958" y="10464"/>
                    <a:pt x="3616" y="10729"/>
                    <a:pt x="3373" y="10948"/>
                  </a:cubicBezTo>
                  <a:cubicBezTo>
                    <a:pt x="3350" y="10971"/>
                    <a:pt x="3320" y="10995"/>
                    <a:pt x="3291" y="11019"/>
                  </a:cubicBezTo>
                  <a:cubicBezTo>
                    <a:pt x="3279" y="11031"/>
                    <a:pt x="3267" y="11042"/>
                    <a:pt x="3249" y="11054"/>
                  </a:cubicBezTo>
                  <a:cubicBezTo>
                    <a:pt x="3049" y="11220"/>
                    <a:pt x="2806" y="11450"/>
                    <a:pt x="2606" y="11657"/>
                  </a:cubicBezTo>
                  <a:cubicBezTo>
                    <a:pt x="2564" y="11698"/>
                    <a:pt x="2523" y="11739"/>
                    <a:pt x="2487" y="11781"/>
                  </a:cubicBezTo>
                  <a:cubicBezTo>
                    <a:pt x="2180" y="12117"/>
                    <a:pt x="1791" y="12584"/>
                    <a:pt x="1519" y="12944"/>
                  </a:cubicBezTo>
                  <a:cubicBezTo>
                    <a:pt x="1318" y="13216"/>
                    <a:pt x="1070" y="13600"/>
                    <a:pt x="916" y="13901"/>
                  </a:cubicBezTo>
                  <a:cubicBezTo>
                    <a:pt x="916" y="13907"/>
                    <a:pt x="911" y="13913"/>
                    <a:pt x="911" y="13919"/>
                  </a:cubicBezTo>
                  <a:cubicBezTo>
                    <a:pt x="722" y="14273"/>
                    <a:pt x="503" y="14728"/>
                    <a:pt x="344" y="15230"/>
                  </a:cubicBezTo>
                  <a:cubicBezTo>
                    <a:pt x="279" y="15413"/>
                    <a:pt x="225" y="15602"/>
                    <a:pt x="184" y="15773"/>
                  </a:cubicBezTo>
                  <a:cubicBezTo>
                    <a:pt x="143" y="15945"/>
                    <a:pt x="101" y="16145"/>
                    <a:pt x="72" y="16370"/>
                  </a:cubicBezTo>
                  <a:cubicBezTo>
                    <a:pt x="66" y="16388"/>
                    <a:pt x="66" y="16411"/>
                    <a:pt x="60" y="16429"/>
                  </a:cubicBezTo>
                  <a:cubicBezTo>
                    <a:pt x="36" y="16577"/>
                    <a:pt x="19" y="16777"/>
                    <a:pt x="13" y="16931"/>
                  </a:cubicBezTo>
                  <a:cubicBezTo>
                    <a:pt x="13" y="16949"/>
                    <a:pt x="7" y="16972"/>
                    <a:pt x="7" y="16996"/>
                  </a:cubicBezTo>
                  <a:cubicBezTo>
                    <a:pt x="7" y="16996"/>
                    <a:pt x="7" y="17002"/>
                    <a:pt x="7" y="17002"/>
                  </a:cubicBezTo>
                  <a:cubicBezTo>
                    <a:pt x="7" y="17020"/>
                    <a:pt x="7" y="17043"/>
                    <a:pt x="7" y="17061"/>
                  </a:cubicBezTo>
                  <a:cubicBezTo>
                    <a:pt x="1" y="17167"/>
                    <a:pt x="1" y="17274"/>
                    <a:pt x="1" y="17380"/>
                  </a:cubicBezTo>
                  <a:cubicBezTo>
                    <a:pt x="1" y="17498"/>
                    <a:pt x="7" y="17657"/>
                    <a:pt x="19" y="17776"/>
                  </a:cubicBezTo>
                  <a:cubicBezTo>
                    <a:pt x="30" y="17870"/>
                    <a:pt x="36" y="17947"/>
                    <a:pt x="42" y="18012"/>
                  </a:cubicBezTo>
                  <a:cubicBezTo>
                    <a:pt x="48" y="18047"/>
                    <a:pt x="54" y="18089"/>
                    <a:pt x="54" y="18124"/>
                  </a:cubicBezTo>
                  <a:cubicBezTo>
                    <a:pt x="54" y="18124"/>
                    <a:pt x="54" y="18130"/>
                    <a:pt x="60" y="18136"/>
                  </a:cubicBezTo>
                  <a:cubicBezTo>
                    <a:pt x="72" y="18254"/>
                    <a:pt x="90" y="18343"/>
                    <a:pt x="113" y="18449"/>
                  </a:cubicBezTo>
                  <a:cubicBezTo>
                    <a:pt x="113" y="18455"/>
                    <a:pt x="113" y="18455"/>
                    <a:pt x="113" y="18455"/>
                  </a:cubicBezTo>
                  <a:cubicBezTo>
                    <a:pt x="131" y="18555"/>
                    <a:pt x="155" y="18656"/>
                    <a:pt x="178" y="18744"/>
                  </a:cubicBezTo>
                  <a:cubicBezTo>
                    <a:pt x="202" y="18851"/>
                    <a:pt x="219" y="18910"/>
                    <a:pt x="255" y="18998"/>
                  </a:cubicBezTo>
                  <a:cubicBezTo>
                    <a:pt x="279" y="19075"/>
                    <a:pt x="308" y="19175"/>
                    <a:pt x="338" y="19246"/>
                  </a:cubicBezTo>
                  <a:cubicBezTo>
                    <a:pt x="338" y="19252"/>
                    <a:pt x="338" y="19252"/>
                    <a:pt x="338" y="19258"/>
                  </a:cubicBezTo>
                  <a:cubicBezTo>
                    <a:pt x="391" y="19394"/>
                    <a:pt x="456" y="19547"/>
                    <a:pt x="533" y="19713"/>
                  </a:cubicBezTo>
                  <a:cubicBezTo>
                    <a:pt x="538" y="19731"/>
                    <a:pt x="550" y="19742"/>
                    <a:pt x="556" y="19760"/>
                  </a:cubicBezTo>
                  <a:cubicBezTo>
                    <a:pt x="556" y="19766"/>
                    <a:pt x="556" y="19766"/>
                    <a:pt x="562" y="19766"/>
                  </a:cubicBezTo>
                  <a:cubicBezTo>
                    <a:pt x="574" y="19790"/>
                    <a:pt x="586" y="19813"/>
                    <a:pt x="597" y="19843"/>
                  </a:cubicBezTo>
                  <a:cubicBezTo>
                    <a:pt x="609" y="19860"/>
                    <a:pt x="615" y="19872"/>
                    <a:pt x="621" y="19890"/>
                  </a:cubicBezTo>
                  <a:cubicBezTo>
                    <a:pt x="627" y="19896"/>
                    <a:pt x="627" y="19896"/>
                    <a:pt x="633" y="19902"/>
                  </a:cubicBezTo>
                  <a:cubicBezTo>
                    <a:pt x="662" y="19961"/>
                    <a:pt x="698" y="20026"/>
                    <a:pt x="733" y="20085"/>
                  </a:cubicBezTo>
                  <a:cubicBezTo>
                    <a:pt x="733" y="20091"/>
                    <a:pt x="733" y="20091"/>
                    <a:pt x="739" y="20091"/>
                  </a:cubicBezTo>
                  <a:cubicBezTo>
                    <a:pt x="804" y="20209"/>
                    <a:pt x="887" y="20333"/>
                    <a:pt x="970" y="20451"/>
                  </a:cubicBezTo>
                  <a:cubicBezTo>
                    <a:pt x="970" y="20451"/>
                    <a:pt x="975" y="20457"/>
                    <a:pt x="981" y="20463"/>
                  </a:cubicBezTo>
                  <a:cubicBezTo>
                    <a:pt x="981" y="20463"/>
                    <a:pt x="981" y="20469"/>
                    <a:pt x="981" y="20469"/>
                  </a:cubicBezTo>
                  <a:cubicBezTo>
                    <a:pt x="999" y="20492"/>
                    <a:pt x="1023" y="20522"/>
                    <a:pt x="1046" y="20557"/>
                  </a:cubicBezTo>
                  <a:cubicBezTo>
                    <a:pt x="1082" y="20599"/>
                    <a:pt x="1111" y="20640"/>
                    <a:pt x="1147" y="20681"/>
                  </a:cubicBezTo>
                  <a:cubicBezTo>
                    <a:pt x="1153" y="20687"/>
                    <a:pt x="1153" y="20693"/>
                    <a:pt x="1159" y="20699"/>
                  </a:cubicBezTo>
                  <a:cubicBezTo>
                    <a:pt x="1182" y="20729"/>
                    <a:pt x="1206" y="20758"/>
                    <a:pt x="1229" y="20788"/>
                  </a:cubicBezTo>
                  <a:cubicBezTo>
                    <a:pt x="1336" y="20912"/>
                    <a:pt x="1478" y="21065"/>
                    <a:pt x="1643" y="21225"/>
                  </a:cubicBezTo>
                  <a:cubicBezTo>
                    <a:pt x="1649" y="21225"/>
                    <a:pt x="1655" y="21231"/>
                    <a:pt x="1655" y="21237"/>
                  </a:cubicBezTo>
                  <a:lnTo>
                    <a:pt x="1661" y="21237"/>
                  </a:lnTo>
                  <a:lnTo>
                    <a:pt x="1661" y="21243"/>
                  </a:lnTo>
                  <a:cubicBezTo>
                    <a:pt x="1743" y="21319"/>
                    <a:pt x="1897" y="21455"/>
                    <a:pt x="2109" y="21615"/>
                  </a:cubicBezTo>
                  <a:cubicBezTo>
                    <a:pt x="2145" y="21644"/>
                    <a:pt x="2180" y="21668"/>
                    <a:pt x="2210" y="21691"/>
                  </a:cubicBezTo>
                  <a:cubicBezTo>
                    <a:pt x="2216" y="21697"/>
                    <a:pt x="2216" y="21697"/>
                    <a:pt x="2222" y="21703"/>
                  </a:cubicBezTo>
                  <a:cubicBezTo>
                    <a:pt x="2369" y="21804"/>
                    <a:pt x="2464" y="21863"/>
                    <a:pt x="2464" y="21863"/>
                  </a:cubicBezTo>
                  <a:cubicBezTo>
                    <a:pt x="2470" y="21869"/>
                    <a:pt x="2476" y="21875"/>
                    <a:pt x="2487" y="21880"/>
                  </a:cubicBezTo>
                  <a:cubicBezTo>
                    <a:pt x="2558" y="21928"/>
                    <a:pt x="2641" y="21975"/>
                    <a:pt x="2724" y="22022"/>
                  </a:cubicBezTo>
                  <a:cubicBezTo>
                    <a:pt x="2741" y="22034"/>
                    <a:pt x="2753" y="22040"/>
                    <a:pt x="2765" y="22046"/>
                  </a:cubicBezTo>
                  <a:cubicBezTo>
                    <a:pt x="2777" y="22052"/>
                    <a:pt x="2789" y="22058"/>
                    <a:pt x="2801" y="22069"/>
                  </a:cubicBezTo>
                  <a:cubicBezTo>
                    <a:pt x="2806" y="22069"/>
                    <a:pt x="2806" y="22069"/>
                    <a:pt x="2812" y="22075"/>
                  </a:cubicBezTo>
                  <a:cubicBezTo>
                    <a:pt x="2818" y="22075"/>
                    <a:pt x="2830" y="22081"/>
                    <a:pt x="2836" y="22087"/>
                  </a:cubicBezTo>
                  <a:cubicBezTo>
                    <a:pt x="2871" y="22105"/>
                    <a:pt x="2919" y="22129"/>
                    <a:pt x="2960" y="22152"/>
                  </a:cubicBezTo>
                  <a:cubicBezTo>
                    <a:pt x="3049" y="22193"/>
                    <a:pt x="3131" y="22241"/>
                    <a:pt x="3214" y="22276"/>
                  </a:cubicBezTo>
                  <a:cubicBezTo>
                    <a:pt x="3226" y="22282"/>
                    <a:pt x="3243" y="22288"/>
                    <a:pt x="3255" y="22294"/>
                  </a:cubicBezTo>
                  <a:cubicBezTo>
                    <a:pt x="3362" y="22347"/>
                    <a:pt x="3503" y="22406"/>
                    <a:pt x="3627" y="22453"/>
                  </a:cubicBezTo>
                  <a:cubicBezTo>
                    <a:pt x="3639" y="22459"/>
                    <a:pt x="3657" y="22465"/>
                    <a:pt x="3669" y="22465"/>
                  </a:cubicBezTo>
                  <a:cubicBezTo>
                    <a:pt x="3681" y="22471"/>
                    <a:pt x="3692" y="22477"/>
                    <a:pt x="3704" y="22483"/>
                  </a:cubicBezTo>
                  <a:cubicBezTo>
                    <a:pt x="3852" y="22536"/>
                    <a:pt x="4041" y="22595"/>
                    <a:pt x="4212" y="22648"/>
                  </a:cubicBezTo>
                  <a:cubicBezTo>
                    <a:pt x="4230" y="22648"/>
                    <a:pt x="4248" y="22654"/>
                    <a:pt x="4259" y="22660"/>
                  </a:cubicBezTo>
                  <a:cubicBezTo>
                    <a:pt x="4507" y="22731"/>
                    <a:pt x="4767" y="22784"/>
                    <a:pt x="4998" y="22820"/>
                  </a:cubicBezTo>
                  <a:cubicBezTo>
                    <a:pt x="5163" y="22849"/>
                    <a:pt x="5352" y="22873"/>
                    <a:pt x="5541" y="22890"/>
                  </a:cubicBezTo>
                  <a:cubicBezTo>
                    <a:pt x="5547" y="22890"/>
                    <a:pt x="5553" y="22890"/>
                    <a:pt x="5559" y="22896"/>
                  </a:cubicBezTo>
                  <a:lnTo>
                    <a:pt x="5588" y="22896"/>
                  </a:lnTo>
                  <a:cubicBezTo>
                    <a:pt x="5647" y="22902"/>
                    <a:pt x="5683" y="22902"/>
                    <a:pt x="5689" y="22902"/>
                  </a:cubicBezTo>
                  <a:lnTo>
                    <a:pt x="5695" y="22902"/>
                  </a:lnTo>
                  <a:cubicBezTo>
                    <a:pt x="5783" y="22914"/>
                    <a:pt x="5872" y="22914"/>
                    <a:pt x="5954" y="22920"/>
                  </a:cubicBezTo>
                  <a:cubicBezTo>
                    <a:pt x="6002" y="22920"/>
                    <a:pt x="6055" y="22926"/>
                    <a:pt x="6108" y="22926"/>
                  </a:cubicBezTo>
                  <a:lnTo>
                    <a:pt x="6120" y="22926"/>
                  </a:lnTo>
                  <a:cubicBezTo>
                    <a:pt x="6207" y="22928"/>
                    <a:pt x="6289" y="22929"/>
                    <a:pt x="6369" y="22929"/>
                  </a:cubicBezTo>
                  <a:cubicBezTo>
                    <a:pt x="6680" y="22929"/>
                    <a:pt x="6948" y="22912"/>
                    <a:pt x="7254" y="22879"/>
                  </a:cubicBezTo>
                  <a:cubicBezTo>
                    <a:pt x="7295" y="22879"/>
                    <a:pt x="7337" y="22873"/>
                    <a:pt x="7378" y="22867"/>
                  </a:cubicBezTo>
                  <a:cubicBezTo>
                    <a:pt x="7626" y="22849"/>
                    <a:pt x="7951" y="22802"/>
                    <a:pt x="8211" y="22743"/>
                  </a:cubicBezTo>
                  <a:cubicBezTo>
                    <a:pt x="8500" y="22684"/>
                    <a:pt x="8801" y="22613"/>
                    <a:pt x="9067" y="22536"/>
                  </a:cubicBezTo>
                  <a:cubicBezTo>
                    <a:pt x="9215" y="22501"/>
                    <a:pt x="9362" y="22459"/>
                    <a:pt x="9486" y="22412"/>
                  </a:cubicBezTo>
                  <a:cubicBezTo>
                    <a:pt x="9752" y="22329"/>
                    <a:pt x="10042" y="22235"/>
                    <a:pt x="10266" y="22134"/>
                  </a:cubicBezTo>
                  <a:cubicBezTo>
                    <a:pt x="10408" y="22075"/>
                    <a:pt x="10555" y="22010"/>
                    <a:pt x="10703" y="21940"/>
                  </a:cubicBezTo>
                  <a:cubicBezTo>
                    <a:pt x="10993" y="21815"/>
                    <a:pt x="11270" y="21691"/>
                    <a:pt x="11506" y="21573"/>
                  </a:cubicBezTo>
                  <a:cubicBezTo>
                    <a:pt x="11737" y="21461"/>
                    <a:pt x="12003" y="21319"/>
                    <a:pt x="12268" y="21160"/>
                  </a:cubicBezTo>
                  <a:cubicBezTo>
                    <a:pt x="12493" y="21036"/>
                    <a:pt x="12747" y="20870"/>
                    <a:pt x="12989" y="20705"/>
                  </a:cubicBezTo>
                  <a:cubicBezTo>
                    <a:pt x="13302" y="20498"/>
                    <a:pt x="13591" y="20292"/>
                    <a:pt x="13828" y="20103"/>
                  </a:cubicBezTo>
                  <a:cubicBezTo>
                    <a:pt x="14058" y="19920"/>
                    <a:pt x="14365" y="19683"/>
                    <a:pt x="14595" y="19471"/>
                  </a:cubicBezTo>
                  <a:cubicBezTo>
                    <a:pt x="14773" y="19317"/>
                    <a:pt x="14950" y="19152"/>
                    <a:pt x="15092" y="19010"/>
                  </a:cubicBezTo>
                  <a:cubicBezTo>
                    <a:pt x="15239" y="18862"/>
                    <a:pt x="15405" y="18691"/>
                    <a:pt x="15564" y="18520"/>
                  </a:cubicBezTo>
                  <a:cubicBezTo>
                    <a:pt x="15759" y="18319"/>
                    <a:pt x="15936" y="18118"/>
                    <a:pt x="16090" y="17929"/>
                  </a:cubicBezTo>
                  <a:cubicBezTo>
                    <a:pt x="16090" y="17923"/>
                    <a:pt x="16096" y="17923"/>
                    <a:pt x="16101" y="17917"/>
                  </a:cubicBezTo>
                  <a:cubicBezTo>
                    <a:pt x="16184" y="17811"/>
                    <a:pt x="16279" y="17693"/>
                    <a:pt x="16379" y="17569"/>
                  </a:cubicBezTo>
                  <a:lnTo>
                    <a:pt x="17472" y="17894"/>
                  </a:lnTo>
                  <a:lnTo>
                    <a:pt x="15794" y="25223"/>
                  </a:lnTo>
                  <a:cubicBezTo>
                    <a:pt x="15741" y="25466"/>
                    <a:pt x="15794" y="25779"/>
                    <a:pt x="15948" y="26080"/>
                  </a:cubicBezTo>
                  <a:cubicBezTo>
                    <a:pt x="16096" y="26387"/>
                    <a:pt x="16326" y="26647"/>
                    <a:pt x="16562" y="26783"/>
                  </a:cubicBezTo>
                  <a:lnTo>
                    <a:pt x="18854" y="28106"/>
                  </a:lnTo>
                  <a:cubicBezTo>
                    <a:pt x="18981" y="28180"/>
                    <a:pt x="19101" y="28214"/>
                    <a:pt x="19207" y="28214"/>
                  </a:cubicBezTo>
                  <a:cubicBezTo>
                    <a:pt x="19467" y="28214"/>
                    <a:pt x="19645" y="28007"/>
                    <a:pt x="19645" y="27651"/>
                  </a:cubicBezTo>
                  <a:cubicBezTo>
                    <a:pt x="19651" y="27149"/>
                    <a:pt x="19297" y="26535"/>
                    <a:pt x="18860" y="26287"/>
                  </a:cubicBezTo>
                  <a:lnTo>
                    <a:pt x="17566" y="25536"/>
                  </a:lnTo>
                  <a:lnTo>
                    <a:pt x="19303" y="17917"/>
                  </a:lnTo>
                  <a:cubicBezTo>
                    <a:pt x="19368" y="17646"/>
                    <a:pt x="19285" y="17279"/>
                    <a:pt x="19090" y="16943"/>
                  </a:cubicBezTo>
                  <a:cubicBezTo>
                    <a:pt x="18937" y="16689"/>
                    <a:pt x="18742" y="16476"/>
                    <a:pt x="18535" y="16358"/>
                  </a:cubicBezTo>
                  <a:cubicBezTo>
                    <a:pt x="18470" y="16323"/>
                    <a:pt x="18411" y="16293"/>
                    <a:pt x="18346" y="16275"/>
                  </a:cubicBezTo>
                  <a:lnTo>
                    <a:pt x="17383" y="15992"/>
                  </a:lnTo>
                  <a:cubicBezTo>
                    <a:pt x="17419" y="15915"/>
                    <a:pt x="17460" y="15838"/>
                    <a:pt x="17489" y="15767"/>
                  </a:cubicBezTo>
                  <a:cubicBezTo>
                    <a:pt x="17501" y="15750"/>
                    <a:pt x="17507" y="15732"/>
                    <a:pt x="17513" y="15714"/>
                  </a:cubicBezTo>
                  <a:cubicBezTo>
                    <a:pt x="17554" y="15632"/>
                    <a:pt x="17590" y="15549"/>
                    <a:pt x="17619" y="15478"/>
                  </a:cubicBezTo>
                  <a:cubicBezTo>
                    <a:pt x="17714" y="15265"/>
                    <a:pt x="17791" y="15065"/>
                    <a:pt x="17850" y="14881"/>
                  </a:cubicBezTo>
                  <a:cubicBezTo>
                    <a:pt x="17856" y="14864"/>
                    <a:pt x="17862" y="14852"/>
                    <a:pt x="17862" y="14840"/>
                  </a:cubicBezTo>
                  <a:cubicBezTo>
                    <a:pt x="17867" y="14834"/>
                    <a:pt x="17867" y="14822"/>
                    <a:pt x="17873" y="14811"/>
                  </a:cubicBezTo>
                  <a:cubicBezTo>
                    <a:pt x="17879" y="14787"/>
                    <a:pt x="17885" y="14763"/>
                    <a:pt x="17897" y="14740"/>
                  </a:cubicBezTo>
                  <a:cubicBezTo>
                    <a:pt x="17932" y="14610"/>
                    <a:pt x="17986" y="14427"/>
                    <a:pt x="18033" y="14220"/>
                  </a:cubicBezTo>
                  <a:cubicBezTo>
                    <a:pt x="18045" y="14173"/>
                    <a:pt x="18068" y="14084"/>
                    <a:pt x="18086" y="13960"/>
                  </a:cubicBezTo>
                  <a:cubicBezTo>
                    <a:pt x="18104" y="13889"/>
                    <a:pt x="18116" y="13812"/>
                    <a:pt x="18121" y="13736"/>
                  </a:cubicBezTo>
                  <a:cubicBezTo>
                    <a:pt x="18127" y="13712"/>
                    <a:pt x="18127" y="13688"/>
                    <a:pt x="18133" y="13671"/>
                  </a:cubicBezTo>
                  <a:lnTo>
                    <a:pt x="22604" y="15194"/>
                  </a:lnTo>
                  <a:lnTo>
                    <a:pt x="20915" y="22577"/>
                  </a:lnTo>
                  <a:cubicBezTo>
                    <a:pt x="20862" y="22820"/>
                    <a:pt x="20915" y="23133"/>
                    <a:pt x="21069" y="23440"/>
                  </a:cubicBezTo>
                  <a:cubicBezTo>
                    <a:pt x="21216" y="23741"/>
                    <a:pt x="21447" y="24001"/>
                    <a:pt x="21689" y="24137"/>
                  </a:cubicBezTo>
                  <a:lnTo>
                    <a:pt x="23975" y="25460"/>
                  </a:lnTo>
                  <a:cubicBezTo>
                    <a:pt x="24102" y="25534"/>
                    <a:pt x="24222" y="25568"/>
                    <a:pt x="24328" y="25568"/>
                  </a:cubicBezTo>
                  <a:cubicBezTo>
                    <a:pt x="24588" y="25568"/>
                    <a:pt x="24768" y="25361"/>
                    <a:pt x="24772" y="25005"/>
                  </a:cubicBezTo>
                  <a:cubicBezTo>
                    <a:pt x="24772" y="24503"/>
                    <a:pt x="24418" y="23889"/>
                    <a:pt x="23980" y="23641"/>
                  </a:cubicBezTo>
                  <a:lnTo>
                    <a:pt x="22687" y="22890"/>
                  </a:lnTo>
                  <a:lnTo>
                    <a:pt x="24423" y="15271"/>
                  </a:lnTo>
                  <a:cubicBezTo>
                    <a:pt x="24488" y="15005"/>
                    <a:pt x="24412" y="14645"/>
                    <a:pt x="24223" y="14314"/>
                  </a:cubicBezTo>
                  <a:cubicBezTo>
                    <a:pt x="24069" y="14049"/>
                    <a:pt x="23868" y="13836"/>
                    <a:pt x="23656" y="13712"/>
                  </a:cubicBezTo>
                  <a:cubicBezTo>
                    <a:pt x="23602" y="13682"/>
                    <a:pt x="23549" y="13659"/>
                    <a:pt x="23496" y="13641"/>
                  </a:cubicBezTo>
                  <a:lnTo>
                    <a:pt x="21695" y="13027"/>
                  </a:lnTo>
                  <a:cubicBezTo>
                    <a:pt x="21707" y="13021"/>
                    <a:pt x="21724" y="13015"/>
                    <a:pt x="21742" y="13009"/>
                  </a:cubicBezTo>
                  <a:cubicBezTo>
                    <a:pt x="21789" y="12991"/>
                    <a:pt x="21831" y="12974"/>
                    <a:pt x="21878" y="12956"/>
                  </a:cubicBezTo>
                  <a:cubicBezTo>
                    <a:pt x="21896" y="12950"/>
                    <a:pt x="21913" y="12944"/>
                    <a:pt x="21931" y="12932"/>
                  </a:cubicBezTo>
                  <a:cubicBezTo>
                    <a:pt x="21990" y="12915"/>
                    <a:pt x="22043" y="12891"/>
                    <a:pt x="22096" y="12867"/>
                  </a:cubicBezTo>
                  <a:cubicBezTo>
                    <a:pt x="22120" y="12862"/>
                    <a:pt x="22144" y="12850"/>
                    <a:pt x="22167" y="12844"/>
                  </a:cubicBezTo>
                  <a:cubicBezTo>
                    <a:pt x="22215" y="12820"/>
                    <a:pt x="22268" y="12802"/>
                    <a:pt x="22309" y="12779"/>
                  </a:cubicBezTo>
                  <a:cubicBezTo>
                    <a:pt x="22339" y="12767"/>
                    <a:pt x="22368" y="12755"/>
                    <a:pt x="22392" y="12743"/>
                  </a:cubicBezTo>
                  <a:cubicBezTo>
                    <a:pt x="22421" y="12732"/>
                    <a:pt x="22451" y="12720"/>
                    <a:pt x="22474" y="12708"/>
                  </a:cubicBezTo>
                  <a:cubicBezTo>
                    <a:pt x="22516" y="12684"/>
                    <a:pt x="22563" y="12667"/>
                    <a:pt x="22604" y="12649"/>
                  </a:cubicBezTo>
                  <a:cubicBezTo>
                    <a:pt x="22622" y="12637"/>
                    <a:pt x="22646" y="12625"/>
                    <a:pt x="22663" y="12619"/>
                  </a:cubicBezTo>
                  <a:cubicBezTo>
                    <a:pt x="22705" y="12596"/>
                    <a:pt x="22740" y="12578"/>
                    <a:pt x="22782" y="12560"/>
                  </a:cubicBezTo>
                  <a:cubicBezTo>
                    <a:pt x="22817" y="12543"/>
                    <a:pt x="22852" y="12525"/>
                    <a:pt x="22888" y="12507"/>
                  </a:cubicBezTo>
                  <a:cubicBezTo>
                    <a:pt x="22900" y="12495"/>
                    <a:pt x="22917" y="12489"/>
                    <a:pt x="22929" y="12478"/>
                  </a:cubicBezTo>
                  <a:cubicBezTo>
                    <a:pt x="22994" y="12448"/>
                    <a:pt x="23047" y="12419"/>
                    <a:pt x="23083" y="12395"/>
                  </a:cubicBezTo>
                  <a:cubicBezTo>
                    <a:pt x="23219" y="12318"/>
                    <a:pt x="23402" y="12206"/>
                    <a:pt x="23526" y="12117"/>
                  </a:cubicBezTo>
                  <a:cubicBezTo>
                    <a:pt x="23579" y="12076"/>
                    <a:pt x="23626" y="12041"/>
                    <a:pt x="23673" y="12011"/>
                  </a:cubicBezTo>
                  <a:cubicBezTo>
                    <a:pt x="23709" y="11987"/>
                    <a:pt x="23750" y="11958"/>
                    <a:pt x="23786" y="11934"/>
                  </a:cubicBezTo>
                  <a:cubicBezTo>
                    <a:pt x="23845" y="11887"/>
                    <a:pt x="23921" y="11834"/>
                    <a:pt x="23992" y="11775"/>
                  </a:cubicBezTo>
                  <a:cubicBezTo>
                    <a:pt x="24075" y="11710"/>
                    <a:pt x="24146" y="11645"/>
                    <a:pt x="24234" y="11568"/>
                  </a:cubicBezTo>
                  <a:cubicBezTo>
                    <a:pt x="24258" y="11538"/>
                    <a:pt x="24294" y="11509"/>
                    <a:pt x="24323" y="11485"/>
                  </a:cubicBezTo>
                  <a:cubicBezTo>
                    <a:pt x="24364" y="11444"/>
                    <a:pt x="24406" y="11403"/>
                    <a:pt x="24441" y="11373"/>
                  </a:cubicBezTo>
                  <a:cubicBezTo>
                    <a:pt x="24447" y="11367"/>
                    <a:pt x="24453" y="11361"/>
                    <a:pt x="24453" y="11361"/>
                  </a:cubicBezTo>
                  <a:cubicBezTo>
                    <a:pt x="24471" y="11338"/>
                    <a:pt x="24494" y="11320"/>
                    <a:pt x="24506" y="11308"/>
                  </a:cubicBezTo>
                  <a:cubicBezTo>
                    <a:pt x="24536" y="11279"/>
                    <a:pt x="24571" y="11243"/>
                    <a:pt x="24601" y="11208"/>
                  </a:cubicBezTo>
                  <a:cubicBezTo>
                    <a:pt x="24660" y="11149"/>
                    <a:pt x="24713" y="11090"/>
                    <a:pt x="24760" y="11036"/>
                  </a:cubicBezTo>
                  <a:cubicBezTo>
                    <a:pt x="24772" y="11031"/>
                    <a:pt x="24778" y="11019"/>
                    <a:pt x="24790" y="11007"/>
                  </a:cubicBezTo>
                  <a:cubicBezTo>
                    <a:pt x="24801" y="10995"/>
                    <a:pt x="24813" y="10983"/>
                    <a:pt x="24819" y="10971"/>
                  </a:cubicBezTo>
                  <a:cubicBezTo>
                    <a:pt x="24843" y="10948"/>
                    <a:pt x="24861" y="10924"/>
                    <a:pt x="24878" y="10901"/>
                  </a:cubicBezTo>
                  <a:cubicBezTo>
                    <a:pt x="24884" y="10895"/>
                    <a:pt x="24884" y="10895"/>
                    <a:pt x="24890" y="10889"/>
                  </a:cubicBezTo>
                  <a:cubicBezTo>
                    <a:pt x="24985" y="10777"/>
                    <a:pt x="25061" y="10676"/>
                    <a:pt x="25126" y="10588"/>
                  </a:cubicBezTo>
                  <a:cubicBezTo>
                    <a:pt x="25132" y="10576"/>
                    <a:pt x="25144" y="10564"/>
                    <a:pt x="25150" y="10552"/>
                  </a:cubicBezTo>
                  <a:cubicBezTo>
                    <a:pt x="25179" y="10511"/>
                    <a:pt x="25209" y="10469"/>
                    <a:pt x="25233" y="10434"/>
                  </a:cubicBezTo>
                  <a:cubicBezTo>
                    <a:pt x="25239" y="10434"/>
                    <a:pt x="25239" y="10428"/>
                    <a:pt x="25244" y="10422"/>
                  </a:cubicBezTo>
                  <a:cubicBezTo>
                    <a:pt x="25244" y="10416"/>
                    <a:pt x="25250" y="10416"/>
                    <a:pt x="25250" y="10410"/>
                  </a:cubicBezTo>
                  <a:cubicBezTo>
                    <a:pt x="25262" y="10387"/>
                    <a:pt x="25280" y="10369"/>
                    <a:pt x="25292" y="10351"/>
                  </a:cubicBezTo>
                  <a:cubicBezTo>
                    <a:pt x="25345" y="10269"/>
                    <a:pt x="25398" y="10192"/>
                    <a:pt x="25445" y="10109"/>
                  </a:cubicBezTo>
                  <a:lnTo>
                    <a:pt x="30129" y="11503"/>
                  </a:lnTo>
                  <a:lnTo>
                    <a:pt x="28457" y="18833"/>
                  </a:lnTo>
                  <a:cubicBezTo>
                    <a:pt x="28404" y="19069"/>
                    <a:pt x="28457" y="19388"/>
                    <a:pt x="28605" y="19689"/>
                  </a:cubicBezTo>
                  <a:cubicBezTo>
                    <a:pt x="28759" y="19996"/>
                    <a:pt x="28989" y="20256"/>
                    <a:pt x="29225" y="20392"/>
                  </a:cubicBezTo>
                  <a:lnTo>
                    <a:pt x="31517" y="21715"/>
                  </a:lnTo>
                  <a:cubicBezTo>
                    <a:pt x="31644" y="21789"/>
                    <a:pt x="31764" y="21824"/>
                    <a:pt x="31871" y="21824"/>
                  </a:cubicBezTo>
                  <a:cubicBezTo>
                    <a:pt x="32130" y="21824"/>
                    <a:pt x="32308" y="21616"/>
                    <a:pt x="32308" y="21260"/>
                  </a:cubicBezTo>
                  <a:cubicBezTo>
                    <a:pt x="32314" y="20758"/>
                    <a:pt x="31960" y="20144"/>
                    <a:pt x="31523" y="19896"/>
                  </a:cubicBezTo>
                  <a:lnTo>
                    <a:pt x="30223" y="19146"/>
                  </a:lnTo>
                  <a:lnTo>
                    <a:pt x="31966" y="11527"/>
                  </a:lnTo>
                  <a:cubicBezTo>
                    <a:pt x="32025" y="11255"/>
                    <a:pt x="31948" y="10889"/>
                    <a:pt x="31753" y="10552"/>
                  </a:cubicBezTo>
                  <a:cubicBezTo>
                    <a:pt x="31600" y="10292"/>
                    <a:pt x="31405" y="10086"/>
                    <a:pt x="31198" y="9967"/>
                  </a:cubicBezTo>
                  <a:cubicBezTo>
                    <a:pt x="31133" y="9932"/>
                    <a:pt x="31068" y="9902"/>
                    <a:pt x="31009" y="9885"/>
                  </a:cubicBezTo>
                  <a:lnTo>
                    <a:pt x="26160" y="8449"/>
                  </a:lnTo>
                  <a:cubicBezTo>
                    <a:pt x="26160" y="8444"/>
                    <a:pt x="26160" y="8444"/>
                    <a:pt x="26160" y="8438"/>
                  </a:cubicBezTo>
                  <a:cubicBezTo>
                    <a:pt x="26166" y="8414"/>
                    <a:pt x="26172" y="8390"/>
                    <a:pt x="26184" y="8367"/>
                  </a:cubicBezTo>
                  <a:cubicBezTo>
                    <a:pt x="26189" y="8349"/>
                    <a:pt x="26195" y="8325"/>
                    <a:pt x="26201" y="8308"/>
                  </a:cubicBezTo>
                  <a:cubicBezTo>
                    <a:pt x="26219" y="8308"/>
                    <a:pt x="26237" y="8314"/>
                    <a:pt x="26254" y="8320"/>
                  </a:cubicBezTo>
                  <a:cubicBezTo>
                    <a:pt x="26296" y="8325"/>
                    <a:pt x="26331" y="8337"/>
                    <a:pt x="26367" y="8343"/>
                  </a:cubicBezTo>
                  <a:cubicBezTo>
                    <a:pt x="26384" y="8349"/>
                    <a:pt x="26396" y="8349"/>
                    <a:pt x="26414" y="8355"/>
                  </a:cubicBezTo>
                  <a:cubicBezTo>
                    <a:pt x="26473" y="8367"/>
                    <a:pt x="26532" y="8373"/>
                    <a:pt x="26597" y="8385"/>
                  </a:cubicBezTo>
                  <a:cubicBezTo>
                    <a:pt x="26739" y="8408"/>
                    <a:pt x="26869" y="8420"/>
                    <a:pt x="26981" y="8426"/>
                  </a:cubicBezTo>
                  <a:lnTo>
                    <a:pt x="27022" y="8426"/>
                  </a:lnTo>
                  <a:cubicBezTo>
                    <a:pt x="27093" y="8430"/>
                    <a:pt x="27158" y="8434"/>
                    <a:pt x="27218" y="8434"/>
                  </a:cubicBezTo>
                  <a:cubicBezTo>
                    <a:pt x="27242" y="8434"/>
                    <a:pt x="27266" y="8433"/>
                    <a:pt x="27288" y="8432"/>
                  </a:cubicBezTo>
                  <a:lnTo>
                    <a:pt x="27318" y="8432"/>
                  </a:lnTo>
                  <a:cubicBezTo>
                    <a:pt x="27377" y="8432"/>
                    <a:pt x="27436" y="8432"/>
                    <a:pt x="27507" y="8426"/>
                  </a:cubicBezTo>
                  <a:cubicBezTo>
                    <a:pt x="27648" y="8420"/>
                    <a:pt x="27701" y="8420"/>
                    <a:pt x="27855" y="8396"/>
                  </a:cubicBezTo>
                  <a:cubicBezTo>
                    <a:pt x="28014" y="8379"/>
                    <a:pt x="28162" y="8355"/>
                    <a:pt x="28328" y="8320"/>
                  </a:cubicBezTo>
                  <a:cubicBezTo>
                    <a:pt x="28339" y="8320"/>
                    <a:pt x="28351" y="8314"/>
                    <a:pt x="28369" y="8308"/>
                  </a:cubicBezTo>
                  <a:cubicBezTo>
                    <a:pt x="28387" y="8308"/>
                    <a:pt x="28404" y="8302"/>
                    <a:pt x="28416" y="8302"/>
                  </a:cubicBezTo>
                  <a:cubicBezTo>
                    <a:pt x="28428" y="8296"/>
                    <a:pt x="28434" y="8296"/>
                    <a:pt x="28446" y="8290"/>
                  </a:cubicBezTo>
                  <a:lnTo>
                    <a:pt x="28463" y="8290"/>
                  </a:lnTo>
                  <a:cubicBezTo>
                    <a:pt x="28469" y="8290"/>
                    <a:pt x="28475" y="8284"/>
                    <a:pt x="28475" y="8284"/>
                  </a:cubicBezTo>
                  <a:cubicBezTo>
                    <a:pt x="28552" y="8266"/>
                    <a:pt x="28617" y="8249"/>
                    <a:pt x="28676" y="8231"/>
                  </a:cubicBezTo>
                  <a:cubicBezTo>
                    <a:pt x="28682" y="8231"/>
                    <a:pt x="28688" y="8231"/>
                    <a:pt x="28694" y="8225"/>
                  </a:cubicBezTo>
                  <a:cubicBezTo>
                    <a:pt x="28865" y="8178"/>
                    <a:pt x="28983" y="8136"/>
                    <a:pt x="28983" y="8136"/>
                  </a:cubicBezTo>
                  <a:cubicBezTo>
                    <a:pt x="29007" y="8131"/>
                    <a:pt x="29024" y="8119"/>
                    <a:pt x="29048" y="8113"/>
                  </a:cubicBezTo>
                  <a:cubicBezTo>
                    <a:pt x="29078" y="8101"/>
                    <a:pt x="29101" y="8095"/>
                    <a:pt x="29125" y="8083"/>
                  </a:cubicBezTo>
                  <a:cubicBezTo>
                    <a:pt x="29178" y="8066"/>
                    <a:pt x="29231" y="8048"/>
                    <a:pt x="29278" y="8030"/>
                  </a:cubicBezTo>
                  <a:cubicBezTo>
                    <a:pt x="29503" y="7942"/>
                    <a:pt x="29686" y="7853"/>
                    <a:pt x="29816" y="7788"/>
                  </a:cubicBezTo>
                  <a:cubicBezTo>
                    <a:pt x="29899" y="7747"/>
                    <a:pt x="30023" y="7688"/>
                    <a:pt x="30164" y="7605"/>
                  </a:cubicBezTo>
                  <a:cubicBezTo>
                    <a:pt x="30324" y="7522"/>
                    <a:pt x="30460" y="7434"/>
                    <a:pt x="30596" y="7339"/>
                  </a:cubicBezTo>
                  <a:cubicBezTo>
                    <a:pt x="30690" y="7280"/>
                    <a:pt x="30773" y="7215"/>
                    <a:pt x="30844" y="7156"/>
                  </a:cubicBezTo>
                  <a:cubicBezTo>
                    <a:pt x="30844" y="7156"/>
                    <a:pt x="30844" y="7156"/>
                    <a:pt x="30850" y="7150"/>
                  </a:cubicBezTo>
                  <a:cubicBezTo>
                    <a:pt x="30891" y="7115"/>
                    <a:pt x="30932" y="7079"/>
                    <a:pt x="30974" y="7044"/>
                  </a:cubicBezTo>
                  <a:cubicBezTo>
                    <a:pt x="30991" y="7032"/>
                    <a:pt x="30997" y="7020"/>
                    <a:pt x="31015" y="7008"/>
                  </a:cubicBezTo>
                  <a:cubicBezTo>
                    <a:pt x="31103" y="6926"/>
                    <a:pt x="31163" y="6867"/>
                    <a:pt x="31245" y="6778"/>
                  </a:cubicBezTo>
                  <a:cubicBezTo>
                    <a:pt x="31304" y="6713"/>
                    <a:pt x="31357" y="6654"/>
                    <a:pt x="31405" y="6595"/>
                  </a:cubicBezTo>
                  <a:cubicBezTo>
                    <a:pt x="31434" y="6559"/>
                    <a:pt x="31464" y="6518"/>
                    <a:pt x="31493" y="6477"/>
                  </a:cubicBezTo>
                  <a:cubicBezTo>
                    <a:pt x="31611" y="6323"/>
                    <a:pt x="31694" y="6187"/>
                    <a:pt x="31747" y="6105"/>
                  </a:cubicBezTo>
                  <a:cubicBezTo>
                    <a:pt x="31765" y="6075"/>
                    <a:pt x="31854" y="5933"/>
                    <a:pt x="31948" y="5715"/>
                  </a:cubicBezTo>
                  <a:cubicBezTo>
                    <a:pt x="31960" y="5697"/>
                    <a:pt x="31966" y="5679"/>
                    <a:pt x="31972" y="5668"/>
                  </a:cubicBezTo>
                  <a:cubicBezTo>
                    <a:pt x="31984" y="5644"/>
                    <a:pt x="31989" y="5620"/>
                    <a:pt x="32001" y="5591"/>
                  </a:cubicBezTo>
                  <a:cubicBezTo>
                    <a:pt x="32001" y="5591"/>
                    <a:pt x="32007" y="5585"/>
                    <a:pt x="32007" y="5579"/>
                  </a:cubicBezTo>
                  <a:cubicBezTo>
                    <a:pt x="32007" y="5579"/>
                    <a:pt x="32007" y="5573"/>
                    <a:pt x="32007" y="5573"/>
                  </a:cubicBezTo>
                  <a:cubicBezTo>
                    <a:pt x="32043" y="5485"/>
                    <a:pt x="32084" y="5390"/>
                    <a:pt x="32113" y="5284"/>
                  </a:cubicBezTo>
                  <a:cubicBezTo>
                    <a:pt x="32119" y="5272"/>
                    <a:pt x="32119" y="5266"/>
                    <a:pt x="32125" y="5254"/>
                  </a:cubicBezTo>
                  <a:cubicBezTo>
                    <a:pt x="32137" y="5219"/>
                    <a:pt x="32149" y="5183"/>
                    <a:pt x="32155" y="5142"/>
                  </a:cubicBezTo>
                  <a:cubicBezTo>
                    <a:pt x="32167" y="5107"/>
                    <a:pt x="32178" y="5065"/>
                    <a:pt x="32190" y="5030"/>
                  </a:cubicBezTo>
                  <a:cubicBezTo>
                    <a:pt x="32232" y="4841"/>
                    <a:pt x="32261" y="4693"/>
                    <a:pt x="32273" y="4569"/>
                  </a:cubicBezTo>
                  <a:cubicBezTo>
                    <a:pt x="32285" y="4469"/>
                    <a:pt x="32297" y="4368"/>
                    <a:pt x="32302" y="4262"/>
                  </a:cubicBezTo>
                  <a:cubicBezTo>
                    <a:pt x="32302" y="4256"/>
                    <a:pt x="32302" y="4256"/>
                    <a:pt x="32302" y="4250"/>
                  </a:cubicBezTo>
                  <a:cubicBezTo>
                    <a:pt x="32308" y="4179"/>
                    <a:pt x="32308" y="4114"/>
                    <a:pt x="32308" y="4049"/>
                  </a:cubicBezTo>
                  <a:cubicBezTo>
                    <a:pt x="32308" y="4014"/>
                    <a:pt x="32308" y="3984"/>
                    <a:pt x="32308" y="3955"/>
                  </a:cubicBezTo>
                  <a:cubicBezTo>
                    <a:pt x="32308" y="3943"/>
                    <a:pt x="32302" y="3931"/>
                    <a:pt x="32302" y="3919"/>
                  </a:cubicBezTo>
                  <a:cubicBezTo>
                    <a:pt x="32302" y="3866"/>
                    <a:pt x="32297" y="3813"/>
                    <a:pt x="32297" y="3754"/>
                  </a:cubicBezTo>
                  <a:cubicBezTo>
                    <a:pt x="32297" y="3719"/>
                    <a:pt x="32285" y="3606"/>
                    <a:pt x="32267" y="3482"/>
                  </a:cubicBezTo>
                  <a:cubicBezTo>
                    <a:pt x="32267" y="3465"/>
                    <a:pt x="32255" y="3411"/>
                    <a:pt x="32243" y="3335"/>
                  </a:cubicBezTo>
                  <a:cubicBezTo>
                    <a:pt x="32243" y="3335"/>
                    <a:pt x="32243" y="3329"/>
                    <a:pt x="32243" y="3323"/>
                  </a:cubicBezTo>
                  <a:cubicBezTo>
                    <a:pt x="32208" y="3152"/>
                    <a:pt x="32143" y="2862"/>
                    <a:pt x="32019" y="2543"/>
                  </a:cubicBezTo>
                  <a:cubicBezTo>
                    <a:pt x="32013" y="2543"/>
                    <a:pt x="32013" y="2537"/>
                    <a:pt x="32013" y="2537"/>
                  </a:cubicBezTo>
                  <a:cubicBezTo>
                    <a:pt x="31984" y="2460"/>
                    <a:pt x="31948" y="2384"/>
                    <a:pt x="31913" y="2307"/>
                  </a:cubicBezTo>
                  <a:cubicBezTo>
                    <a:pt x="31895" y="2271"/>
                    <a:pt x="31877" y="2242"/>
                    <a:pt x="31859" y="2207"/>
                  </a:cubicBezTo>
                  <a:cubicBezTo>
                    <a:pt x="31848" y="2177"/>
                    <a:pt x="31836" y="2153"/>
                    <a:pt x="31818" y="2124"/>
                  </a:cubicBezTo>
                  <a:cubicBezTo>
                    <a:pt x="31800" y="2094"/>
                    <a:pt x="31789" y="2065"/>
                    <a:pt x="31771" y="2035"/>
                  </a:cubicBezTo>
                  <a:cubicBezTo>
                    <a:pt x="31765" y="2023"/>
                    <a:pt x="31759" y="2012"/>
                    <a:pt x="31747" y="2000"/>
                  </a:cubicBezTo>
                  <a:cubicBezTo>
                    <a:pt x="31741" y="1982"/>
                    <a:pt x="31730" y="1964"/>
                    <a:pt x="31718" y="1947"/>
                  </a:cubicBezTo>
                  <a:cubicBezTo>
                    <a:pt x="31665" y="1852"/>
                    <a:pt x="31606" y="1764"/>
                    <a:pt x="31546" y="1687"/>
                  </a:cubicBezTo>
                  <a:cubicBezTo>
                    <a:pt x="31541" y="1687"/>
                    <a:pt x="31476" y="1586"/>
                    <a:pt x="31369" y="1462"/>
                  </a:cubicBezTo>
                  <a:cubicBezTo>
                    <a:pt x="31310" y="1391"/>
                    <a:pt x="31245" y="1315"/>
                    <a:pt x="31174" y="1244"/>
                  </a:cubicBezTo>
                  <a:cubicBezTo>
                    <a:pt x="31174" y="1244"/>
                    <a:pt x="31174" y="1244"/>
                    <a:pt x="31174" y="1238"/>
                  </a:cubicBezTo>
                  <a:cubicBezTo>
                    <a:pt x="31168" y="1238"/>
                    <a:pt x="31168" y="1238"/>
                    <a:pt x="31168" y="1232"/>
                  </a:cubicBezTo>
                  <a:cubicBezTo>
                    <a:pt x="31068" y="1132"/>
                    <a:pt x="30938" y="1002"/>
                    <a:pt x="30696" y="813"/>
                  </a:cubicBezTo>
                  <a:cubicBezTo>
                    <a:pt x="30259" y="482"/>
                    <a:pt x="29828" y="316"/>
                    <a:pt x="29745" y="281"/>
                  </a:cubicBezTo>
                  <a:cubicBezTo>
                    <a:pt x="29721" y="275"/>
                    <a:pt x="29704" y="269"/>
                    <a:pt x="29680" y="257"/>
                  </a:cubicBezTo>
                  <a:cubicBezTo>
                    <a:pt x="29662" y="252"/>
                    <a:pt x="29639" y="246"/>
                    <a:pt x="29627" y="240"/>
                  </a:cubicBezTo>
                  <a:cubicBezTo>
                    <a:pt x="29568" y="216"/>
                    <a:pt x="29509" y="198"/>
                    <a:pt x="29444" y="175"/>
                  </a:cubicBezTo>
                  <a:lnTo>
                    <a:pt x="29438" y="175"/>
                  </a:lnTo>
                  <a:cubicBezTo>
                    <a:pt x="29326" y="139"/>
                    <a:pt x="29213" y="110"/>
                    <a:pt x="29113" y="92"/>
                  </a:cubicBezTo>
                  <a:cubicBezTo>
                    <a:pt x="29107" y="92"/>
                    <a:pt x="29107" y="92"/>
                    <a:pt x="29101" y="86"/>
                  </a:cubicBezTo>
                  <a:lnTo>
                    <a:pt x="29089" y="86"/>
                  </a:lnTo>
                  <a:cubicBezTo>
                    <a:pt x="29036" y="74"/>
                    <a:pt x="28977" y="63"/>
                    <a:pt x="28912" y="51"/>
                  </a:cubicBezTo>
                  <a:cubicBezTo>
                    <a:pt x="28895" y="51"/>
                    <a:pt x="28871" y="45"/>
                    <a:pt x="28853" y="45"/>
                  </a:cubicBezTo>
                  <a:cubicBezTo>
                    <a:pt x="28747" y="27"/>
                    <a:pt x="28635" y="15"/>
                    <a:pt x="28540" y="9"/>
                  </a:cubicBezTo>
                  <a:cubicBezTo>
                    <a:pt x="28481" y="9"/>
                    <a:pt x="28428" y="3"/>
                    <a:pt x="28375" y="3"/>
                  </a:cubicBezTo>
                  <a:lnTo>
                    <a:pt x="28345" y="3"/>
                  </a:lnTo>
                  <a:cubicBezTo>
                    <a:pt x="28320" y="1"/>
                    <a:pt x="28293" y="1"/>
                    <a:pt x="28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4"/>
            <p:cNvSpPr/>
            <p:nvPr/>
          </p:nvSpPr>
          <p:spPr>
            <a:xfrm>
              <a:off x="1112300" y="4263525"/>
              <a:ext cx="231550" cy="321950"/>
            </a:xfrm>
            <a:custGeom>
              <a:avLst/>
              <a:gdLst/>
              <a:ahLst/>
              <a:cxnLst/>
              <a:rect l="l" t="t" r="r" b="b"/>
              <a:pathLst>
                <a:path w="9262" h="12878" extrusionOk="0">
                  <a:moveTo>
                    <a:pt x="817" y="0"/>
                  </a:moveTo>
                  <a:cubicBezTo>
                    <a:pt x="744" y="0"/>
                    <a:pt x="675" y="16"/>
                    <a:pt x="614" y="49"/>
                  </a:cubicBezTo>
                  <a:cubicBezTo>
                    <a:pt x="419" y="162"/>
                    <a:pt x="337" y="433"/>
                    <a:pt x="396" y="776"/>
                  </a:cubicBezTo>
                  <a:lnTo>
                    <a:pt x="2091" y="10374"/>
                  </a:lnTo>
                  <a:lnTo>
                    <a:pt x="792" y="9629"/>
                  </a:lnTo>
                  <a:cubicBezTo>
                    <a:pt x="663" y="9555"/>
                    <a:pt x="542" y="9519"/>
                    <a:pt x="435" y="9519"/>
                  </a:cubicBezTo>
                  <a:cubicBezTo>
                    <a:pt x="177" y="9519"/>
                    <a:pt x="0" y="9724"/>
                    <a:pt x="0" y="10078"/>
                  </a:cubicBezTo>
                  <a:cubicBezTo>
                    <a:pt x="0" y="10580"/>
                    <a:pt x="349" y="11195"/>
                    <a:pt x="792" y="11449"/>
                  </a:cubicBezTo>
                  <a:lnTo>
                    <a:pt x="3077" y="12772"/>
                  </a:lnTo>
                  <a:cubicBezTo>
                    <a:pt x="3202" y="12842"/>
                    <a:pt x="3324" y="12877"/>
                    <a:pt x="3433" y="12877"/>
                  </a:cubicBezTo>
                  <a:cubicBezTo>
                    <a:pt x="3535" y="12877"/>
                    <a:pt x="3626" y="12846"/>
                    <a:pt x="3697" y="12783"/>
                  </a:cubicBezTo>
                  <a:cubicBezTo>
                    <a:pt x="3851" y="12653"/>
                    <a:pt x="3904" y="12405"/>
                    <a:pt x="3851" y="12104"/>
                  </a:cubicBezTo>
                  <a:lnTo>
                    <a:pt x="2227" y="2867"/>
                  </a:lnTo>
                  <a:lnTo>
                    <a:pt x="8192" y="7987"/>
                  </a:lnTo>
                  <a:cubicBezTo>
                    <a:pt x="8257" y="8041"/>
                    <a:pt x="8322" y="8088"/>
                    <a:pt x="8381" y="8123"/>
                  </a:cubicBezTo>
                  <a:cubicBezTo>
                    <a:pt x="8507" y="8195"/>
                    <a:pt x="8628" y="8231"/>
                    <a:pt x="8737" y="8231"/>
                  </a:cubicBezTo>
                  <a:cubicBezTo>
                    <a:pt x="8939" y="8231"/>
                    <a:pt x="9097" y="8108"/>
                    <a:pt x="9155" y="7869"/>
                  </a:cubicBezTo>
                  <a:cubicBezTo>
                    <a:pt x="9261" y="7444"/>
                    <a:pt x="9001" y="6800"/>
                    <a:pt x="8576" y="6434"/>
                  </a:cubicBezTo>
                  <a:lnTo>
                    <a:pt x="1364" y="244"/>
                  </a:lnTo>
                  <a:cubicBezTo>
                    <a:pt x="1300" y="191"/>
                    <a:pt x="1235" y="144"/>
                    <a:pt x="1175" y="108"/>
                  </a:cubicBezTo>
                  <a:cubicBezTo>
                    <a:pt x="1051" y="37"/>
                    <a:pt x="929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4"/>
            <p:cNvSpPr/>
            <p:nvPr/>
          </p:nvSpPr>
          <p:spPr>
            <a:xfrm>
              <a:off x="788625" y="4420950"/>
              <a:ext cx="231550" cy="321925"/>
            </a:xfrm>
            <a:custGeom>
              <a:avLst/>
              <a:gdLst/>
              <a:ahLst/>
              <a:cxnLst/>
              <a:rect l="l" t="t" r="r" b="b"/>
              <a:pathLst>
                <a:path w="9262" h="12877" extrusionOk="0">
                  <a:moveTo>
                    <a:pt x="829" y="1"/>
                  </a:moveTo>
                  <a:cubicBezTo>
                    <a:pt x="754" y="1"/>
                    <a:pt x="683" y="18"/>
                    <a:pt x="621" y="54"/>
                  </a:cubicBezTo>
                  <a:cubicBezTo>
                    <a:pt x="426" y="161"/>
                    <a:pt x="343" y="432"/>
                    <a:pt x="402" y="781"/>
                  </a:cubicBezTo>
                  <a:lnTo>
                    <a:pt x="2091" y="10373"/>
                  </a:lnTo>
                  <a:lnTo>
                    <a:pt x="798" y="9628"/>
                  </a:lnTo>
                  <a:cubicBezTo>
                    <a:pt x="671" y="9555"/>
                    <a:pt x="551" y="9520"/>
                    <a:pt x="444" y="9520"/>
                  </a:cubicBezTo>
                  <a:cubicBezTo>
                    <a:pt x="185" y="9520"/>
                    <a:pt x="6" y="9727"/>
                    <a:pt x="6" y="10083"/>
                  </a:cubicBezTo>
                  <a:cubicBezTo>
                    <a:pt x="1" y="10585"/>
                    <a:pt x="355" y="11194"/>
                    <a:pt x="792" y="11448"/>
                  </a:cubicBezTo>
                  <a:lnTo>
                    <a:pt x="3084" y="12771"/>
                  </a:lnTo>
                  <a:cubicBezTo>
                    <a:pt x="3209" y="12841"/>
                    <a:pt x="3331" y="12876"/>
                    <a:pt x="3440" y="12876"/>
                  </a:cubicBezTo>
                  <a:cubicBezTo>
                    <a:pt x="3542" y="12876"/>
                    <a:pt x="3632" y="12845"/>
                    <a:pt x="3704" y="12782"/>
                  </a:cubicBezTo>
                  <a:cubicBezTo>
                    <a:pt x="3857" y="12658"/>
                    <a:pt x="3911" y="12404"/>
                    <a:pt x="3857" y="12103"/>
                  </a:cubicBezTo>
                  <a:lnTo>
                    <a:pt x="2233" y="2866"/>
                  </a:lnTo>
                  <a:lnTo>
                    <a:pt x="8198" y="7987"/>
                  </a:lnTo>
                  <a:cubicBezTo>
                    <a:pt x="8263" y="8040"/>
                    <a:pt x="8328" y="8087"/>
                    <a:pt x="8387" y="8122"/>
                  </a:cubicBezTo>
                  <a:cubicBezTo>
                    <a:pt x="8515" y="8196"/>
                    <a:pt x="8638" y="8232"/>
                    <a:pt x="8748" y="8232"/>
                  </a:cubicBezTo>
                  <a:cubicBezTo>
                    <a:pt x="8948" y="8232"/>
                    <a:pt x="9104" y="8111"/>
                    <a:pt x="9161" y="7874"/>
                  </a:cubicBezTo>
                  <a:cubicBezTo>
                    <a:pt x="9262" y="7443"/>
                    <a:pt x="9002" y="6799"/>
                    <a:pt x="8582" y="6439"/>
                  </a:cubicBezTo>
                  <a:lnTo>
                    <a:pt x="1365" y="243"/>
                  </a:lnTo>
                  <a:cubicBezTo>
                    <a:pt x="1306" y="190"/>
                    <a:pt x="1241" y="149"/>
                    <a:pt x="1182" y="108"/>
                  </a:cubicBezTo>
                  <a:cubicBezTo>
                    <a:pt x="1059" y="38"/>
                    <a:pt x="939" y="1"/>
                    <a:pt x="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4"/>
            <p:cNvSpPr/>
            <p:nvPr/>
          </p:nvSpPr>
          <p:spPr>
            <a:xfrm>
              <a:off x="920475" y="4311575"/>
              <a:ext cx="265675" cy="322000"/>
            </a:xfrm>
            <a:custGeom>
              <a:avLst/>
              <a:gdLst/>
              <a:ahLst/>
              <a:cxnLst/>
              <a:rect l="l" t="t" r="r" b="b"/>
              <a:pathLst>
                <a:path w="10627" h="12880" extrusionOk="0">
                  <a:moveTo>
                    <a:pt x="819" y="1"/>
                  </a:moveTo>
                  <a:cubicBezTo>
                    <a:pt x="741" y="1"/>
                    <a:pt x="670" y="20"/>
                    <a:pt x="609" y="59"/>
                  </a:cubicBezTo>
                  <a:cubicBezTo>
                    <a:pt x="420" y="171"/>
                    <a:pt x="343" y="443"/>
                    <a:pt x="402" y="779"/>
                  </a:cubicBezTo>
                  <a:lnTo>
                    <a:pt x="2092" y="10377"/>
                  </a:lnTo>
                  <a:lnTo>
                    <a:pt x="798" y="9627"/>
                  </a:lnTo>
                  <a:cubicBezTo>
                    <a:pt x="671" y="9553"/>
                    <a:pt x="550" y="9518"/>
                    <a:pt x="443" y="9518"/>
                  </a:cubicBezTo>
                  <a:cubicBezTo>
                    <a:pt x="182" y="9518"/>
                    <a:pt x="1" y="9726"/>
                    <a:pt x="1" y="10082"/>
                  </a:cubicBezTo>
                  <a:cubicBezTo>
                    <a:pt x="1" y="10584"/>
                    <a:pt x="355" y="11198"/>
                    <a:pt x="792" y="11446"/>
                  </a:cubicBezTo>
                  <a:lnTo>
                    <a:pt x="3078" y="12769"/>
                  </a:lnTo>
                  <a:cubicBezTo>
                    <a:pt x="3204" y="12843"/>
                    <a:pt x="3328" y="12880"/>
                    <a:pt x="3437" y="12880"/>
                  </a:cubicBezTo>
                  <a:cubicBezTo>
                    <a:pt x="3538" y="12880"/>
                    <a:pt x="3628" y="12849"/>
                    <a:pt x="3698" y="12787"/>
                  </a:cubicBezTo>
                  <a:cubicBezTo>
                    <a:pt x="3852" y="12657"/>
                    <a:pt x="3905" y="12403"/>
                    <a:pt x="3858" y="12102"/>
                  </a:cubicBezTo>
                  <a:lnTo>
                    <a:pt x="2216" y="2799"/>
                  </a:lnTo>
                  <a:lnTo>
                    <a:pt x="2216" y="2799"/>
                  </a:lnTo>
                  <a:lnTo>
                    <a:pt x="9599" y="8806"/>
                  </a:lnTo>
                  <a:cubicBezTo>
                    <a:pt x="9652" y="8847"/>
                    <a:pt x="9705" y="8883"/>
                    <a:pt x="9758" y="8912"/>
                  </a:cubicBezTo>
                  <a:cubicBezTo>
                    <a:pt x="9883" y="8985"/>
                    <a:pt x="10004" y="9020"/>
                    <a:pt x="10112" y="9020"/>
                  </a:cubicBezTo>
                  <a:cubicBezTo>
                    <a:pt x="10320" y="9020"/>
                    <a:pt x="10481" y="8888"/>
                    <a:pt x="10532" y="8635"/>
                  </a:cubicBezTo>
                  <a:cubicBezTo>
                    <a:pt x="10626" y="8192"/>
                    <a:pt x="10349" y="7554"/>
                    <a:pt x="9918" y="7205"/>
                  </a:cubicBezTo>
                  <a:lnTo>
                    <a:pt x="1336" y="218"/>
                  </a:lnTo>
                  <a:cubicBezTo>
                    <a:pt x="1283" y="177"/>
                    <a:pt x="1229" y="141"/>
                    <a:pt x="1176" y="112"/>
                  </a:cubicBezTo>
                  <a:cubicBezTo>
                    <a:pt x="1051" y="39"/>
                    <a:pt x="929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0" name="Google Shape;3080;p44"/>
          <p:cNvGrpSpPr/>
          <p:nvPr/>
        </p:nvGrpSpPr>
        <p:grpSpPr>
          <a:xfrm>
            <a:off x="8109950" y="3986022"/>
            <a:ext cx="243970" cy="457795"/>
            <a:chOff x="3171550" y="3868750"/>
            <a:chExt cx="317050" cy="594925"/>
          </a:xfrm>
        </p:grpSpPr>
        <p:sp>
          <p:nvSpPr>
            <p:cNvPr id="3081" name="Google Shape;3081;p44"/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4"/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4"/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4"/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4"/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4"/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4"/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4"/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4"/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4"/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4"/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4"/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4"/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4" name="Google Shape;3094;p44"/>
          <p:cNvGrpSpPr/>
          <p:nvPr/>
        </p:nvGrpSpPr>
        <p:grpSpPr>
          <a:xfrm>
            <a:off x="5820486" y="4199311"/>
            <a:ext cx="271885" cy="159973"/>
            <a:chOff x="1566275" y="4812212"/>
            <a:chExt cx="271885" cy="159973"/>
          </a:xfrm>
        </p:grpSpPr>
        <p:sp>
          <p:nvSpPr>
            <p:cNvPr id="3095" name="Google Shape;3095;p44"/>
            <p:cNvSpPr/>
            <p:nvPr/>
          </p:nvSpPr>
          <p:spPr>
            <a:xfrm>
              <a:off x="1636142" y="4812712"/>
              <a:ext cx="196571" cy="119771"/>
            </a:xfrm>
            <a:custGeom>
              <a:avLst/>
              <a:gdLst/>
              <a:ahLst/>
              <a:cxnLst/>
              <a:rect l="l" t="t" r="r" b="b"/>
              <a:pathLst>
                <a:path w="27932" h="17019" extrusionOk="0">
                  <a:moveTo>
                    <a:pt x="26536" y="0"/>
                  </a:moveTo>
                  <a:cubicBezTo>
                    <a:pt x="22997" y="0"/>
                    <a:pt x="13107" y="341"/>
                    <a:pt x="6899" y="3923"/>
                  </a:cubicBezTo>
                  <a:cubicBezTo>
                    <a:pt x="30" y="7892"/>
                    <a:pt x="1" y="14489"/>
                    <a:pt x="65" y="15813"/>
                  </a:cubicBezTo>
                  <a:cubicBezTo>
                    <a:pt x="36" y="16551"/>
                    <a:pt x="83" y="17000"/>
                    <a:pt x="83" y="17000"/>
                  </a:cubicBezTo>
                  <a:cubicBezTo>
                    <a:pt x="83" y="17000"/>
                    <a:pt x="563" y="17018"/>
                    <a:pt x="1394" y="17018"/>
                  </a:cubicBezTo>
                  <a:cubicBezTo>
                    <a:pt x="4931" y="17018"/>
                    <a:pt x="14828" y="16677"/>
                    <a:pt x="21033" y="13090"/>
                  </a:cubicBezTo>
                  <a:cubicBezTo>
                    <a:pt x="27902" y="9127"/>
                    <a:pt x="27931" y="2535"/>
                    <a:pt x="27866" y="1206"/>
                  </a:cubicBezTo>
                  <a:cubicBezTo>
                    <a:pt x="27896" y="468"/>
                    <a:pt x="27849" y="19"/>
                    <a:pt x="27849" y="19"/>
                  </a:cubicBezTo>
                  <a:cubicBezTo>
                    <a:pt x="27849" y="19"/>
                    <a:pt x="27368" y="0"/>
                    <a:pt x="26536" y="0"/>
                  </a:cubicBezTo>
                  <a:close/>
                </a:path>
              </a:pathLst>
            </a:custGeom>
            <a:solidFill>
              <a:srgbClr val="9CDD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4"/>
            <p:cNvSpPr/>
            <p:nvPr/>
          </p:nvSpPr>
          <p:spPr>
            <a:xfrm>
              <a:off x="1630737" y="48127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4" y="0"/>
                  </a:moveTo>
                  <a:cubicBezTo>
                    <a:pt x="23765" y="0"/>
                    <a:pt x="13875" y="341"/>
                    <a:pt x="7667" y="3923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1" y="16068"/>
                    <a:pt x="2162" y="16068"/>
                  </a:cubicBezTo>
                  <a:cubicBezTo>
                    <a:pt x="5699" y="16068"/>
                    <a:pt x="15596" y="15727"/>
                    <a:pt x="21801" y="12139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6" y="0"/>
                    <a:pt x="27304" y="0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4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4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4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4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4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4"/>
            <p:cNvSpPr/>
            <p:nvPr/>
          </p:nvSpPr>
          <p:spPr>
            <a:xfrm>
              <a:off x="1641293" y="4930670"/>
              <a:ext cx="2252" cy="1795"/>
            </a:xfrm>
            <a:custGeom>
              <a:avLst/>
              <a:gdLst/>
              <a:ahLst/>
              <a:cxnLst/>
              <a:rect l="l" t="t" r="r" b="b"/>
              <a:pathLst>
                <a:path w="320" h="255" extrusionOk="0">
                  <a:moveTo>
                    <a:pt x="267" y="0"/>
                  </a:moveTo>
                  <a:cubicBezTo>
                    <a:pt x="255" y="12"/>
                    <a:pt x="249" y="18"/>
                    <a:pt x="237" y="24"/>
                  </a:cubicBezTo>
                  <a:lnTo>
                    <a:pt x="1" y="254"/>
                  </a:lnTo>
                  <a:lnTo>
                    <a:pt x="261" y="101"/>
                  </a:lnTo>
                  <a:lnTo>
                    <a:pt x="273" y="95"/>
                  </a:lnTo>
                  <a:cubicBezTo>
                    <a:pt x="290" y="83"/>
                    <a:pt x="302" y="71"/>
                    <a:pt x="320" y="59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4"/>
            <p:cNvSpPr/>
            <p:nvPr/>
          </p:nvSpPr>
          <p:spPr>
            <a:xfrm>
              <a:off x="1635726" y="4812846"/>
              <a:ext cx="196403" cy="114022"/>
            </a:xfrm>
            <a:custGeom>
              <a:avLst/>
              <a:gdLst/>
              <a:ahLst/>
              <a:cxnLst/>
              <a:rect l="l" t="t" r="r" b="b"/>
              <a:pathLst>
                <a:path w="27908" h="16202" extrusionOk="0">
                  <a:moveTo>
                    <a:pt x="27908" y="0"/>
                  </a:moveTo>
                  <a:lnTo>
                    <a:pt x="27908" y="0"/>
                  </a:lnTo>
                  <a:cubicBezTo>
                    <a:pt x="18605" y="5003"/>
                    <a:pt x="9303" y="10011"/>
                    <a:pt x="0" y="15020"/>
                  </a:cubicBezTo>
                  <a:cubicBezTo>
                    <a:pt x="6" y="15020"/>
                    <a:pt x="12" y="15014"/>
                    <a:pt x="18" y="15014"/>
                  </a:cubicBezTo>
                  <a:cubicBezTo>
                    <a:pt x="30" y="15008"/>
                    <a:pt x="42" y="15002"/>
                    <a:pt x="54" y="14996"/>
                  </a:cubicBezTo>
                  <a:lnTo>
                    <a:pt x="71" y="14996"/>
                  </a:lnTo>
                  <a:cubicBezTo>
                    <a:pt x="77" y="14990"/>
                    <a:pt x="89" y="14990"/>
                    <a:pt x="95" y="14984"/>
                  </a:cubicBezTo>
                  <a:cubicBezTo>
                    <a:pt x="107" y="14984"/>
                    <a:pt x="119" y="14978"/>
                    <a:pt x="136" y="14978"/>
                  </a:cubicBezTo>
                  <a:lnTo>
                    <a:pt x="178" y="14978"/>
                  </a:lnTo>
                  <a:cubicBezTo>
                    <a:pt x="278" y="14978"/>
                    <a:pt x="384" y="15008"/>
                    <a:pt x="502" y="15073"/>
                  </a:cubicBezTo>
                  <a:cubicBezTo>
                    <a:pt x="514" y="15079"/>
                    <a:pt x="526" y="15085"/>
                    <a:pt x="538" y="15091"/>
                  </a:cubicBezTo>
                  <a:cubicBezTo>
                    <a:pt x="703" y="15197"/>
                    <a:pt x="762" y="16012"/>
                    <a:pt x="880" y="16201"/>
                  </a:cubicBezTo>
                  <a:lnTo>
                    <a:pt x="2790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4"/>
            <p:cNvSpPr/>
            <p:nvPr/>
          </p:nvSpPr>
          <p:spPr>
            <a:xfrm>
              <a:off x="1669850" y="4900700"/>
              <a:ext cx="54914" cy="7284"/>
            </a:xfrm>
            <a:custGeom>
              <a:avLst/>
              <a:gdLst/>
              <a:ahLst/>
              <a:cxnLst/>
              <a:rect l="l" t="t" r="r" b="b"/>
              <a:pathLst>
                <a:path w="7803" h="1035" extrusionOk="0">
                  <a:moveTo>
                    <a:pt x="1223" y="1"/>
                  </a:moveTo>
                  <a:lnTo>
                    <a:pt x="1" y="887"/>
                  </a:lnTo>
                  <a:lnTo>
                    <a:pt x="7803" y="1035"/>
                  </a:lnTo>
                  <a:lnTo>
                    <a:pt x="1223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4"/>
            <p:cNvSpPr/>
            <p:nvPr/>
          </p:nvSpPr>
          <p:spPr>
            <a:xfrm>
              <a:off x="1668190" y="4862589"/>
              <a:ext cx="7861" cy="39994"/>
            </a:xfrm>
            <a:custGeom>
              <a:avLst/>
              <a:gdLst/>
              <a:ahLst/>
              <a:cxnLst/>
              <a:rect l="l" t="t" r="r" b="b"/>
              <a:pathLst>
                <a:path w="1117" h="5683" extrusionOk="0">
                  <a:moveTo>
                    <a:pt x="910" y="1"/>
                  </a:moveTo>
                  <a:lnTo>
                    <a:pt x="0" y="5683"/>
                  </a:lnTo>
                  <a:lnTo>
                    <a:pt x="0" y="5683"/>
                  </a:lnTo>
                  <a:lnTo>
                    <a:pt x="1117" y="5370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4"/>
            <p:cNvSpPr/>
            <p:nvPr/>
          </p:nvSpPr>
          <p:spPr>
            <a:xfrm>
              <a:off x="1702398" y="4881834"/>
              <a:ext cx="52042" cy="10359"/>
            </a:xfrm>
            <a:custGeom>
              <a:avLst/>
              <a:gdLst/>
              <a:ahLst/>
              <a:cxnLst/>
              <a:rect l="l" t="t" r="r" b="b"/>
              <a:pathLst>
                <a:path w="7395" h="1472" extrusionOk="0">
                  <a:moveTo>
                    <a:pt x="1134" y="1"/>
                  </a:moveTo>
                  <a:lnTo>
                    <a:pt x="0" y="816"/>
                  </a:lnTo>
                  <a:lnTo>
                    <a:pt x="7395" y="1471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4"/>
            <p:cNvSpPr/>
            <p:nvPr/>
          </p:nvSpPr>
          <p:spPr>
            <a:xfrm>
              <a:off x="1700857" y="4846467"/>
              <a:ext cx="7284" cy="37081"/>
            </a:xfrm>
            <a:custGeom>
              <a:avLst/>
              <a:gdLst/>
              <a:ahLst/>
              <a:cxnLst/>
              <a:rect l="l" t="t" r="r" b="b"/>
              <a:pathLst>
                <a:path w="1035" h="5269" extrusionOk="0">
                  <a:moveTo>
                    <a:pt x="839" y="0"/>
                  </a:moveTo>
                  <a:lnTo>
                    <a:pt x="1" y="5269"/>
                  </a:lnTo>
                  <a:lnTo>
                    <a:pt x="1" y="5269"/>
                  </a:lnTo>
                  <a:lnTo>
                    <a:pt x="1034" y="4979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4"/>
            <p:cNvSpPr/>
            <p:nvPr/>
          </p:nvSpPr>
          <p:spPr>
            <a:xfrm>
              <a:off x="1734608" y="4864545"/>
              <a:ext cx="45899" cy="5201"/>
            </a:xfrm>
            <a:custGeom>
              <a:avLst/>
              <a:gdLst/>
              <a:ahLst/>
              <a:cxnLst/>
              <a:rect l="l" t="t" r="r" b="b"/>
              <a:pathLst>
                <a:path w="6522" h="739" extrusionOk="0">
                  <a:moveTo>
                    <a:pt x="1028" y="0"/>
                  </a:moveTo>
                  <a:lnTo>
                    <a:pt x="1" y="739"/>
                  </a:lnTo>
                  <a:lnTo>
                    <a:pt x="6521" y="739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4"/>
            <p:cNvSpPr/>
            <p:nvPr/>
          </p:nvSpPr>
          <p:spPr>
            <a:xfrm>
              <a:off x="1733235" y="4832668"/>
              <a:ext cx="6573" cy="33428"/>
            </a:xfrm>
            <a:custGeom>
              <a:avLst/>
              <a:gdLst/>
              <a:ahLst/>
              <a:cxnLst/>
              <a:rect l="l" t="t" r="r" b="b"/>
              <a:pathLst>
                <a:path w="934" h="4750" extrusionOk="0">
                  <a:moveTo>
                    <a:pt x="757" y="0"/>
                  </a:moveTo>
                  <a:lnTo>
                    <a:pt x="1" y="4749"/>
                  </a:lnTo>
                  <a:lnTo>
                    <a:pt x="1" y="4749"/>
                  </a:lnTo>
                  <a:lnTo>
                    <a:pt x="934" y="4489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4"/>
            <p:cNvSpPr/>
            <p:nvPr/>
          </p:nvSpPr>
          <p:spPr>
            <a:xfrm>
              <a:off x="1765241" y="4847460"/>
              <a:ext cx="34463" cy="3920"/>
            </a:xfrm>
            <a:custGeom>
              <a:avLst/>
              <a:gdLst/>
              <a:ahLst/>
              <a:cxnLst/>
              <a:rect l="l" t="t" r="r" b="b"/>
              <a:pathLst>
                <a:path w="4897" h="557" extrusionOk="0">
                  <a:moveTo>
                    <a:pt x="768" y="1"/>
                  </a:moveTo>
                  <a:lnTo>
                    <a:pt x="0" y="556"/>
                  </a:lnTo>
                  <a:lnTo>
                    <a:pt x="4897" y="556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4"/>
            <p:cNvSpPr/>
            <p:nvPr/>
          </p:nvSpPr>
          <p:spPr>
            <a:xfrm>
              <a:off x="1765241" y="4824316"/>
              <a:ext cx="4954" cy="25110"/>
            </a:xfrm>
            <a:custGeom>
              <a:avLst/>
              <a:gdLst/>
              <a:ahLst/>
              <a:cxnLst/>
              <a:rect l="l" t="t" r="r" b="b"/>
              <a:pathLst>
                <a:path w="704" h="3568" extrusionOk="0">
                  <a:moveTo>
                    <a:pt x="567" y="0"/>
                  </a:moveTo>
                  <a:lnTo>
                    <a:pt x="0" y="3568"/>
                  </a:lnTo>
                  <a:lnTo>
                    <a:pt x="703" y="3373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4"/>
            <p:cNvSpPr/>
            <p:nvPr/>
          </p:nvSpPr>
          <p:spPr>
            <a:xfrm>
              <a:off x="1636142" y="4812212"/>
              <a:ext cx="196571" cy="122516"/>
            </a:xfrm>
            <a:custGeom>
              <a:avLst/>
              <a:gdLst/>
              <a:ahLst/>
              <a:cxnLst/>
              <a:rect l="l" t="t" r="r" b="b"/>
              <a:pathLst>
                <a:path w="27932" h="17409" extrusionOk="0">
                  <a:moveTo>
                    <a:pt x="26539" y="0"/>
                  </a:moveTo>
                  <a:cubicBezTo>
                    <a:pt x="23002" y="0"/>
                    <a:pt x="13108" y="341"/>
                    <a:pt x="6899" y="3929"/>
                  </a:cubicBezTo>
                  <a:cubicBezTo>
                    <a:pt x="30" y="7898"/>
                    <a:pt x="1" y="14490"/>
                    <a:pt x="65" y="15813"/>
                  </a:cubicBezTo>
                  <a:cubicBezTo>
                    <a:pt x="36" y="16557"/>
                    <a:pt x="83" y="17390"/>
                    <a:pt x="83" y="17390"/>
                  </a:cubicBezTo>
                  <a:cubicBezTo>
                    <a:pt x="83" y="17390"/>
                    <a:pt x="563" y="17408"/>
                    <a:pt x="1394" y="17408"/>
                  </a:cubicBezTo>
                  <a:cubicBezTo>
                    <a:pt x="4931" y="17408"/>
                    <a:pt x="14828" y="17067"/>
                    <a:pt x="21033" y="13480"/>
                  </a:cubicBezTo>
                  <a:cubicBezTo>
                    <a:pt x="27902" y="9517"/>
                    <a:pt x="27931" y="2925"/>
                    <a:pt x="27866" y="1596"/>
                  </a:cubicBezTo>
                  <a:cubicBezTo>
                    <a:pt x="27896" y="858"/>
                    <a:pt x="27849" y="19"/>
                    <a:pt x="27849" y="19"/>
                  </a:cubicBezTo>
                  <a:cubicBezTo>
                    <a:pt x="27849" y="19"/>
                    <a:pt x="27369" y="0"/>
                    <a:pt x="26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4"/>
            <p:cNvSpPr/>
            <p:nvPr/>
          </p:nvSpPr>
          <p:spPr>
            <a:xfrm>
              <a:off x="1630737" y="48122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7" y="0"/>
                  </a:moveTo>
                  <a:cubicBezTo>
                    <a:pt x="23770" y="0"/>
                    <a:pt x="13876" y="341"/>
                    <a:pt x="7667" y="3929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2" y="16068"/>
                    <a:pt x="2164" y="16068"/>
                  </a:cubicBezTo>
                  <a:cubicBezTo>
                    <a:pt x="5704" y="16068"/>
                    <a:pt x="15598" y="15727"/>
                    <a:pt x="21801" y="12145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7" y="0"/>
                    <a:pt x="27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4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4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4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4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4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4"/>
            <p:cNvSpPr/>
            <p:nvPr/>
          </p:nvSpPr>
          <p:spPr>
            <a:xfrm>
              <a:off x="1635726" y="4824316"/>
              <a:ext cx="174375" cy="102550"/>
            </a:xfrm>
            <a:custGeom>
              <a:avLst/>
              <a:gdLst/>
              <a:ahLst/>
              <a:cxnLst/>
              <a:rect l="l" t="t" r="r" b="b"/>
              <a:pathLst>
                <a:path w="24778" h="14572" extrusionOk="0">
                  <a:moveTo>
                    <a:pt x="18971" y="0"/>
                  </a:moveTo>
                  <a:lnTo>
                    <a:pt x="18416" y="3479"/>
                  </a:lnTo>
                  <a:cubicBezTo>
                    <a:pt x="17176" y="4146"/>
                    <a:pt x="15971" y="4796"/>
                    <a:pt x="14778" y="5434"/>
                  </a:cubicBezTo>
                  <a:lnTo>
                    <a:pt x="14613" y="1187"/>
                  </a:lnTo>
                  <a:lnTo>
                    <a:pt x="13857" y="5930"/>
                  </a:lnTo>
                  <a:cubicBezTo>
                    <a:pt x="12664" y="6574"/>
                    <a:pt x="11476" y="7212"/>
                    <a:pt x="10277" y="7856"/>
                  </a:cubicBezTo>
                  <a:lnTo>
                    <a:pt x="10094" y="3148"/>
                  </a:lnTo>
                  <a:lnTo>
                    <a:pt x="9256" y="8411"/>
                  </a:lnTo>
                  <a:cubicBezTo>
                    <a:pt x="8098" y="9031"/>
                    <a:pt x="6923" y="9663"/>
                    <a:pt x="5712" y="10318"/>
                  </a:cubicBezTo>
                  <a:lnTo>
                    <a:pt x="5523" y="5440"/>
                  </a:lnTo>
                  <a:lnTo>
                    <a:pt x="4649" y="10891"/>
                  </a:lnTo>
                  <a:cubicBezTo>
                    <a:pt x="3172" y="11683"/>
                    <a:pt x="1636" y="12510"/>
                    <a:pt x="0" y="13390"/>
                  </a:cubicBezTo>
                  <a:cubicBezTo>
                    <a:pt x="6" y="13390"/>
                    <a:pt x="12" y="13384"/>
                    <a:pt x="18" y="13384"/>
                  </a:cubicBezTo>
                  <a:cubicBezTo>
                    <a:pt x="30" y="13378"/>
                    <a:pt x="42" y="13372"/>
                    <a:pt x="54" y="13366"/>
                  </a:cubicBezTo>
                  <a:lnTo>
                    <a:pt x="71" y="13366"/>
                  </a:lnTo>
                  <a:cubicBezTo>
                    <a:pt x="77" y="13360"/>
                    <a:pt x="89" y="13360"/>
                    <a:pt x="95" y="13354"/>
                  </a:cubicBezTo>
                  <a:cubicBezTo>
                    <a:pt x="107" y="13354"/>
                    <a:pt x="119" y="13354"/>
                    <a:pt x="136" y="13348"/>
                  </a:cubicBezTo>
                  <a:lnTo>
                    <a:pt x="178" y="13348"/>
                  </a:lnTo>
                  <a:cubicBezTo>
                    <a:pt x="278" y="13348"/>
                    <a:pt x="384" y="13378"/>
                    <a:pt x="502" y="13443"/>
                  </a:cubicBezTo>
                  <a:cubicBezTo>
                    <a:pt x="514" y="13449"/>
                    <a:pt x="526" y="13455"/>
                    <a:pt x="538" y="13461"/>
                  </a:cubicBezTo>
                  <a:cubicBezTo>
                    <a:pt x="703" y="13567"/>
                    <a:pt x="762" y="14382"/>
                    <a:pt x="880" y="14571"/>
                  </a:cubicBezTo>
                  <a:lnTo>
                    <a:pt x="5517" y="11754"/>
                  </a:lnTo>
                  <a:lnTo>
                    <a:pt x="12652" y="11890"/>
                  </a:lnTo>
                  <a:lnTo>
                    <a:pt x="6805" y="10974"/>
                  </a:lnTo>
                  <a:lnTo>
                    <a:pt x="9988" y="9037"/>
                  </a:lnTo>
                  <a:lnTo>
                    <a:pt x="16869" y="9645"/>
                  </a:lnTo>
                  <a:lnTo>
                    <a:pt x="16869" y="9645"/>
                  </a:lnTo>
                  <a:lnTo>
                    <a:pt x="11187" y="8310"/>
                  </a:lnTo>
                  <a:lnTo>
                    <a:pt x="14235" y="6456"/>
                  </a:lnTo>
                  <a:lnTo>
                    <a:pt x="20572" y="6456"/>
                  </a:lnTo>
                  <a:lnTo>
                    <a:pt x="15386" y="5759"/>
                  </a:lnTo>
                  <a:lnTo>
                    <a:pt x="18540" y="3845"/>
                  </a:lnTo>
                  <a:lnTo>
                    <a:pt x="23301" y="3845"/>
                  </a:lnTo>
                  <a:lnTo>
                    <a:pt x="19403" y="3320"/>
                  </a:lnTo>
                  <a:lnTo>
                    <a:pt x="24777" y="53"/>
                  </a:lnTo>
                  <a:lnTo>
                    <a:pt x="24777" y="53"/>
                  </a:lnTo>
                  <a:cubicBezTo>
                    <a:pt x="22757" y="1140"/>
                    <a:pt x="20885" y="2150"/>
                    <a:pt x="19096" y="3113"/>
                  </a:cubicBezTo>
                  <a:lnTo>
                    <a:pt x="189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0" name="Google Shape;3120;p44"/>
          <p:cNvGrpSpPr/>
          <p:nvPr/>
        </p:nvGrpSpPr>
        <p:grpSpPr>
          <a:xfrm>
            <a:off x="3133625" y="922509"/>
            <a:ext cx="4405825" cy="2631278"/>
            <a:chOff x="3133625" y="922509"/>
            <a:chExt cx="4405825" cy="2631278"/>
          </a:xfrm>
        </p:grpSpPr>
        <p:sp>
          <p:nvSpPr>
            <p:cNvPr id="3121" name="Google Shape;3121;p44"/>
            <p:cNvSpPr/>
            <p:nvPr/>
          </p:nvSpPr>
          <p:spPr>
            <a:xfrm>
              <a:off x="3133625" y="2031522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4"/>
            <p:cNvSpPr/>
            <p:nvPr/>
          </p:nvSpPr>
          <p:spPr>
            <a:xfrm>
              <a:off x="3766163" y="3443638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4"/>
            <p:cNvSpPr/>
            <p:nvPr/>
          </p:nvSpPr>
          <p:spPr>
            <a:xfrm>
              <a:off x="7429300" y="922509"/>
              <a:ext cx="110150" cy="110150"/>
            </a:xfrm>
            <a:custGeom>
              <a:avLst/>
              <a:gdLst/>
              <a:ahLst/>
              <a:cxnLst/>
              <a:rect l="l" t="t" r="r" b="b"/>
              <a:pathLst>
                <a:path w="4406" h="4406" extrusionOk="0">
                  <a:moveTo>
                    <a:pt x="1762" y="0"/>
                  </a:moveTo>
                  <a:lnTo>
                    <a:pt x="1762" y="881"/>
                  </a:lnTo>
                  <a:lnTo>
                    <a:pt x="1762" y="1762"/>
                  </a:lnTo>
                  <a:lnTo>
                    <a:pt x="2643" y="1762"/>
                  </a:lnTo>
                  <a:lnTo>
                    <a:pt x="2643" y="881"/>
                  </a:lnTo>
                  <a:lnTo>
                    <a:pt x="2643" y="0"/>
                  </a:lnTo>
                  <a:close/>
                  <a:moveTo>
                    <a:pt x="0" y="1762"/>
                  </a:moveTo>
                  <a:lnTo>
                    <a:pt x="0" y="2643"/>
                  </a:lnTo>
                  <a:lnTo>
                    <a:pt x="1762" y="2643"/>
                  </a:lnTo>
                  <a:lnTo>
                    <a:pt x="1762" y="1762"/>
                  </a:lnTo>
                  <a:close/>
                  <a:moveTo>
                    <a:pt x="2643" y="1762"/>
                  </a:moveTo>
                  <a:lnTo>
                    <a:pt x="2643" y="2643"/>
                  </a:lnTo>
                  <a:lnTo>
                    <a:pt x="4406" y="2643"/>
                  </a:lnTo>
                  <a:lnTo>
                    <a:pt x="4406" y="1762"/>
                  </a:lnTo>
                  <a:close/>
                  <a:moveTo>
                    <a:pt x="1762" y="2643"/>
                  </a:moveTo>
                  <a:lnTo>
                    <a:pt x="1762" y="3524"/>
                  </a:lnTo>
                  <a:lnTo>
                    <a:pt x="1762" y="4406"/>
                  </a:lnTo>
                  <a:lnTo>
                    <a:pt x="2643" y="4406"/>
                  </a:lnTo>
                  <a:lnTo>
                    <a:pt x="2643" y="3524"/>
                  </a:lnTo>
                  <a:lnTo>
                    <a:pt x="2643" y="26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4" name="Google Shape;3124;p44"/>
          <p:cNvSpPr/>
          <p:nvPr/>
        </p:nvSpPr>
        <p:spPr>
          <a:xfrm>
            <a:off x="6409928" y="4711739"/>
            <a:ext cx="15286" cy="8867"/>
          </a:xfrm>
          <a:custGeom>
            <a:avLst/>
            <a:gdLst/>
            <a:ahLst/>
            <a:cxnLst/>
            <a:rect l="l" t="t" r="r" b="b"/>
            <a:pathLst>
              <a:path w="2309" h="1340" extrusionOk="0">
                <a:moveTo>
                  <a:pt x="2309" y="1"/>
                </a:moveTo>
                <a:cubicBezTo>
                  <a:pt x="2276" y="1"/>
                  <a:pt x="2249" y="7"/>
                  <a:pt x="2223" y="14"/>
                </a:cubicBezTo>
                <a:cubicBezTo>
                  <a:pt x="2183" y="27"/>
                  <a:pt x="2137" y="34"/>
                  <a:pt x="2091" y="47"/>
                </a:cubicBezTo>
                <a:cubicBezTo>
                  <a:pt x="2045" y="60"/>
                  <a:pt x="1999" y="73"/>
                  <a:pt x="1959" y="86"/>
                </a:cubicBezTo>
                <a:cubicBezTo>
                  <a:pt x="1920" y="93"/>
                  <a:pt x="1887" y="106"/>
                  <a:pt x="1854" y="119"/>
                </a:cubicBezTo>
                <a:cubicBezTo>
                  <a:pt x="1827" y="126"/>
                  <a:pt x="1808" y="133"/>
                  <a:pt x="1788" y="139"/>
                </a:cubicBezTo>
                <a:cubicBezTo>
                  <a:pt x="1768" y="146"/>
                  <a:pt x="1748" y="152"/>
                  <a:pt x="1728" y="159"/>
                </a:cubicBezTo>
                <a:cubicBezTo>
                  <a:pt x="1702" y="166"/>
                  <a:pt x="1682" y="172"/>
                  <a:pt x="1656" y="185"/>
                </a:cubicBezTo>
                <a:cubicBezTo>
                  <a:pt x="1623" y="198"/>
                  <a:pt x="1583" y="212"/>
                  <a:pt x="1550" y="225"/>
                </a:cubicBezTo>
                <a:cubicBezTo>
                  <a:pt x="1511" y="245"/>
                  <a:pt x="1471" y="258"/>
                  <a:pt x="1432" y="278"/>
                </a:cubicBezTo>
                <a:cubicBezTo>
                  <a:pt x="1418" y="284"/>
                  <a:pt x="1405" y="284"/>
                  <a:pt x="1399" y="291"/>
                </a:cubicBezTo>
                <a:cubicBezTo>
                  <a:pt x="1366" y="304"/>
                  <a:pt x="1339" y="317"/>
                  <a:pt x="1306" y="337"/>
                </a:cubicBezTo>
                <a:cubicBezTo>
                  <a:pt x="1260" y="357"/>
                  <a:pt x="1214" y="383"/>
                  <a:pt x="1168" y="410"/>
                </a:cubicBezTo>
                <a:cubicBezTo>
                  <a:pt x="1128" y="429"/>
                  <a:pt x="1089" y="449"/>
                  <a:pt x="1049" y="469"/>
                </a:cubicBezTo>
                <a:cubicBezTo>
                  <a:pt x="660" y="693"/>
                  <a:pt x="310" y="983"/>
                  <a:pt x="0" y="1340"/>
                </a:cubicBezTo>
                <a:lnTo>
                  <a:pt x="2309" y="1"/>
                </a:ln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5" name="Google Shape;3125;p44"/>
          <p:cNvSpPr/>
          <p:nvPr/>
        </p:nvSpPr>
        <p:spPr>
          <a:xfrm>
            <a:off x="6497385" y="4762198"/>
            <a:ext cx="1801" cy="3322"/>
          </a:xfrm>
          <a:custGeom>
            <a:avLst/>
            <a:gdLst/>
            <a:ahLst/>
            <a:cxnLst/>
            <a:rect l="l" t="t" r="r" b="b"/>
            <a:pathLst>
              <a:path w="272" h="502" extrusionOk="0">
                <a:moveTo>
                  <a:pt x="271" y="502"/>
                </a:moveTo>
                <a:cubicBezTo>
                  <a:pt x="185" y="330"/>
                  <a:pt x="93" y="165"/>
                  <a:pt x="1" y="0"/>
                </a:cubicBezTo>
                <a:cubicBezTo>
                  <a:pt x="93" y="165"/>
                  <a:pt x="185" y="330"/>
                  <a:pt x="271" y="502"/>
                </a:cubicBez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0" name="Google Shape;3190;p44"/>
          <p:cNvSpPr/>
          <p:nvPr/>
        </p:nvSpPr>
        <p:spPr>
          <a:xfrm>
            <a:off x="1185473" y="4495155"/>
            <a:ext cx="6774000" cy="535500"/>
          </a:xfrm>
          <a:prstGeom prst="roundRect">
            <a:avLst>
              <a:gd name="adj" fmla="val 1978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1" name="Google Shape;3191;p44">
            <a:hlinkClick r:id="" action="ppaction://hlinkshowjump?jump=firstslide"/>
          </p:cNvPr>
          <p:cNvSpPr/>
          <p:nvPr/>
        </p:nvSpPr>
        <p:spPr>
          <a:xfrm>
            <a:off x="18921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2" name="Google Shape;3192;p44">
            <a:hlinkClick r:id="" action="ppaction://hlinkshowjump?jump=firstslide"/>
          </p:cNvPr>
          <p:cNvSpPr txBox="1"/>
          <p:nvPr/>
        </p:nvSpPr>
        <p:spPr>
          <a:xfrm>
            <a:off x="2263155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Home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193" name="Google Shape;3193;p44">
            <a:hlinkClick r:id="rId3" action="ppaction://hlinksldjump"/>
          </p:cNvPr>
          <p:cNvSpPr/>
          <p:nvPr/>
        </p:nvSpPr>
        <p:spPr>
          <a:xfrm>
            <a:off x="29808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4" name="Google Shape;3194;p44">
            <a:hlinkClick r:id="rId3" action="ppaction://hlinksldjump"/>
          </p:cNvPr>
          <p:cNvSpPr txBox="1"/>
          <p:nvPr/>
        </p:nvSpPr>
        <p:spPr>
          <a:xfrm>
            <a:off x="3351854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Game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195" name="Google Shape;3195;p44">
            <a:hlinkClick r:id="rId4" action="ppaction://hlinksldjump"/>
          </p:cNvPr>
          <p:cNvSpPr/>
          <p:nvPr/>
        </p:nvSpPr>
        <p:spPr>
          <a:xfrm>
            <a:off x="40695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6" name="Google Shape;3196;p44">
            <a:hlinkClick r:id="rId4" action="ppaction://hlinksldjump"/>
          </p:cNvPr>
          <p:cNvSpPr txBox="1"/>
          <p:nvPr/>
        </p:nvSpPr>
        <p:spPr>
          <a:xfrm>
            <a:off x="4440552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Levels</a:t>
            </a:r>
            <a:endParaRPr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197" name="Google Shape;3197;p44">
            <a:hlinkClick r:id="" action="ppaction://noaction"/>
          </p:cNvPr>
          <p:cNvSpPr/>
          <p:nvPr/>
        </p:nvSpPr>
        <p:spPr>
          <a:xfrm>
            <a:off x="51582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8" name="Google Shape;3198;p44">
            <a:hlinkClick r:id="" action="ppaction://noaction"/>
          </p:cNvPr>
          <p:cNvSpPr txBox="1"/>
          <p:nvPr/>
        </p:nvSpPr>
        <p:spPr>
          <a:xfrm>
            <a:off x="5529251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Facts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199" name="Google Shape;3199;p44">
            <a:hlinkClick r:id="" action="ppaction://noaction"/>
          </p:cNvPr>
          <p:cNvSpPr/>
          <p:nvPr/>
        </p:nvSpPr>
        <p:spPr>
          <a:xfrm>
            <a:off x="62469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0" name="Google Shape;3200;p44">
            <a:hlinkClick r:id="" action="ppaction://noaction"/>
          </p:cNvPr>
          <p:cNvSpPr txBox="1"/>
          <p:nvPr/>
        </p:nvSpPr>
        <p:spPr>
          <a:xfrm>
            <a:off x="6617950" y="4666375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Team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201" name="Google Shape;3201;p44">
            <a:hlinkClick r:id="" action="ppaction://hlinkshowjump?jump=previousslide"/>
          </p:cNvPr>
          <p:cNvSpPr/>
          <p:nvPr/>
        </p:nvSpPr>
        <p:spPr>
          <a:xfrm>
            <a:off x="1375194" y="4589280"/>
            <a:ext cx="4176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2" name="Google Shape;3202;p44">
            <a:hlinkClick r:id="" action="ppaction://hlinkshowjump?jump=previousslide"/>
          </p:cNvPr>
          <p:cNvSpPr/>
          <p:nvPr/>
        </p:nvSpPr>
        <p:spPr>
          <a:xfrm>
            <a:off x="1454268" y="4701855"/>
            <a:ext cx="243900" cy="122100"/>
          </a:xfrm>
          <a:prstGeom prst="leftArrow">
            <a:avLst>
              <a:gd name="adj1" fmla="val 50000"/>
              <a:gd name="adj2" fmla="val 7870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3" name="Google Shape;3203;p44">
            <a:hlinkClick r:id="" action="ppaction://hlinkshowjump?jump=nextslide"/>
          </p:cNvPr>
          <p:cNvSpPr/>
          <p:nvPr/>
        </p:nvSpPr>
        <p:spPr>
          <a:xfrm>
            <a:off x="7335669" y="4589280"/>
            <a:ext cx="4176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4" name="Google Shape;3204;p44">
            <a:hlinkClick r:id="" action="ppaction://hlinkshowjump?jump=nextslide"/>
          </p:cNvPr>
          <p:cNvSpPr/>
          <p:nvPr/>
        </p:nvSpPr>
        <p:spPr>
          <a:xfrm>
            <a:off x="7416418" y="4701843"/>
            <a:ext cx="243900" cy="122100"/>
          </a:xfrm>
          <a:prstGeom prst="rightArrow">
            <a:avLst>
              <a:gd name="adj1" fmla="val 50000"/>
              <a:gd name="adj2" fmla="val 7741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5" name="Google Shape;3205;p44"/>
          <p:cNvGrpSpPr/>
          <p:nvPr/>
        </p:nvGrpSpPr>
        <p:grpSpPr>
          <a:xfrm>
            <a:off x="1992121" y="4623314"/>
            <a:ext cx="159899" cy="279351"/>
            <a:chOff x="2000128" y="4623314"/>
            <a:chExt cx="159899" cy="279351"/>
          </a:xfrm>
        </p:grpSpPr>
        <p:sp>
          <p:nvSpPr>
            <p:cNvPr id="3206" name="Google Shape;3206;p44"/>
            <p:cNvSpPr/>
            <p:nvPr/>
          </p:nvSpPr>
          <p:spPr>
            <a:xfrm>
              <a:off x="2000128" y="4623314"/>
              <a:ext cx="159899" cy="279351"/>
            </a:xfrm>
            <a:custGeom>
              <a:avLst/>
              <a:gdLst/>
              <a:ahLst/>
              <a:cxnLst/>
              <a:rect l="l" t="t" r="r" b="b"/>
              <a:pathLst>
                <a:path w="24154" h="42214" extrusionOk="0">
                  <a:moveTo>
                    <a:pt x="4353" y="1"/>
                  </a:moveTo>
                  <a:lnTo>
                    <a:pt x="0" y="2527"/>
                  </a:lnTo>
                  <a:lnTo>
                    <a:pt x="0" y="29358"/>
                  </a:lnTo>
                  <a:lnTo>
                    <a:pt x="8001" y="42213"/>
                  </a:lnTo>
                  <a:lnTo>
                    <a:pt x="20909" y="41429"/>
                  </a:lnTo>
                  <a:lnTo>
                    <a:pt x="24154" y="38269"/>
                  </a:lnTo>
                  <a:lnTo>
                    <a:pt x="24154" y="11431"/>
                  </a:lnTo>
                  <a:lnTo>
                    <a:pt x="11932" y="7065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4"/>
            <p:cNvSpPr/>
            <p:nvPr/>
          </p:nvSpPr>
          <p:spPr>
            <a:xfrm>
              <a:off x="2053088" y="4689396"/>
              <a:ext cx="85458" cy="213269"/>
            </a:xfrm>
            <a:custGeom>
              <a:avLst/>
              <a:gdLst/>
              <a:ahLst/>
              <a:cxnLst/>
              <a:rect l="l" t="t" r="r" b="b"/>
              <a:pathLst>
                <a:path w="12909" h="32228" extrusionOk="0">
                  <a:moveTo>
                    <a:pt x="1" y="1"/>
                  </a:moveTo>
                  <a:lnTo>
                    <a:pt x="1" y="32227"/>
                  </a:lnTo>
                  <a:lnTo>
                    <a:pt x="12909" y="31443"/>
                  </a:lnTo>
                  <a:lnTo>
                    <a:pt x="12909" y="46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4"/>
            <p:cNvSpPr/>
            <p:nvPr/>
          </p:nvSpPr>
          <p:spPr>
            <a:xfrm>
              <a:off x="2000128" y="4623314"/>
              <a:ext cx="159899" cy="96602"/>
            </a:xfrm>
            <a:custGeom>
              <a:avLst/>
              <a:gdLst/>
              <a:ahLst/>
              <a:cxnLst/>
              <a:rect l="l" t="t" r="r" b="b"/>
              <a:pathLst>
                <a:path w="24154" h="14598" extrusionOk="0">
                  <a:moveTo>
                    <a:pt x="4353" y="1"/>
                  </a:moveTo>
                  <a:lnTo>
                    <a:pt x="0" y="2527"/>
                  </a:lnTo>
                  <a:lnTo>
                    <a:pt x="8001" y="9987"/>
                  </a:lnTo>
                  <a:lnTo>
                    <a:pt x="20909" y="14597"/>
                  </a:lnTo>
                  <a:lnTo>
                    <a:pt x="24154" y="11431"/>
                  </a:lnTo>
                  <a:lnTo>
                    <a:pt x="11932" y="7065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4"/>
            <p:cNvSpPr/>
            <p:nvPr/>
          </p:nvSpPr>
          <p:spPr>
            <a:xfrm>
              <a:off x="2008205" y="4658975"/>
              <a:ext cx="121914" cy="229680"/>
            </a:xfrm>
            <a:custGeom>
              <a:avLst/>
              <a:gdLst/>
              <a:ahLst/>
              <a:cxnLst/>
              <a:rect l="l" t="t" r="r" b="b"/>
              <a:pathLst>
                <a:path w="18416" h="34708" extrusionOk="0">
                  <a:moveTo>
                    <a:pt x="0" y="0"/>
                  </a:moveTo>
                  <a:lnTo>
                    <a:pt x="0" y="23448"/>
                  </a:lnTo>
                  <a:lnTo>
                    <a:pt x="6754" y="34707"/>
                  </a:lnTo>
                  <a:lnTo>
                    <a:pt x="18416" y="33856"/>
                  </a:lnTo>
                  <a:lnTo>
                    <a:pt x="18416" y="10567"/>
                  </a:lnTo>
                  <a:lnTo>
                    <a:pt x="6754" y="6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4"/>
            <p:cNvSpPr/>
            <p:nvPr/>
          </p:nvSpPr>
          <p:spPr>
            <a:xfrm>
              <a:off x="2008205" y="4658975"/>
              <a:ext cx="44718" cy="229680"/>
            </a:xfrm>
            <a:custGeom>
              <a:avLst/>
              <a:gdLst/>
              <a:ahLst/>
              <a:cxnLst/>
              <a:rect l="l" t="t" r="r" b="b"/>
              <a:pathLst>
                <a:path w="6755" h="34708" extrusionOk="0">
                  <a:moveTo>
                    <a:pt x="0" y="0"/>
                  </a:moveTo>
                  <a:lnTo>
                    <a:pt x="0" y="23448"/>
                  </a:lnTo>
                  <a:lnTo>
                    <a:pt x="6754" y="34707"/>
                  </a:lnTo>
                  <a:lnTo>
                    <a:pt x="6754" y="6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1" name="Google Shape;3211;p44"/>
          <p:cNvGrpSpPr/>
          <p:nvPr/>
        </p:nvGrpSpPr>
        <p:grpSpPr>
          <a:xfrm>
            <a:off x="5246843" y="4644827"/>
            <a:ext cx="206281" cy="241552"/>
            <a:chOff x="5254850" y="4644827"/>
            <a:chExt cx="206281" cy="241552"/>
          </a:xfrm>
        </p:grpSpPr>
        <p:sp>
          <p:nvSpPr>
            <p:cNvPr id="3212" name="Google Shape;3212;p44"/>
            <p:cNvSpPr/>
            <p:nvPr/>
          </p:nvSpPr>
          <p:spPr>
            <a:xfrm>
              <a:off x="5254850" y="4644827"/>
              <a:ext cx="206281" cy="241552"/>
            </a:xfrm>
            <a:custGeom>
              <a:avLst/>
              <a:gdLst/>
              <a:ahLst/>
              <a:cxnLst/>
              <a:rect l="l" t="t" r="r" b="b"/>
              <a:pathLst>
                <a:path w="13384" h="15675" extrusionOk="0">
                  <a:moveTo>
                    <a:pt x="5281" y="0"/>
                  </a:moveTo>
                  <a:cubicBezTo>
                    <a:pt x="5199" y="0"/>
                    <a:pt x="5119" y="3"/>
                    <a:pt x="5040" y="9"/>
                  </a:cubicBezTo>
                  <a:cubicBezTo>
                    <a:pt x="4928" y="16"/>
                    <a:pt x="4809" y="29"/>
                    <a:pt x="4703" y="49"/>
                  </a:cubicBezTo>
                  <a:cubicBezTo>
                    <a:pt x="4697" y="49"/>
                    <a:pt x="4690" y="55"/>
                    <a:pt x="4684" y="55"/>
                  </a:cubicBezTo>
                  <a:cubicBezTo>
                    <a:pt x="4360" y="115"/>
                    <a:pt x="4064" y="220"/>
                    <a:pt x="3793" y="379"/>
                  </a:cubicBezTo>
                  <a:lnTo>
                    <a:pt x="1696" y="1599"/>
                  </a:lnTo>
                  <a:cubicBezTo>
                    <a:pt x="1689" y="1605"/>
                    <a:pt x="1682" y="1605"/>
                    <a:pt x="1676" y="1612"/>
                  </a:cubicBezTo>
                  <a:cubicBezTo>
                    <a:pt x="1663" y="1619"/>
                    <a:pt x="1649" y="1625"/>
                    <a:pt x="1643" y="1632"/>
                  </a:cubicBezTo>
                  <a:cubicBezTo>
                    <a:pt x="1610" y="1645"/>
                    <a:pt x="1584" y="1665"/>
                    <a:pt x="1557" y="1685"/>
                  </a:cubicBezTo>
                  <a:cubicBezTo>
                    <a:pt x="1531" y="1698"/>
                    <a:pt x="1504" y="1718"/>
                    <a:pt x="1471" y="1737"/>
                  </a:cubicBezTo>
                  <a:cubicBezTo>
                    <a:pt x="1445" y="1757"/>
                    <a:pt x="1419" y="1777"/>
                    <a:pt x="1399" y="1790"/>
                  </a:cubicBezTo>
                  <a:cubicBezTo>
                    <a:pt x="1366" y="1816"/>
                    <a:pt x="1333" y="1843"/>
                    <a:pt x="1300" y="1869"/>
                  </a:cubicBezTo>
                  <a:cubicBezTo>
                    <a:pt x="1267" y="1889"/>
                    <a:pt x="1241" y="1915"/>
                    <a:pt x="1214" y="1942"/>
                  </a:cubicBezTo>
                  <a:cubicBezTo>
                    <a:pt x="1188" y="1962"/>
                    <a:pt x="1161" y="1988"/>
                    <a:pt x="1135" y="2014"/>
                  </a:cubicBezTo>
                  <a:cubicBezTo>
                    <a:pt x="1109" y="2041"/>
                    <a:pt x="1082" y="2067"/>
                    <a:pt x="1049" y="2093"/>
                  </a:cubicBezTo>
                  <a:cubicBezTo>
                    <a:pt x="970" y="2179"/>
                    <a:pt x="891" y="2272"/>
                    <a:pt x="818" y="2370"/>
                  </a:cubicBezTo>
                  <a:cubicBezTo>
                    <a:pt x="779" y="2430"/>
                    <a:pt x="733" y="2489"/>
                    <a:pt x="693" y="2549"/>
                  </a:cubicBezTo>
                  <a:cubicBezTo>
                    <a:pt x="673" y="2582"/>
                    <a:pt x="654" y="2615"/>
                    <a:pt x="634" y="2648"/>
                  </a:cubicBezTo>
                  <a:cubicBezTo>
                    <a:pt x="614" y="2687"/>
                    <a:pt x="588" y="2720"/>
                    <a:pt x="568" y="2753"/>
                  </a:cubicBezTo>
                  <a:cubicBezTo>
                    <a:pt x="561" y="2773"/>
                    <a:pt x="555" y="2786"/>
                    <a:pt x="548" y="2799"/>
                  </a:cubicBezTo>
                  <a:cubicBezTo>
                    <a:pt x="535" y="2819"/>
                    <a:pt x="522" y="2845"/>
                    <a:pt x="508" y="2872"/>
                  </a:cubicBezTo>
                  <a:cubicBezTo>
                    <a:pt x="495" y="2892"/>
                    <a:pt x="489" y="2918"/>
                    <a:pt x="475" y="2938"/>
                  </a:cubicBezTo>
                  <a:cubicBezTo>
                    <a:pt x="462" y="2964"/>
                    <a:pt x="449" y="2990"/>
                    <a:pt x="442" y="3017"/>
                  </a:cubicBezTo>
                  <a:cubicBezTo>
                    <a:pt x="429" y="3043"/>
                    <a:pt x="416" y="3070"/>
                    <a:pt x="403" y="3103"/>
                  </a:cubicBezTo>
                  <a:cubicBezTo>
                    <a:pt x="390" y="3136"/>
                    <a:pt x="370" y="3169"/>
                    <a:pt x="357" y="3208"/>
                  </a:cubicBezTo>
                  <a:cubicBezTo>
                    <a:pt x="344" y="3241"/>
                    <a:pt x="337" y="3274"/>
                    <a:pt x="324" y="3307"/>
                  </a:cubicBezTo>
                  <a:cubicBezTo>
                    <a:pt x="317" y="3320"/>
                    <a:pt x="311" y="3340"/>
                    <a:pt x="304" y="3360"/>
                  </a:cubicBezTo>
                  <a:cubicBezTo>
                    <a:pt x="278" y="3426"/>
                    <a:pt x="258" y="3492"/>
                    <a:pt x="238" y="3564"/>
                  </a:cubicBezTo>
                  <a:cubicBezTo>
                    <a:pt x="231" y="3584"/>
                    <a:pt x="225" y="3610"/>
                    <a:pt x="218" y="3630"/>
                  </a:cubicBezTo>
                  <a:cubicBezTo>
                    <a:pt x="212" y="3657"/>
                    <a:pt x="205" y="3676"/>
                    <a:pt x="198" y="3703"/>
                  </a:cubicBezTo>
                  <a:cubicBezTo>
                    <a:pt x="192" y="3716"/>
                    <a:pt x="192" y="3729"/>
                    <a:pt x="185" y="3749"/>
                  </a:cubicBezTo>
                  <a:cubicBezTo>
                    <a:pt x="179" y="3782"/>
                    <a:pt x="165" y="3822"/>
                    <a:pt x="159" y="3861"/>
                  </a:cubicBezTo>
                  <a:cubicBezTo>
                    <a:pt x="152" y="3907"/>
                    <a:pt x="139" y="3947"/>
                    <a:pt x="132" y="3993"/>
                  </a:cubicBezTo>
                  <a:cubicBezTo>
                    <a:pt x="126" y="4033"/>
                    <a:pt x="113" y="4079"/>
                    <a:pt x="106" y="4118"/>
                  </a:cubicBezTo>
                  <a:cubicBezTo>
                    <a:pt x="99" y="4158"/>
                    <a:pt x="93" y="4191"/>
                    <a:pt x="93" y="4224"/>
                  </a:cubicBezTo>
                  <a:cubicBezTo>
                    <a:pt x="86" y="4244"/>
                    <a:pt x="86" y="4263"/>
                    <a:pt x="80" y="4283"/>
                  </a:cubicBezTo>
                  <a:lnTo>
                    <a:pt x="73" y="4356"/>
                  </a:lnTo>
                  <a:cubicBezTo>
                    <a:pt x="66" y="4395"/>
                    <a:pt x="60" y="4435"/>
                    <a:pt x="53" y="4475"/>
                  </a:cubicBezTo>
                  <a:cubicBezTo>
                    <a:pt x="53" y="4521"/>
                    <a:pt x="47" y="4567"/>
                    <a:pt x="40" y="4613"/>
                  </a:cubicBezTo>
                  <a:cubicBezTo>
                    <a:pt x="40" y="4646"/>
                    <a:pt x="34" y="4686"/>
                    <a:pt x="34" y="4719"/>
                  </a:cubicBezTo>
                  <a:cubicBezTo>
                    <a:pt x="34" y="4752"/>
                    <a:pt x="27" y="4778"/>
                    <a:pt x="27" y="4804"/>
                  </a:cubicBezTo>
                  <a:cubicBezTo>
                    <a:pt x="27" y="4850"/>
                    <a:pt x="20" y="4890"/>
                    <a:pt x="20" y="4936"/>
                  </a:cubicBezTo>
                  <a:cubicBezTo>
                    <a:pt x="20" y="4976"/>
                    <a:pt x="20" y="5015"/>
                    <a:pt x="20" y="5055"/>
                  </a:cubicBezTo>
                  <a:cubicBezTo>
                    <a:pt x="14" y="5114"/>
                    <a:pt x="14" y="5167"/>
                    <a:pt x="14" y="5220"/>
                  </a:cubicBezTo>
                  <a:cubicBezTo>
                    <a:pt x="1" y="8782"/>
                    <a:pt x="2507" y="13115"/>
                    <a:pt x="5607" y="14902"/>
                  </a:cubicBezTo>
                  <a:cubicBezTo>
                    <a:pt x="5660" y="14935"/>
                    <a:pt x="5712" y="14968"/>
                    <a:pt x="5765" y="14995"/>
                  </a:cubicBezTo>
                  <a:cubicBezTo>
                    <a:pt x="5818" y="15021"/>
                    <a:pt x="5871" y="15047"/>
                    <a:pt x="5924" y="15074"/>
                  </a:cubicBezTo>
                  <a:cubicBezTo>
                    <a:pt x="5943" y="15087"/>
                    <a:pt x="5963" y="15100"/>
                    <a:pt x="5983" y="15107"/>
                  </a:cubicBezTo>
                  <a:cubicBezTo>
                    <a:pt x="6082" y="15160"/>
                    <a:pt x="6181" y="15206"/>
                    <a:pt x="6280" y="15245"/>
                  </a:cubicBezTo>
                  <a:cubicBezTo>
                    <a:pt x="6332" y="15272"/>
                    <a:pt x="6385" y="15292"/>
                    <a:pt x="6438" y="15311"/>
                  </a:cubicBezTo>
                  <a:cubicBezTo>
                    <a:pt x="6438" y="15318"/>
                    <a:pt x="6445" y="15318"/>
                    <a:pt x="6451" y="15318"/>
                  </a:cubicBezTo>
                  <a:cubicBezTo>
                    <a:pt x="6497" y="15338"/>
                    <a:pt x="6544" y="15357"/>
                    <a:pt x="6590" y="15377"/>
                  </a:cubicBezTo>
                  <a:lnTo>
                    <a:pt x="6596" y="15377"/>
                  </a:lnTo>
                  <a:cubicBezTo>
                    <a:pt x="6656" y="15397"/>
                    <a:pt x="6708" y="15417"/>
                    <a:pt x="6761" y="15437"/>
                  </a:cubicBezTo>
                  <a:cubicBezTo>
                    <a:pt x="6860" y="15470"/>
                    <a:pt x="6959" y="15496"/>
                    <a:pt x="7051" y="15522"/>
                  </a:cubicBezTo>
                  <a:cubicBezTo>
                    <a:pt x="7071" y="15529"/>
                    <a:pt x="7091" y="15536"/>
                    <a:pt x="7111" y="15536"/>
                  </a:cubicBezTo>
                  <a:cubicBezTo>
                    <a:pt x="7197" y="15562"/>
                    <a:pt x="7289" y="15582"/>
                    <a:pt x="7375" y="15595"/>
                  </a:cubicBezTo>
                  <a:cubicBezTo>
                    <a:pt x="7394" y="15602"/>
                    <a:pt x="7421" y="15608"/>
                    <a:pt x="7441" y="15608"/>
                  </a:cubicBezTo>
                  <a:cubicBezTo>
                    <a:pt x="7474" y="15615"/>
                    <a:pt x="7507" y="15621"/>
                    <a:pt x="7533" y="15628"/>
                  </a:cubicBezTo>
                  <a:cubicBezTo>
                    <a:pt x="7573" y="15635"/>
                    <a:pt x="7612" y="15641"/>
                    <a:pt x="7645" y="15641"/>
                  </a:cubicBezTo>
                  <a:lnTo>
                    <a:pt x="7658" y="15641"/>
                  </a:lnTo>
                  <a:cubicBezTo>
                    <a:pt x="7678" y="15648"/>
                    <a:pt x="7704" y="15648"/>
                    <a:pt x="7731" y="15654"/>
                  </a:cubicBezTo>
                  <a:cubicBezTo>
                    <a:pt x="7751" y="15654"/>
                    <a:pt x="7770" y="15654"/>
                    <a:pt x="7790" y="15661"/>
                  </a:cubicBezTo>
                  <a:lnTo>
                    <a:pt x="7797" y="15661"/>
                  </a:lnTo>
                  <a:cubicBezTo>
                    <a:pt x="7823" y="15661"/>
                    <a:pt x="7850" y="15661"/>
                    <a:pt x="7876" y="15667"/>
                  </a:cubicBezTo>
                  <a:lnTo>
                    <a:pt x="7889" y="15667"/>
                  </a:lnTo>
                  <a:cubicBezTo>
                    <a:pt x="7948" y="15667"/>
                    <a:pt x="8001" y="15674"/>
                    <a:pt x="8061" y="15674"/>
                  </a:cubicBezTo>
                  <a:lnTo>
                    <a:pt x="8245" y="15674"/>
                  </a:lnTo>
                  <a:cubicBezTo>
                    <a:pt x="8278" y="15667"/>
                    <a:pt x="8318" y="15667"/>
                    <a:pt x="8351" y="15667"/>
                  </a:cubicBezTo>
                  <a:cubicBezTo>
                    <a:pt x="8377" y="15667"/>
                    <a:pt x="8404" y="15661"/>
                    <a:pt x="8430" y="15661"/>
                  </a:cubicBezTo>
                  <a:cubicBezTo>
                    <a:pt x="8456" y="15661"/>
                    <a:pt x="8483" y="15654"/>
                    <a:pt x="8509" y="15654"/>
                  </a:cubicBezTo>
                  <a:cubicBezTo>
                    <a:pt x="8555" y="15648"/>
                    <a:pt x="8608" y="15641"/>
                    <a:pt x="8661" y="15628"/>
                  </a:cubicBezTo>
                  <a:cubicBezTo>
                    <a:pt x="8681" y="15628"/>
                    <a:pt x="8707" y="15621"/>
                    <a:pt x="8733" y="15615"/>
                  </a:cubicBezTo>
                  <a:cubicBezTo>
                    <a:pt x="8766" y="15608"/>
                    <a:pt x="8799" y="15602"/>
                    <a:pt x="8832" y="15595"/>
                  </a:cubicBezTo>
                  <a:cubicBezTo>
                    <a:pt x="8892" y="15582"/>
                    <a:pt x="8951" y="15562"/>
                    <a:pt x="9017" y="15549"/>
                  </a:cubicBezTo>
                  <a:cubicBezTo>
                    <a:pt x="9083" y="15529"/>
                    <a:pt x="9149" y="15503"/>
                    <a:pt x="9215" y="15476"/>
                  </a:cubicBezTo>
                  <a:lnTo>
                    <a:pt x="9294" y="15443"/>
                  </a:lnTo>
                  <a:cubicBezTo>
                    <a:pt x="9353" y="15423"/>
                    <a:pt x="9406" y="15397"/>
                    <a:pt x="9466" y="15364"/>
                  </a:cubicBezTo>
                  <a:cubicBezTo>
                    <a:pt x="9492" y="15351"/>
                    <a:pt x="9525" y="15338"/>
                    <a:pt x="9551" y="15318"/>
                  </a:cubicBezTo>
                  <a:cubicBezTo>
                    <a:pt x="9571" y="15311"/>
                    <a:pt x="9591" y="15298"/>
                    <a:pt x="9611" y="15285"/>
                  </a:cubicBezTo>
                  <a:cubicBezTo>
                    <a:pt x="9624" y="15278"/>
                    <a:pt x="9644" y="15272"/>
                    <a:pt x="9657" y="15259"/>
                  </a:cubicBezTo>
                  <a:lnTo>
                    <a:pt x="11741" y="14052"/>
                  </a:lnTo>
                  <a:cubicBezTo>
                    <a:pt x="12744" y="13465"/>
                    <a:pt x="13370" y="12225"/>
                    <a:pt x="13377" y="10450"/>
                  </a:cubicBezTo>
                  <a:cubicBezTo>
                    <a:pt x="13383" y="7337"/>
                    <a:pt x="11464" y="3624"/>
                    <a:pt x="8905" y="1546"/>
                  </a:cubicBezTo>
                  <a:cubicBezTo>
                    <a:pt x="8786" y="1447"/>
                    <a:pt x="8661" y="1355"/>
                    <a:pt x="8542" y="1262"/>
                  </a:cubicBezTo>
                  <a:cubicBezTo>
                    <a:pt x="8410" y="1170"/>
                    <a:pt x="8278" y="1078"/>
                    <a:pt x="8146" y="992"/>
                  </a:cubicBezTo>
                  <a:cubicBezTo>
                    <a:pt x="8127" y="979"/>
                    <a:pt x="8113" y="972"/>
                    <a:pt x="8100" y="966"/>
                  </a:cubicBezTo>
                  <a:cubicBezTo>
                    <a:pt x="7995" y="893"/>
                    <a:pt x="7889" y="834"/>
                    <a:pt x="7784" y="768"/>
                  </a:cubicBezTo>
                  <a:cubicBezTo>
                    <a:pt x="7315" y="504"/>
                    <a:pt x="6860" y="306"/>
                    <a:pt x="6425" y="181"/>
                  </a:cubicBezTo>
                  <a:cubicBezTo>
                    <a:pt x="6385" y="168"/>
                    <a:pt x="6346" y="154"/>
                    <a:pt x="6306" y="141"/>
                  </a:cubicBezTo>
                  <a:lnTo>
                    <a:pt x="6135" y="207"/>
                  </a:lnTo>
                  <a:lnTo>
                    <a:pt x="6022" y="148"/>
                  </a:lnTo>
                  <a:lnTo>
                    <a:pt x="6022" y="141"/>
                  </a:lnTo>
                  <a:lnTo>
                    <a:pt x="5864" y="49"/>
                  </a:lnTo>
                  <a:cubicBezTo>
                    <a:pt x="5666" y="16"/>
                    <a:pt x="5470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4"/>
            <p:cNvSpPr/>
            <p:nvPr/>
          </p:nvSpPr>
          <p:spPr>
            <a:xfrm>
              <a:off x="5254958" y="4664012"/>
              <a:ext cx="173129" cy="222320"/>
            </a:xfrm>
            <a:custGeom>
              <a:avLst/>
              <a:gdLst/>
              <a:ahLst/>
              <a:cxnLst/>
              <a:rect l="l" t="t" r="r" b="b"/>
              <a:pathLst>
                <a:path w="11233" h="14427" extrusionOk="0">
                  <a:moveTo>
                    <a:pt x="3120" y="1"/>
                  </a:moveTo>
                  <a:cubicBezTo>
                    <a:pt x="1283" y="1"/>
                    <a:pt x="16" y="1457"/>
                    <a:pt x="7" y="3975"/>
                  </a:cubicBezTo>
                  <a:cubicBezTo>
                    <a:pt x="0" y="7537"/>
                    <a:pt x="2500" y="11870"/>
                    <a:pt x="5600" y="13657"/>
                  </a:cubicBezTo>
                  <a:cubicBezTo>
                    <a:pt x="6504" y="14179"/>
                    <a:pt x="7358" y="14427"/>
                    <a:pt x="8116" y="14427"/>
                  </a:cubicBezTo>
                  <a:cubicBezTo>
                    <a:pt x="9951" y="14427"/>
                    <a:pt x="11217" y="12973"/>
                    <a:pt x="11226" y="10452"/>
                  </a:cubicBezTo>
                  <a:cubicBezTo>
                    <a:pt x="11233" y="6897"/>
                    <a:pt x="8733" y="2557"/>
                    <a:pt x="5633" y="769"/>
                  </a:cubicBezTo>
                  <a:cubicBezTo>
                    <a:pt x="4731" y="248"/>
                    <a:pt x="3877" y="1"/>
                    <a:pt x="31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4"/>
            <p:cNvSpPr/>
            <p:nvPr/>
          </p:nvSpPr>
          <p:spPr>
            <a:xfrm>
              <a:off x="5270508" y="4703305"/>
              <a:ext cx="124040" cy="150741"/>
            </a:xfrm>
            <a:custGeom>
              <a:avLst/>
              <a:gdLst/>
              <a:ahLst/>
              <a:cxnLst/>
              <a:rect l="l" t="t" r="r" b="b"/>
              <a:pathLst>
                <a:path w="8048" h="9782" extrusionOk="0">
                  <a:moveTo>
                    <a:pt x="4354" y="0"/>
                  </a:moveTo>
                  <a:lnTo>
                    <a:pt x="3714" y="370"/>
                  </a:lnTo>
                  <a:lnTo>
                    <a:pt x="3041" y="2335"/>
                  </a:lnTo>
                  <a:lnTo>
                    <a:pt x="640" y="950"/>
                  </a:lnTo>
                  <a:lnTo>
                    <a:pt x="0" y="1326"/>
                  </a:lnTo>
                  <a:lnTo>
                    <a:pt x="2282" y="4558"/>
                  </a:lnTo>
                  <a:lnTo>
                    <a:pt x="1399" y="7143"/>
                  </a:lnTo>
                  <a:lnTo>
                    <a:pt x="3694" y="6550"/>
                  </a:lnTo>
                  <a:lnTo>
                    <a:pt x="5976" y="9782"/>
                  </a:lnTo>
                  <a:lnTo>
                    <a:pt x="6616" y="9412"/>
                  </a:lnTo>
                  <a:lnTo>
                    <a:pt x="5798" y="6009"/>
                  </a:lnTo>
                  <a:lnTo>
                    <a:pt x="7401" y="5600"/>
                  </a:lnTo>
                  <a:lnTo>
                    <a:pt x="8047" y="5224"/>
                  </a:lnTo>
                  <a:lnTo>
                    <a:pt x="5218" y="3595"/>
                  </a:lnTo>
                  <a:lnTo>
                    <a:pt x="43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5" name="Google Shape;3215;p44"/>
          <p:cNvGrpSpPr/>
          <p:nvPr/>
        </p:nvGrpSpPr>
        <p:grpSpPr>
          <a:xfrm>
            <a:off x="4126327" y="4607105"/>
            <a:ext cx="202168" cy="279358"/>
            <a:chOff x="4134334" y="4607105"/>
            <a:chExt cx="202168" cy="279358"/>
          </a:xfrm>
        </p:grpSpPr>
        <p:sp>
          <p:nvSpPr>
            <p:cNvPr id="3216" name="Google Shape;3216;p44"/>
            <p:cNvSpPr/>
            <p:nvPr/>
          </p:nvSpPr>
          <p:spPr>
            <a:xfrm>
              <a:off x="4134334" y="4684331"/>
              <a:ext cx="202168" cy="202132"/>
            </a:xfrm>
            <a:custGeom>
              <a:avLst/>
              <a:gdLst/>
              <a:ahLst/>
              <a:cxnLst/>
              <a:rect l="l" t="t" r="r" b="b"/>
              <a:pathLst>
                <a:path w="30539" h="30545" extrusionOk="0">
                  <a:moveTo>
                    <a:pt x="15270" y="0"/>
                  </a:moveTo>
                  <a:cubicBezTo>
                    <a:pt x="6840" y="0"/>
                    <a:pt x="0" y="6840"/>
                    <a:pt x="0" y="15269"/>
                  </a:cubicBezTo>
                  <a:cubicBezTo>
                    <a:pt x="0" y="23705"/>
                    <a:pt x="6840" y="30545"/>
                    <a:pt x="15270" y="30545"/>
                  </a:cubicBezTo>
                  <a:cubicBezTo>
                    <a:pt x="23706" y="30545"/>
                    <a:pt x="30539" y="23705"/>
                    <a:pt x="30539" y="15269"/>
                  </a:cubicBezTo>
                  <a:cubicBezTo>
                    <a:pt x="30539" y="6840"/>
                    <a:pt x="23706" y="0"/>
                    <a:pt x="15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4"/>
            <p:cNvSpPr/>
            <p:nvPr/>
          </p:nvSpPr>
          <p:spPr>
            <a:xfrm>
              <a:off x="4148832" y="4723368"/>
              <a:ext cx="173219" cy="148609"/>
            </a:xfrm>
            <a:custGeom>
              <a:avLst/>
              <a:gdLst/>
              <a:ahLst/>
              <a:cxnLst/>
              <a:rect l="l" t="t" r="r" b="b"/>
              <a:pathLst>
                <a:path w="26166" h="22457" extrusionOk="0">
                  <a:moveTo>
                    <a:pt x="13044" y="1"/>
                  </a:moveTo>
                  <a:cubicBezTo>
                    <a:pt x="9749" y="1"/>
                    <a:pt x="6457" y="730"/>
                    <a:pt x="3951" y="2187"/>
                  </a:cubicBezTo>
                  <a:cubicBezTo>
                    <a:pt x="1781" y="3441"/>
                    <a:pt x="561" y="5043"/>
                    <a:pt x="277" y="6686"/>
                  </a:cubicBezTo>
                  <a:cubicBezTo>
                    <a:pt x="92" y="7550"/>
                    <a:pt x="0" y="8453"/>
                    <a:pt x="0" y="9370"/>
                  </a:cubicBezTo>
                  <a:cubicBezTo>
                    <a:pt x="0" y="16599"/>
                    <a:pt x="5857" y="22456"/>
                    <a:pt x="13080" y="22456"/>
                  </a:cubicBezTo>
                  <a:cubicBezTo>
                    <a:pt x="20309" y="22456"/>
                    <a:pt x="26166" y="16599"/>
                    <a:pt x="26166" y="9370"/>
                  </a:cubicBezTo>
                  <a:cubicBezTo>
                    <a:pt x="26166" y="8447"/>
                    <a:pt x="26067" y="7550"/>
                    <a:pt x="25889" y="6679"/>
                  </a:cubicBezTo>
                  <a:cubicBezTo>
                    <a:pt x="25585" y="5037"/>
                    <a:pt x="24339" y="3441"/>
                    <a:pt x="22162" y="2187"/>
                  </a:cubicBezTo>
                  <a:cubicBezTo>
                    <a:pt x="19639" y="730"/>
                    <a:pt x="16340" y="1"/>
                    <a:pt x="130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4"/>
            <p:cNvSpPr/>
            <p:nvPr/>
          </p:nvSpPr>
          <p:spPr>
            <a:xfrm>
              <a:off x="4148176" y="4767566"/>
              <a:ext cx="174702" cy="104411"/>
            </a:xfrm>
            <a:custGeom>
              <a:avLst/>
              <a:gdLst/>
              <a:ahLst/>
              <a:cxnLst/>
              <a:rect l="l" t="t" r="r" b="b"/>
              <a:pathLst>
                <a:path w="26390" h="15778" extrusionOk="0">
                  <a:moveTo>
                    <a:pt x="25988" y="0"/>
                  </a:moveTo>
                  <a:cubicBezTo>
                    <a:pt x="26390" y="2157"/>
                    <a:pt x="25170" y="4400"/>
                    <a:pt x="22320" y="6055"/>
                  </a:cubicBezTo>
                  <a:cubicBezTo>
                    <a:pt x="19814" y="7509"/>
                    <a:pt x="16523" y="8237"/>
                    <a:pt x="13227" y="8237"/>
                  </a:cubicBezTo>
                  <a:cubicBezTo>
                    <a:pt x="9932" y="8237"/>
                    <a:pt x="6632" y="7509"/>
                    <a:pt x="4109" y="6055"/>
                  </a:cubicBezTo>
                  <a:cubicBezTo>
                    <a:pt x="1247" y="4400"/>
                    <a:pt x="0" y="2164"/>
                    <a:pt x="376" y="7"/>
                  </a:cubicBezTo>
                  <a:lnTo>
                    <a:pt x="376" y="7"/>
                  </a:lnTo>
                  <a:cubicBezTo>
                    <a:pt x="191" y="871"/>
                    <a:pt x="99" y="1774"/>
                    <a:pt x="99" y="2691"/>
                  </a:cubicBezTo>
                  <a:cubicBezTo>
                    <a:pt x="99" y="9920"/>
                    <a:pt x="5956" y="15777"/>
                    <a:pt x="13179" y="15777"/>
                  </a:cubicBezTo>
                  <a:cubicBezTo>
                    <a:pt x="20408" y="15777"/>
                    <a:pt x="26265" y="9920"/>
                    <a:pt x="26265" y="2691"/>
                  </a:cubicBezTo>
                  <a:cubicBezTo>
                    <a:pt x="26265" y="1768"/>
                    <a:pt x="26166" y="871"/>
                    <a:pt x="259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4"/>
            <p:cNvSpPr/>
            <p:nvPr/>
          </p:nvSpPr>
          <p:spPr>
            <a:xfrm>
              <a:off x="4206333" y="4651158"/>
              <a:ext cx="58124" cy="67267"/>
            </a:xfrm>
            <a:custGeom>
              <a:avLst/>
              <a:gdLst/>
              <a:ahLst/>
              <a:cxnLst/>
              <a:rect l="l" t="t" r="r" b="b"/>
              <a:pathLst>
                <a:path w="8780" h="10165" extrusionOk="0">
                  <a:moveTo>
                    <a:pt x="1" y="0"/>
                  </a:moveTo>
                  <a:lnTo>
                    <a:pt x="1" y="8001"/>
                  </a:lnTo>
                  <a:cubicBezTo>
                    <a:pt x="1" y="8542"/>
                    <a:pt x="324" y="9083"/>
                    <a:pt x="1155" y="9505"/>
                  </a:cubicBezTo>
                  <a:cubicBezTo>
                    <a:pt x="2022" y="9944"/>
                    <a:pt x="3173" y="10165"/>
                    <a:pt x="4322" y="10165"/>
                  </a:cubicBezTo>
                  <a:cubicBezTo>
                    <a:pt x="5419" y="10165"/>
                    <a:pt x="6515" y="9963"/>
                    <a:pt x="7362" y="9558"/>
                  </a:cubicBezTo>
                  <a:cubicBezTo>
                    <a:pt x="8245" y="9142"/>
                    <a:pt x="8780" y="8377"/>
                    <a:pt x="8780" y="8021"/>
                  </a:cubicBezTo>
                  <a:lnTo>
                    <a:pt x="8780" y="20"/>
                  </a:lnTo>
                  <a:cubicBezTo>
                    <a:pt x="8780" y="581"/>
                    <a:pt x="8331" y="1141"/>
                    <a:pt x="7454" y="1557"/>
                  </a:cubicBezTo>
                  <a:cubicBezTo>
                    <a:pt x="6604" y="1963"/>
                    <a:pt x="5507" y="2164"/>
                    <a:pt x="4410" y="2164"/>
                  </a:cubicBezTo>
                  <a:cubicBezTo>
                    <a:pt x="3260" y="2164"/>
                    <a:pt x="2111" y="1943"/>
                    <a:pt x="1247" y="1504"/>
                  </a:cubicBezTo>
                  <a:cubicBezTo>
                    <a:pt x="416" y="1082"/>
                    <a:pt x="1" y="54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4"/>
            <p:cNvSpPr/>
            <p:nvPr/>
          </p:nvSpPr>
          <p:spPr>
            <a:xfrm>
              <a:off x="4215330" y="4627454"/>
              <a:ext cx="40177" cy="53039"/>
            </a:xfrm>
            <a:custGeom>
              <a:avLst/>
              <a:gdLst/>
              <a:ahLst/>
              <a:cxnLst/>
              <a:rect l="l" t="t" r="r" b="b"/>
              <a:pathLst>
                <a:path w="6069" h="8015" extrusionOk="0">
                  <a:moveTo>
                    <a:pt x="3035" y="1"/>
                  </a:moveTo>
                  <a:cubicBezTo>
                    <a:pt x="2274" y="1"/>
                    <a:pt x="1513" y="166"/>
                    <a:pt x="924" y="496"/>
                  </a:cubicBezTo>
                  <a:cubicBezTo>
                    <a:pt x="310" y="839"/>
                    <a:pt x="7" y="1294"/>
                    <a:pt x="0" y="1749"/>
                  </a:cubicBezTo>
                  <a:cubicBezTo>
                    <a:pt x="0" y="1749"/>
                    <a:pt x="7" y="6313"/>
                    <a:pt x="7" y="6313"/>
                  </a:cubicBezTo>
                  <a:cubicBezTo>
                    <a:pt x="7" y="6313"/>
                    <a:pt x="7" y="6313"/>
                    <a:pt x="7" y="6313"/>
                  </a:cubicBezTo>
                  <a:cubicBezTo>
                    <a:pt x="33" y="6748"/>
                    <a:pt x="330" y="7170"/>
                    <a:pt x="898" y="7500"/>
                  </a:cubicBezTo>
                  <a:cubicBezTo>
                    <a:pt x="1491" y="7843"/>
                    <a:pt x="2268" y="8015"/>
                    <a:pt x="3044" y="8015"/>
                  </a:cubicBezTo>
                  <a:cubicBezTo>
                    <a:pt x="3819" y="8015"/>
                    <a:pt x="4594" y="7843"/>
                    <a:pt x="5185" y="7500"/>
                  </a:cubicBezTo>
                  <a:cubicBezTo>
                    <a:pt x="5739" y="7177"/>
                    <a:pt x="6029" y="6768"/>
                    <a:pt x="6062" y="6346"/>
                  </a:cubicBezTo>
                  <a:cubicBezTo>
                    <a:pt x="6062" y="6346"/>
                    <a:pt x="6062" y="6346"/>
                    <a:pt x="6062" y="6346"/>
                  </a:cubicBezTo>
                  <a:cubicBezTo>
                    <a:pt x="6062" y="6346"/>
                    <a:pt x="6069" y="1762"/>
                    <a:pt x="6069" y="1762"/>
                  </a:cubicBezTo>
                  <a:cubicBezTo>
                    <a:pt x="6069" y="1320"/>
                    <a:pt x="5785" y="878"/>
                    <a:pt x="5211" y="535"/>
                  </a:cubicBezTo>
                  <a:cubicBezTo>
                    <a:pt x="4616" y="179"/>
                    <a:pt x="3826" y="1"/>
                    <a:pt x="30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4"/>
            <p:cNvSpPr/>
            <p:nvPr/>
          </p:nvSpPr>
          <p:spPr>
            <a:xfrm>
              <a:off x="4195853" y="4615344"/>
              <a:ext cx="79169" cy="57030"/>
            </a:xfrm>
            <a:custGeom>
              <a:avLst/>
              <a:gdLst/>
              <a:ahLst/>
              <a:cxnLst/>
              <a:rect l="l" t="t" r="r" b="b"/>
              <a:pathLst>
                <a:path w="11959" h="8618" extrusionOk="0">
                  <a:moveTo>
                    <a:pt x="5958" y="1"/>
                  </a:moveTo>
                  <a:cubicBezTo>
                    <a:pt x="4514" y="1"/>
                    <a:pt x="3070" y="313"/>
                    <a:pt x="1953" y="940"/>
                  </a:cubicBezTo>
                  <a:cubicBezTo>
                    <a:pt x="1834" y="1006"/>
                    <a:pt x="1683" y="1099"/>
                    <a:pt x="1571" y="1178"/>
                  </a:cubicBezTo>
                  <a:cubicBezTo>
                    <a:pt x="1425" y="1277"/>
                    <a:pt x="1287" y="1369"/>
                    <a:pt x="1122" y="1521"/>
                  </a:cubicBezTo>
                  <a:cubicBezTo>
                    <a:pt x="759" y="1837"/>
                    <a:pt x="594" y="2068"/>
                    <a:pt x="476" y="2233"/>
                  </a:cubicBezTo>
                  <a:cubicBezTo>
                    <a:pt x="383" y="2372"/>
                    <a:pt x="298" y="2543"/>
                    <a:pt x="251" y="2636"/>
                  </a:cubicBezTo>
                  <a:cubicBezTo>
                    <a:pt x="179" y="2781"/>
                    <a:pt x="133" y="2932"/>
                    <a:pt x="113" y="2998"/>
                  </a:cubicBezTo>
                  <a:cubicBezTo>
                    <a:pt x="93" y="3058"/>
                    <a:pt x="54" y="3190"/>
                    <a:pt x="27" y="3368"/>
                  </a:cubicBezTo>
                  <a:cubicBezTo>
                    <a:pt x="7" y="3506"/>
                    <a:pt x="1" y="3605"/>
                    <a:pt x="1" y="3724"/>
                  </a:cubicBezTo>
                  <a:lnTo>
                    <a:pt x="1" y="4852"/>
                  </a:lnTo>
                  <a:cubicBezTo>
                    <a:pt x="1" y="5043"/>
                    <a:pt x="7" y="5168"/>
                    <a:pt x="67" y="5439"/>
                  </a:cubicBezTo>
                  <a:cubicBezTo>
                    <a:pt x="86" y="5524"/>
                    <a:pt x="133" y="5703"/>
                    <a:pt x="238" y="5933"/>
                  </a:cubicBezTo>
                  <a:cubicBezTo>
                    <a:pt x="311" y="6092"/>
                    <a:pt x="515" y="6487"/>
                    <a:pt x="918" y="6883"/>
                  </a:cubicBezTo>
                  <a:cubicBezTo>
                    <a:pt x="1333" y="7292"/>
                    <a:pt x="1735" y="7543"/>
                    <a:pt x="2078" y="7727"/>
                  </a:cubicBezTo>
                  <a:cubicBezTo>
                    <a:pt x="2369" y="7886"/>
                    <a:pt x="2725" y="8024"/>
                    <a:pt x="2745" y="8031"/>
                  </a:cubicBezTo>
                  <a:cubicBezTo>
                    <a:pt x="2982" y="8130"/>
                    <a:pt x="3233" y="8209"/>
                    <a:pt x="3483" y="8281"/>
                  </a:cubicBezTo>
                  <a:cubicBezTo>
                    <a:pt x="4423" y="8547"/>
                    <a:pt x="5317" y="8617"/>
                    <a:pt x="6004" y="8617"/>
                  </a:cubicBezTo>
                  <a:cubicBezTo>
                    <a:pt x="6359" y="8617"/>
                    <a:pt x="6658" y="8598"/>
                    <a:pt x="6880" y="8578"/>
                  </a:cubicBezTo>
                  <a:cubicBezTo>
                    <a:pt x="7263" y="8539"/>
                    <a:pt x="7856" y="8473"/>
                    <a:pt x="8549" y="8268"/>
                  </a:cubicBezTo>
                  <a:cubicBezTo>
                    <a:pt x="8892" y="8169"/>
                    <a:pt x="9406" y="7998"/>
                    <a:pt x="10007" y="7668"/>
                  </a:cubicBezTo>
                  <a:cubicBezTo>
                    <a:pt x="10145" y="7589"/>
                    <a:pt x="10514" y="7378"/>
                    <a:pt x="10838" y="7088"/>
                  </a:cubicBezTo>
                  <a:cubicBezTo>
                    <a:pt x="10930" y="7009"/>
                    <a:pt x="11055" y="6890"/>
                    <a:pt x="11154" y="6784"/>
                  </a:cubicBezTo>
                  <a:cubicBezTo>
                    <a:pt x="11194" y="6731"/>
                    <a:pt x="11253" y="6672"/>
                    <a:pt x="11293" y="6619"/>
                  </a:cubicBezTo>
                  <a:cubicBezTo>
                    <a:pt x="11352" y="6547"/>
                    <a:pt x="11425" y="6448"/>
                    <a:pt x="11477" y="6375"/>
                  </a:cubicBezTo>
                  <a:cubicBezTo>
                    <a:pt x="11517" y="6316"/>
                    <a:pt x="11603" y="6184"/>
                    <a:pt x="11702" y="5980"/>
                  </a:cubicBezTo>
                  <a:cubicBezTo>
                    <a:pt x="11774" y="5828"/>
                    <a:pt x="11827" y="5676"/>
                    <a:pt x="11847" y="5610"/>
                  </a:cubicBezTo>
                  <a:cubicBezTo>
                    <a:pt x="11867" y="5551"/>
                    <a:pt x="11900" y="5426"/>
                    <a:pt x="11926" y="5241"/>
                  </a:cubicBezTo>
                  <a:cubicBezTo>
                    <a:pt x="11952" y="5102"/>
                    <a:pt x="11952" y="5003"/>
                    <a:pt x="11959" y="4885"/>
                  </a:cubicBezTo>
                  <a:lnTo>
                    <a:pt x="11959" y="3757"/>
                  </a:lnTo>
                  <a:cubicBezTo>
                    <a:pt x="11959" y="3500"/>
                    <a:pt x="11919" y="3249"/>
                    <a:pt x="11847" y="3012"/>
                  </a:cubicBezTo>
                  <a:cubicBezTo>
                    <a:pt x="11814" y="2913"/>
                    <a:pt x="11721" y="2609"/>
                    <a:pt x="11491" y="2266"/>
                  </a:cubicBezTo>
                  <a:cubicBezTo>
                    <a:pt x="11293" y="1976"/>
                    <a:pt x="11082" y="1758"/>
                    <a:pt x="10937" y="1626"/>
                  </a:cubicBezTo>
                  <a:cubicBezTo>
                    <a:pt x="10890" y="1580"/>
                    <a:pt x="10745" y="1448"/>
                    <a:pt x="10561" y="1310"/>
                  </a:cubicBezTo>
                  <a:cubicBezTo>
                    <a:pt x="10435" y="1217"/>
                    <a:pt x="10264" y="1112"/>
                    <a:pt x="10132" y="1026"/>
                  </a:cubicBezTo>
                  <a:lnTo>
                    <a:pt x="10125" y="1026"/>
                  </a:lnTo>
                  <a:cubicBezTo>
                    <a:pt x="8987" y="344"/>
                    <a:pt x="7472" y="1"/>
                    <a:pt x="59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4"/>
            <p:cNvSpPr/>
            <p:nvPr/>
          </p:nvSpPr>
          <p:spPr>
            <a:xfrm>
              <a:off x="4195814" y="4639981"/>
              <a:ext cx="79208" cy="30507"/>
            </a:xfrm>
            <a:custGeom>
              <a:avLst/>
              <a:gdLst/>
              <a:ahLst/>
              <a:cxnLst/>
              <a:rect l="l" t="t" r="r" b="b"/>
              <a:pathLst>
                <a:path w="11965" h="4610" extrusionOk="0">
                  <a:moveTo>
                    <a:pt x="11965" y="34"/>
                  </a:moveTo>
                  <a:lnTo>
                    <a:pt x="11965" y="57"/>
                  </a:lnTo>
                  <a:lnTo>
                    <a:pt x="11965" y="57"/>
                  </a:lnTo>
                  <a:cubicBezTo>
                    <a:pt x="11965" y="50"/>
                    <a:pt x="11965" y="42"/>
                    <a:pt x="11965" y="34"/>
                  </a:cubicBezTo>
                  <a:close/>
                  <a:moveTo>
                    <a:pt x="7" y="1"/>
                  </a:moveTo>
                  <a:lnTo>
                    <a:pt x="7" y="1129"/>
                  </a:lnTo>
                  <a:cubicBezTo>
                    <a:pt x="0" y="1999"/>
                    <a:pt x="561" y="2877"/>
                    <a:pt x="1695" y="3549"/>
                  </a:cubicBezTo>
                  <a:cubicBezTo>
                    <a:pt x="2873" y="4255"/>
                    <a:pt x="4439" y="4609"/>
                    <a:pt x="6005" y="4609"/>
                  </a:cubicBezTo>
                  <a:cubicBezTo>
                    <a:pt x="7500" y="4609"/>
                    <a:pt x="8995" y="4286"/>
                    <a:pt x="10151" y="3635"/>
                  </a:cubicBezTo>
                  <a:cubicBezTo>
                    <a:pt x="11352" y="2962"/>
                    <a:pt x="11958" y="2065"/>
                    <a:pt x="11958" y="1162"/>
                  </a:cubicBezTo>
                  <a:lnTo>
                    <a:pt x="11965" y="57"/>
                  </a:lnTo>
                  <a:lnTo>
                    <a:pt x="11965" y="57"/>
                  </a:lnTo>
                  <a:cubicBezTo>
                    <a:pt x="11954" y="953"/>
                    <a:pt x="11348" y="1840"/>
                    <a:pt x="10151" y="2507"/>
                  </a:cubicBezTo>
                  <a:cubicBezTo>
                    <a:pt x="8995" y="3158"/>
                    <a:pt x="7500" y="3481"/>
                    <a:pt x="6005" y="3481"/>
                  </a:cubicBezTo>
                  <a:cubicBezTo>
                    <a:pt x="4439" y="3481"/>
                    <a:pt x="2873" y="3127"/>
                    <a:pt x="1695" y="2421"/>
                  </a:cubicBezTo>
                  <a:cubicBezTo>
                    <a:pt x="567" y="1749"/>
                    <a:pt x="7" y="871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4"/>
            <p:cNvSpPr/>
            <p:nvPr/>
          </p:nvSpPr>
          <p:spPr>
            <a:xfrm>
              <a:off x="4214674" y="4607105"/>
              <a:ext cx="41574" cy="43020"/>
            </a:xfrm>
            <a:custGeom>
              <a:avLst/>
              <a:gdLst/>
              <a:ahLst/>
              <a:cxnLst/>
              <a:rect l="l" t="t" r="r" b="b"/>
              <a:pathLst>
                <a:path w="6280" h="6501" extrusionOk="0">
                  <a:moveTo>
                    <a:pt x="3124" y="1"/>
                  </a:moveTo>
                  <a:cubicBezTo>
                    <a:pt x="2322" y="1"/>
                    <a:pt x="1521" y="177"/>
                    <a:pt x="911" y="530"/>
                  </a:cubicBezTo>
                  <a:cubicBezTo>
                    <a:pt x="304" y="886"/>
                    <a:pt x="1" y="1348"/>
                    <a:pt x="1" y="1809"/>
                  </a:cubicBezTo>
                  <a:lnTo>
                    <a:pt x="1" y="4679"/>
                  </a:lnTo>
                  <a:cubicBezTo>
                    <a:pt x="1" y="5140"/>
                    <a:pt x="291" y="5615"/>
                    <a:pt x="911" y="5971"/>
                  </a:cubicBezTo>
                  <a:cubicBezTo>
                    <a:pt x="1524" y="6324"/>
                    <a:pt x="2327" y="6501"/>
                    <a:pt x="3129" y="6501"/>
                  </a:cubicBezTo>
                  <a:cubicBezTo>
                    <a:pt x="3932" y="6501"/>
                    <a:pt x="4733" y="6324"/>
                    <a:pt x="5343" y="5971"/>
                  </a:cubicBezTo>
                  <a:cubicBezTo>
                    <a:pt x="5950" y="5615"/>
                    <a:pt x="6253" y="5154"/>
                    <a:pt x="6253" y="4692"/>
                  </a:cubicBezTo>
                  <a:lnTo>
                    <a:pt x="6273" y="1823"/>
                  </a:lnTo>
                  <a:cubicBezTo>
                    <a:pt x="6273" y="1829"/>
                    <a:pt x="6273" y="1836"/>
                    <a:pt x="6273" y="1842"/>
                  </a:cubicBezTo>
                  <a:cubicBezTo>
                    <a:pt x="6280" y="1368"/>
                    <a:pt x="5970" y="893"/>
                    <a:pt x="5343" y="530"/>
                  </a:cubicBezTo>
                  <a:cubicBezTo>
                    <a:pt x="4730" y="177"/>
                    <a:pt x="3927" y="1"/>
                    <a:pt x="3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4"/>
            <p:cNvSpPr/>
            <p:nvPr/>
          </p:nvSpPr>
          <p:spPr>
            <a:xfrm>
              <a:off x="4214674" y="4619076"/>
              <a:ext cx="41534" cy="31049"/>
            </a:xfrm>
            <a:custGeom>
              <a:avLst/>
              <a:gdLst/>
              <a:ahLst/>
              <a:cxnLst/>
              <a:rect l="l" t="t" r="r" b="b"/>
              <a:pathLst>
                <a:path w="6274" h="4692" extrusionOk="0">
                  <a:moveTo>
                    <a:pt x="1" y="0"/>
                  </a:moveTo>
                  <a:lnTo>
                    <a:pt x="1" y="2870"/>
                  </a:lnTo>
                  <a:cubicBezTo>
                    <a:pt x="1" y="3338"/>
                    <a:pt x="291" y="3806"/>
                    <a:pt x="911" y="4162"/>
                  </a:cubicBezTo>
                  <a:cubicBezTo>
                    <a:pt x="1524" y="4515"/>
                    <a:pt x="2327" y="4692"/>
                    <a:pt x="3129" y="4692"/>
                  </a:cubicBezTo>
                  <a:cubicBezTo>
                    <a:pt x="3932" y="4692"/>
                    <a:pt x="4733" y="4515"/>
                    <a:pt x="5343" y="4162"/>
                  </a:cubicBezTo>
                  <a:cubicBezTo>
                    <a:pt x="5950" y="3806"/>
                    <a:pt x="6253" y="3345"/>
                    <a:pt x="6253" y="2883"/>
                  </a:cubicBezTo>
                  <a:lnTo>
                    <a:pt x="6273" y="14"/>
                  </a:lnTo>
                  <a:lnTo>
                    <a:pt x="6273" y="14"/>
                  </a:lnTo>
                  <a:cubicBezTo>
                    <a:pt x="6267" y="475"/>
                    <a:pt x="5963" y="937"/>
                    <a:pt x="5363" y="1293"/>
                  </a:cubicBezTo>
                  <a:cubicBezTo>
                    <a:pt x="4750" y="1646"/>
                    <a:pt x="3946" y="1823"/>
                    <a:pt x="3143" y="1823"/>
                  </a:cubicBezTo>
                  <a:cubicBezTo>
                    <a:pt x="2340" y="1823"/>
                    <a:pt x="1537" y="1646"/>
                    <a:pt x="924" y="1293"/>
                  </a:cubicBezTo>
                  <a:cubicBezTo>
                    <a:pt x="304" y="937"/>
                    <a:pt x="1" y="46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5" name="Google Shape;3225;p44"/>
          <p:cNvSpPr/>
          <p:nvPr/>
        </p:nvSpPr>
        <p:spPr>
          <a:xfrm>
            <a:off x="6409928" y="4711739"/>
            <a:ext cx="15286" cy="8867"/>
          </a:xfrm>
          <a:custGeom>
            <a:avLst/>
            <a:gdLst/>
            <a:ahLst/>
            <a:cxnLst/>
            <a:rect l="l" t="t" r="r" b="b"/>
            <a:pathLst>
              <a:path w="2309" h="1340" extrusionOk="0">
                <a:moveTo>
                  <a:pt x="2309" y="1"/>
                </a:moveTo>
                <a:cubicBezTo>
                  <a:pt x="2276" y="1"/>
                  <a:pt x="2249" y="7"/>
                  <a:pt x="2223" y="14"/>
                </a:cubicBezTo>
                <a:cubicBezTo>
                  <a:pt x="2183" y="27"/>
                  <a:pt x="2137" y="34"/>
                  <a:pt x="2091" y="47"/>
                </a:cubicBezTo>
                <a:cubicBezTo>
                  <a:pt x="2045" y="60"/>
                  <a:pt x="1999" y="73"/>
                  <a:pt x="1959" y="86"/>
                </a:cubicBezTo>
                <a:cubicBezTo>
                  <a:pt x="1920" y="93"/>
                  <a:pt x="1887" y="106"/>
                  <a:pt x="1854" y="119"/>
                </a:cubicBezTo>
                <a:cubicBezTo>
                  <a:pt x="1827" y="126"/>
                  <a:pt x="1808" y="133"/>
                  <a:pt x="1788" y="139"/>
                </a:cubicBezTo>
                <a:cubicBezTo>
                  <a:pt x="1768" y="146"/>
                  <a:pt x="1748" y="152"/>
                  <a:pt x="1728" y="159"/>
                </a:cubicBezTo>
                <a:cubicBezTo>
                  <a:pt x="1702" y="166"/>
                  <a:pt x="1682" y="172"/>
                  <a:pt x="1656" y="185"/>
                </a:cubicBezTo>
                <a:cubicBezTo>
                  <a:pt x="1623" y="198"/>
                  <a:pt x="1583" y="212"/>
                  <a:pt x="1550" y="225"/>
                </a:cubicBezTo>
                <a:cubicBezTo>
                  <a:pt x="1511" y="245"/>
                  <a:pt x="1471" y="258"/>
                  <a:pt x="1432" y="278"/>
                </a:cubicBezTo>
                <a:cubicBezTo>
                  <a:pt x="1418" y="284"/>
                  <a:pt x="1405" y="284"/>
                  <a:pt x="1399" y="291"/>
                </a:cubicBezTo>
                <a:cubicBezTo>
                  <a:pt x="1366" y="304"/>
                  <a:pt x="1339" y="317"/>
                  <a:pt x="1306" y="337"/>
                </a:cubicBezTo>
                <a:cubicBezTo>
                  <a:pt x="1260" y="357"/>
                  <a:pt x="1214" y="383"/>
                  <a:pt x="1168" y="410"/>
                </a:cubicBezTo>
                <a:cubicBezTo>
                  <a:pt x="1128" y="429"/>
                  <a:pt x="1089" y="449"/>
                  <a:pt x="1049" y="469"/>
                </a:cubicBezTo>
                <a:cubicBezTo>
                  <a:pt x="660" y="693"/>
                  <a:pt x="310" y="983"/>
                  <a:pt x="0" y="1340"/>
                </a:cubicBezTo>
                <a:lnTo>
                  <a:pt x="2309" y="1"/>
                </a:ln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6" name="Google Shape;3226;p44"/>
          <p:cNvSpPr/>
          <p:nvPr/>
        </p:nvSpPr>
        <p:spPr>
          <a:xfrm>
            <a:off x="6470839" y="4876991"/>
            <a:ext cx="748" cy="437"/>
          </a:xfrm>
          <a:custGeom>
            <a:avLst/>
            <a:gdLst/>
            <a:ahLst/>
            <a:cxnLst/>
            <a:rect l="l" t="t" r="r" b="b"/>
            <a:pathLst>
              <a:path w="113" h="66" extrusionOk="0">
                <a:moveTo>
                  <a:pt x="113" y="0"/>
                </a:moveTo>
                <a:cubicBezTo>
                  <a:pt x="73" y="20"/>
                  <a:pt x="40" y="40"/>
                  <a:pt x="0" y="66"/>
                </a:cubicBezTo>
                <a:cubicBezTo>
                  <a:pt x="14" y="59"/>
                  <a:pt x="27" y="53"/>
                  <a:pt x="40" y="46"/>
                </a:cubicBezTo>
                <a:cubicBezTo>
                  <a:pt x="47" y="40"/>
                  <a:pt x="53" y="33"/>
                  <a:pt x="53" y="33"/>
                </a:cubicBezTo>
                <a:cubicBezTo>
                  <a:pt x="66" y="26"/>
                  <a:pt x="80" y="20"/>
                  <a:pt x="93" y="13"/>
                </a:cubicBezTo>
                <a:lnTo>
                  <a:pt x="113" y="0"/>
                </a:ln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7" name="Google Shape;3227;p44"/>
          <p:cNvSpPr/>
          <p:nvPr/>
        </p:nvSpPr>
        <p:spPr>
          <a:xfrm>
            <a:off x="6497385" y="4762198"/>
            <a:ext cx="1801" cy="3322"/>
          </a:xfrm>
          <a:custGeom>
            <a:avLst/>
            <a:gdLst/>
            <a:ahLst/>
            <a:cxnLst/>
            <a:rect l="l" t="t" r="r" b="b"/>
            <a:pathLst>
              <a:path w="272" h="502" extrusionOk="0">
                <a:moveTo>
                  <a:pt x="271" y="502"/>
                </a:moveTo>
                <a:cubicBezTo>
                  <a:pt x="185" y="330"/>
                  <a:pt x="93" y="165"/>
                  <a:pt x="1" y="0"/>
                </a:cubicBezTo>
                <a:cubicBezTo>
                  <a:pt x="93" y="165"/>
                  <a:pt x="185" y="330"/>
                  <a:pt x="271" y="502"/>
                </a:cubicBez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28" name="Google Shape;3228;p44"/>
          <p:cNvGrpSpPr/>
          <p:nvPr/>
        </p:nvGrpSpPr>
        <p:grpSpPr>
          <a:xfrm>
            <a:off x="6300092" y="4620438"/>
            <a:ext cx="269374" cy="279338"/>
            <a:chOff x="6314624" y="4620438"/>
            <a:chExt cx="269374" cy="279338"/>
          </a:xfrm>
        </p:grpSpPr>
        <p:sp>
          <p:nvSpPr>
            <p:cNvPr id="3229" name="Google Shape;3229;p44"/>
            <p:cNvSpPr/>
            <p:nvPr/>
          </p:nvSpPr>
          <p:spPr>
            <a:xfrm>
              <a:off x="6331306" y="4620438"/>
              <a:ext cx="252692" cy="256647"/>
            </a:xfrm>
            <a:custGeom>
              <a:avLst/>
              <a:gdLst/>
              <a:ahLst/>
              <a:cxnLst/>
              <a:rect l="l" t="t" r="r" b="b"/>
              <a:pathLst>
                <a:path w="38171" h="38783" extrusionOk="0">
                  <a:moveTo>
                    <a:pt x="18" y="6090"/>
                  </a:moveTo>
                  <a:cubicBezTo>
                    <a:pt x="12" y="6094"/>
                    <a:pt x="6" y="6097"/>
                    <a:pt x="0" y="6100"/>
                  </a:cubicBezTo>
                  <a:lnTo>
                    <a:pt x="18" y="6090"/>
                  </a:lnTo>
                  <a:close/>
                  <a:moveTo>
                    <a:pt x="11742" y="0"/>
                  </a:moveTo>
                  <a:cubicBezTo>
                    <a:pt x="10912" y="0"/>
                    <a:pt x="10159" y="196"/>
                    <a:pt x="9511" y="573"/>
                  </a:cubicBezTo>
                  <a:lnTo>
                    <a:pt x="18" y="6090"/>
                  </a:lnTo>
                  <a:lnTo>
                    <a:pt x="18" y="6090"/>
                  </a:lnTo>
                  <a:cubicBezTo>
                    <a:pt x="47" y="6074"/>
                    <a:pt x="80" y="6057"/>
                    <a:pt x="112" y="6041"/>
                  </a:cubicBezTo>
                  <a:cubicBezTo>
                    <a:pt x="152" y="6015"/>
                    <a:pt x="191" y="5995"/>
                    <a:pt x="231" y="5975"/>
                  </a:cubicBezTo>
                  <a:cubicBezTo>
                    <a:pt x="264" y="5962"/>
                    <a:pt x="290" y="5949"/>
                    <a:pt x="323" y="5929"/>
                  </a:cubicBezTo>
                  <a:cubicBezTo>
                    <a:pt x="343" y="5922"/>
                    <a:pt x="363" y="5909"/>
                    <a:pt x="383" y="5903"/>
                  </a:cubicBezTo>
                  <a:cubicBezTo>
                    <a:pt x="422" y="5889"/>
                    <a:pt x="455" y="5870"/>
                    <a:pt x="495" y="5856"/>
                  </a:cubicBezTo>
                  <a:cubicBezTo>
                    <a:pt x="521" y="5843"/>
                    <a:pt x="554" y="5837"/>
                    <a:pt x="581" y="5823"/>
                  </a:cubicBezTo>
                  <a:cubicBezTo>
                    <a:pt x="600" y="5817"/>
                    <a:pt x="620" y="5810"/>
                    <a:pt x="640" y="5804"/>
                  </a:cubicBezTo>
                  <a:cubicBezTo>
                    <a:pt x="686" y="5784"/>
                    <a:pt x="739" y="5764"/>
                    <a:pt x="792" y="5751"/>
                  </a:cubicBezTo>
                  <a:cubicBezTo>
                    <a:pt x="825" y="5738"/>
                    <a:pt x="858" y="5724"/>
                    <a:pt x="897" y="5718"/>
                  </a:cubicBezTo>
                  <a:cubicBezTo>
                    <a:pt x="930" y="5705"/>
                    <a:pt x="970" y="5698"/>
                    <a:pt x="1009" y="5685"/>
                  </a:cubicBezTo>
                  <a:cubicBezTo>
                    <a:pt x="1029" y="5678"/>
                    <a:pt x="1056" y="5672"/>
                    <a:pt x="1082" y="5665"/>
                  </a:cubicBezTo>
                  <a:cubicBezTo>
                    <a:pt x="1095" y="5665"/>
                    <a:pt x="1108" y="5658"/>
                    <a:pt x="1121" y="5658"/>
                  </a:cubicBezTo>
                  <a:cubicBezTo>
                    <a:pt x="1148" y="5652"/>
                    <a:pt x="1174" y="5645"/>
                    <a:pt x="1201" y="5639"/>
                  </a:cubicBezTo>
                  <a:cubicBezTo>
                    <a:pt x="1220" y="5639"/>
                    <a:pt x="1234" y="5632"/>
                    <a:pt x="1253" y="5632"/>
                  </a:cubicBezTo>
                  <a:cubicBezTo>
                    <a:pt x="1280" y="5626"/>
                    <a:pt x="1306" y="5619"/>
                    <a:pt x="1339" y="5612"/>
                  </a:cubicBezTo>
                  <a:cubicBezTo>
                    <a:pt x="1418" y="5599"/>
                    <a:pt x="1497" y="5586"/>
                    <a:pt x="1583" y="5573"/>
                  </a:cubicBezTo>
                  <a:cubicBezTo>
                    <a:pt x="1610" y="5573"/>
                    <a:pt x="1636" y="5566"/>
                    <a:pt x="1669" y="5566"/>
                  </a:cubicBezTo>
                  <a:cubicBezTo>
                    <a:pt x="1689" y="5560"/>
                    <a:pt x="1715" y="5560"/>
                    <a:pt x="1735" y="5560"/>
                  </a:cubicBezTo>
                  <a:cubicBezTo>
                    <a:pt x="1774" y="5553"/>
                    <a:pt x="1814" y="5546"/>
                    <a:pt x="1854" y="5546"/>
                  </a:cubicBezTo>
                  <a:cubicBezTo>
                    <a:pt x="1880" y="5546"/>
                    <a:pt x="1913" y="5540"/>
                    <a:pt x="1946" y="5540"/>
                  </a:cubicBezTo>
                  <a:cubicBezTo>
                    <a:pt x="2037" y="5535"/>
                    <a:pt x="2130" y="5532"/>
                    <a:pt x="2224" y="5532"/>
                  </a:cubicBezTo>
                  <a:cubicBezTo>
                    <a:pt x="3370" y="5532"/>
                    <a:pt x="4663" y="5908"/>
                    <a:pt x="6029" y="6701"/>
                  </a:cubicBezTo>
                  <a:cubicBezTo>
                    <a:pt x="8977" y="8402"/>
                    <a:pt x="11569" y="11634"/>
                    <a:pt x="13086" y="15137"/>
                  </a:cubicBezTo>
                  <a:cubicBezTo>
                    <a:pt x="13396" y="14780"/>
                    <a:pt x="13746" y="14490"/>
                    <a:pt x="14135" y="14266"/>
                  </a:cubicBezTo>
                  <a:cubicBezTo>
                    <a:pt x="14175" y="14246"/>
                    <a:pt x="14214" y="14226"/>
                    <a:pt x="14254" y="14207"/>
                  </a:cubicBezTo>
                  <a:cubicBezTo>
                    <a:pt x="14300" y="14180"/>
                    <a:pt x="14346" y="14154"/>
                    <a:pt x="14392" y="14134"/>
                  </a:cubicBezTo>
                  <a:cubicBezTo>
                    <a:pt x="14425" y="14114"/>
                    <a:pt x="14452" y="14101"/>
                    <a:pt x="14485" y="14088"/>
                  </a:cubicBezTo>
                  <a:cubicBezTo>
                    <a:pt x="14491" y="14081"/>
                    <a:pt x="14504" y="14081"/>
                    <a:pt x="14518" y="14075"/>
                  </a:cubicBezTo>
                  <a:cubicBezTo>
                    <a:pt x="14557" y="14055"/>
                    <a:pt x="14597" y="14042"/>
                    <a:pt x="14636" y="14022"/>
                  </a:cubicBezTo>
                  <a:cubicBezTo>
                    <a:pt x="14669" y="14009"/>
                    <a:pt x="14709" y="13995"/>
                    <a:pt x="14742" y="13982"/>
                  </a:cubicBezTo>
                  <a:cubicBezTo>
                    <a:pt x="14768" y="13969"/>
                    <a:pt x="14788" y="13963"/>
                    <a:pt x="14814" y="13956"/>
                  </a:cubicBezTo>
                  <a:cubicBezTo>
                    <a:pt x="14834" y="13949"/>
                    <a:pt x="14854" y="13943"/>
                    <a:pt x="14874" y="13936"/>
                  </a:cubicBezTo>
                  <a:cubicBezTo>
                    <a:pt x="14894" y="13930"/>
                    <a:pt x="14913" y="13923"/>
                    <a:pt x="14940" y="13916"/>
                  </a:cubicBezTo>
                  <a:cubicBezTo>
                    <a:pt x="14973" y="13903"/>
                    <a:pt x="15006" y="13890"/>
                    <a:pt x="15045" y="13883"/>
                  </a:cubicBezTo>
                  <a:cubicBezTo>
                    <a:pt x="15085" y="13870"/>
                    <a:pt x="15131" y="13857"/>
                    <a:pt x="15177" y="13844"/>
                  </a:cubicBezTo>
                  <a:cubicBezTo>
                    <a:pt x="15223" y="13831"/>
                    <a:pt x="15269" y="13824"/>
                    <a:pt x="15309" y="13811"/>
                  </a:cubicBezTo>
                  <a:cubicBezTo>
                    <a:pt x="15335" y="13804"/>
                    <a:pt x="15362" y="13798"/>
                    <a:pt x="15395" y="13798"/>
                  </a:cubicBezTo>
                  <a:cubicBezTo>
                    <a:pt x="15395" y="13791"/>
                    <a:pt x="15401" y="13791"/>
                    <a:pt x="15408" y="13791"/>
                  </a:cubicBezTo>
                  <a:cubicBezTo>
                    <a:pt x="15434" y="13784"/>
                    <a:pt x="15467" y="13778"/>
                    <a:pt x="15494" y="13778"/>
                  </a:cubicBezTo>
                  <a:cubicBezTo>
                    <a:pt x="15527" y="13771"/>
                    <a:pt x="15560" y="13765"/>
                    <a:pt x="15593" y="13758"/>
                  </a:cubicBezTo>
                  <a:lnTo>
                    <a:pt x="15612" y="13758"/>
                  </a:lnTo>
                  <a:cubicBezTo>
                    <a:pt x="15652" y="13751"/>
                    <a:pt x="15692" y="13745"/>
                    <a:pt x="15731" y="13738"/>
                  </a:cubicBezTo>
                  <a:cubicBezTo>
                    <a:pt x="15744" y="13738"/>
                    <a:pt x="15758" y="13732"/>
                    <a:pt x="15771" y="13732"/>
                  </a:cubicBezTo>
                  <a:cubicBezTo>
                    <a:pt x="15810" y="13732"/>
                    <a:pt x="15857" y="13725"/>
                    <a:pt x="15903" y="13718"/>
                  </a:cubicBezTo>
                  <a:lnTo>
                    <a:pt x="15909" y="13718"/>
                  </a:lnTo>
                  <a:cubicBezTo>
                    <a:pt x="15949" y="13718"/>
                    <a:pt x="15982" y="13712"/>
                    <a:pt x="16021" y="13712"/>
                  </a:cubicBezTo>
                  <a:cubicBezTo>
                    <a:pt x="16041" y="13712"/>
                    <a:pt x="16061" y="13705"/>
                    <a:pt x="16081" y="13705"/>
                  </a:cubicBezTo>
                  <a:lnTo>
                    <a:pt x="16180" y="13705"/>
                  </a:lnTo>
                  <a:cubicBezTo>
                    <a:pt x="16246" y="13703"/>
                    <a:pt x="16312" y="13701"/>
                    <a:pt x="16380" y="13701"/>
                  </a:cubicBezTo>
                  <a:cubicBezTo>
                    <a:pt x="17524" y="13701"/>
                    <a:pt x="18812" y="14074"/>
                    <a:pt x="20170" y="14860"/>
                  </a:cubicBezTo>
                  <a:cubicBezTo>
                    <a:pt x="21193" y="15453"/>
                    <a:pt x="22175" y="16231"/>
                    <a:pt x="23079" y="17135"/>
                  </a:cubicBezTo>
                  <a:cubicBezTo>
                    <a:pt x="23211" y="17267"/>
                    <a:pt x="23336" y="17399"/>
                    <a:pt x="23468" y="17531"/>
                  </a:cubicBezTo>
                  <a:cubicBezTo>
                    <a:pt x="23653" y="17735"/>
                    <a:pt x="23844" y="17940"/>
                    <a:pt x="24022" y="18151"/>
                  </a:cubicBezTo>
                  <a:cubicBezTo>
                    <a:pt x="24147" y="18296"/>
                    <a:pt x="24266" y="18441"/>
                    <a:pt x="24385" y="18586"/>
                  </a:cubicBezTo>
                  <a:cubicBezTo>
                    <a:pt x="24563" y="18804"/>
                    <a:pt x="24734" y="19028"/>
                    <a:pt x="24906" y="19259"/>
                  </a:cubicBezTo>
                  <a:cubicBezTo>
                    <a:pt x="24959" y="19331"/>
                    <a:pt x="25018" y="19411"/>
                    <a:pt x="25071" y="19490"/>
                  </a:cubicBezTo>
                  <a:cubicBezTo>
                    <a:pt x="25183" y="19641"/>
                    <a:pt x="25288" y="19800"/>
                    <a:pt x="25394" y="19958"/>
                  </a:cubicBezTo>
                  <a:cubicBezTo>
                    <a:pt x="25506" y="20116"/>
                    <a:pt x="25605" y="20275"/>
                    <a:pt x="25711" y="20433"/>
                  </a:cubicBezTo>
                  <a:cubicBezTo>
                    <a:pt x="25862" y="20677"/>
                    <a:pt x="26014" y="20921"/>
                    <a:pt x="26153" y="21172"/>
                  </a:cubicBezTo>
                  <a:cubicBezTo>
                    <a:pt x="26205" y="21251"/>
                    <a:pt x="26251" y="21337"/>
                    <a:pt x="26298" y="21422"/>
                  </a:cubicBezTo>
                  <a:cubicBezTo>
                    <a:pt x="26390" y="21587"/>
                    <a:pt x="26482" y="21752"/>
                    <a:pt x="26568" y="21924"/>
                  </a:cubicBezTo>
                  <a:cubicBezTo>
                    <a:pt x="26614" y="22009"/>
                    <a:pt x="26660" y="22095"/>
                    <a:pt x="26700" y="22174"/>
                  </a:cubicBezTo>
                  <a:cubicBezTo>
                    <a:pt x="26832" y="22431"/>
                    <a:pt x="26957" y="22689"/>
                    <a:pt x="27069" y="22946"/>
                  </a:cubicBezTo>
                  <a:cubicBezTo>
                    <a:pt x="27188" y="23210"/>
                    <a:pt x="27300" y="23467"/>
                    <a:pt x="27406" y="23731"/>
                  </a:cubicBezTo>
                  <a:cubicBezTo>
                    <a:pt x="28191" y="25663"/>
                    <a:pt x="28639" y="27662"/>
                    <a:pt x="28633" y="29522"/>
                  </a:cubicBezTo>
                  <a:cubicBezTo>
                    <a:pt x="28633" y="29601"/>
                    <a:pt x="28633" y="29674"/>
                    <a:pt x="28626" y="29753"/>
                  </a:cubicBezTo>
                  <a:cubicBezTo>
                    <a:pt x="28626" y="29825"/>
                    <a:pt x="28626" y="29898"/>
                    <a:pt x="28619" y="29970"/>
                  </a:cubicBezTo>
                  <a:cubicBezTo>
                    <a:pt x="28619" y="30023"/>
                    <a:pt x="28613" y="30082"/>
                    <a:pt x="28613" y="30142"/>
                  </a:cubicBezTo>
                  <a:cubicBezTo>
                    <a:pt x="28606" y="30181"/>
                    <a:pt x="28606" y="30221"/>
                    <a:pt x="28600" y="30254"/>
                  </a:cubicBezTo>
                  <a:cubicBezTo>
                    <a:pt x="28600" y="30307"/>
                    <a:pt x="28593" y="30366"/>
                    <a:pt x="28586" y="30419"/>
                  </a:cubicBezTo>
                  <a:cubicBezTo>
                    <a:pt x="28580" y="30485"/>
                    <a:pt x="28573" y="30557"/>
                    <a:pt x="28567" y="30623"/>
                  </a:cubicBezTo>
                  <a:cubicBezTo>
                    <a:pt x="28567" y="30630"/>
                    <a:pt x="28560" y="30643"/>
                    <a:pt x="28560" y="30650"/>
                  </a:cubicBezTo>
                  <a:cubicBezTo>
                    <a:pt x="28553" y="30702"/>
                    <a:pt x="28547" y="30749"/>
                    <a:pt x="28540" y="30795"/>
                  </a:cubicBezTo>
                  <a:cubicBezTo>
                    <a:pt x="28540" y="30828"/>
                    <a:pt x="28534" y="30854"/>
                    <a:pt x="28527" y="30887"/>
                  </a:cubicBezTo>
                  <a:cubicBezTo>
                    <a:pt x="28520" y="30947"/>
                    <a:pt x="28507" y="31006"/>
                    <a:pt x="28501" y="31065"/>
                  </a:cubicBezTo>
                  <a:cubicBezTo>
                    <a:pt x="28487" y="31125"/>
                    <a:pt x="28474" y="31191"/>
                    <a:pt x="28468" y="31257"/>
                  </a:cubicBezTo>
                  <a:cubicBezTo>
                    <a:pt x="28448" y="31342"/>
                    <a:pt x="28428" y="31428"/>
                    <a:pt x="28408" y="31514"/>
                  </a:cubicBezTo>
                  <a:cubicBezTo>
                    <a:pt x="28395" y="31573"/>
                    <a:pt x="28382" y="31632"/>
                    <a:pt x="28369" y="31685"/>
                  </a:cubicBezTo>
                  <a:cubicBezTo>
                    <a:pt x="28349" y="31751"/>
                    <a:pt x="28336" y="31824"/>
                    <a:pt x="28316" y="31890"/>
                  </a:cubicBezTo>
                  <a:cubicBezTo>
                    <a:pt x="28316" y="31890"/>
                    <a:pt x="28316" y="31896"/>
                    <a:pt x="28309" y="31903"/>
                  </a:cubicBezTo>
                  <a:cubicBezTo>
                    <a:pt x="28296" y="31962"/>
                    <a:pt x="28276" y="32022"/>
                    <a:pt x="28263" y="32081"/>
                  </a:cubicBezTo>
                  <a:cubicBezTo>
                    <a:pt x="28257" y="32094"/>
                    <a:pt x="28257" y="32101"/>
                    <a:pt x="28250" y="32114"/>
                  </a:cubicBezTo>
                  <a:cubicBezTo>
                    <a:pt x="28237" y="32160"/>
                    <a:pt x="28224" y="32206"/>
                    <a:pt x="28204" y="32259"/>
                  </a:cubicBezTo>
                  <a:cubicBezTo>
                    <a:pt x="28197" y="32279"/>
                    <a:pt x="28191" y="32305"/>
                    <a:pt x="28184" y="32332"/>
                  </a:cubicBezTo>
                  <a:cubicBezTo>
                    <a:pt x="28171" y="32371"/>
                    <a:pt x="28158" y="32404"/>
                    <a:pt x="28144" y="32444"/>
                  </a:cubicBezTo>
                  <a:cubicBezTo>
                    <a:pt x="28138" y="32470"/>
                    <a:pt x="28125" y="32490"/>
                    <a:pt x="28118" y="32516"/>
                  </a:cubicBezTo>
                  <a:cubicBezTo>
                    <a:pt x="28105" y="32549"/>
                    <a:pt x="28098" y="32582"/>
                    <a:pt x="28085" y="32609"/>
                  </a:cubicBezTo>
                  <a:cubicBezTo>
                    <a:pt x="28072" y="32648"/>
                    <a:pt x="28052" y="32694"/>
                    <a:pt x="28039" y="32734"/>
                  </a:cubicBezTo>
                  <a:cubicBezTo>
                    <a:pt x="28019" y="32780"/>
                    <a:pt x="27999" y="32826"/>
                    <a:pt x="27980" y="32879"/>
                  </a:cubicBezTo>
                  <a:cubicBezTo>
                    <a:pt x="27960" y="32938"/>
                    <a:pt x="27933" y="32998"/>
                    <a:pt x="27907" y="33057"/>
                  </a:cubicBezTo>
                  <a:cubicBezTo>
                    <a:pt x="27881" y="33116"/>
                    <a:pt x="27854" y="33182"/>
                    <a:pt x="27821" y="33242"/>
                  </a:cubicBezTo>
                  <a:cubicBezTo>
                    <a:pt x="27749" y="33413"/>
                    <a:pt x="27663" y="33578"/>
                    <a:pt x="27577" y="33743"/>
                  </a:cubicBezTo>
                  <a:cubicBezTo>
                    <a:pt x="27551" y="33796"/>
                    <a:pt x="27518" y="33842"/>
                    <a:pt x="27491" y="33895"/>
                  </a:cubicBezTo>
                  <a:cubicBezTo>
                    <a:pt x="27465" y="33941"/>
                    <a:pt x="27439" y="33987"/>
                    <a:pt x="27412" y="34033"/>
                  </a:cubicBezTo>
                  <a:cubicBezTo>
                    <a:pt x="27393" y="34073"/>
                    <a:pt x="27366" y="34119"/>
                    <a:pt x="27340" y="34159"/>
                  </a:cubicBezTo>
                  <a:cubicBezTo>
                    <a:pt x="27320" y="34192"/>
                    <a:pt x="27300" y="34225"/>
                    <a:pt x="27280" y="34258"/>
                  </a:cubicBezTo>
                  <a:cubicBezTo>
                    <a:pt x="27050" y="34627"/>
                    <a:pt x="26799" y="34983"/>
                    <a:pt x="26529" y="35319"/>
                  </a:cubicBezTo>
                  <a:cubicBezTo>
                    <a:pt x="26496" y="35366"/>
                    <a:pt x="26456" y="35412"/>
                    <a:pt x="26416" y="35451"/>
                  </a:cubicBezTo>
                  <a:cubicBezTo>
                    <a:pt x="26383" y="35498"/>
                    <a:pt x="26350" y="35537"/>
                    <a:pt x="26317" y="35577"/>
                  </a:cubicBezTo>
                  <a:cubicBezTo>
                    <a:pt x="26291" y="35603"/>
                    <a:pt x="26265" y="35636"/>
                    <a:pt x="26238" y="35669"/>
                  </a:cubicBezTo>
                  <a:cubicBezTo>
                    <a:pt x="26199" y="35715"/>
                    <a:pt x="26159" y="35761"/>
                    <a:pt x="26120" y="35801"/>
                  </a:cubicBezTo>
                  <a:cubicBezTo>
                    <a:pt x="26034" y="35893"/>
                    <a:pt x="25955" y="35986"/>
                    <a:pt x="25869" y="36071"/>
                  </a:cubicBezTo>
                  <a:cubicBezTo>
                    <a:pt x="25783" y="36164"/>
                    <a:pt x="25691" y="36256"/>
                    <a:pt x="25599" y="36348"/>
                  </a:cubicBezTo>
                  <a:cubicBezTo>
                    <a:pt x="25447" y="36494"/>
                    <a:pt x="25295" y="36639"/>
                    <a:pt x="25143" y="36784"/>
                  </a:cubicBezTo>
                  <a:cubicBezTo>
                    <a:pt x="25104" y="36817"/>
                    <a:pt x="25064" y="36850"/>
                    <a:pt x="25025" y="36883"/>
                  </a:cubicBezTo>
                  <a:cubicBezTo>
                    <a:pt x="24998" y="36909"/>
                    <a:pt x="24965" y="36935"/>
                    <a:pt x="24939" y="36955"/>
                  </a:cubicBezTo>
                  <a:cubicBezTo>
                    <a:pt x="24893" y="36995"/>
                    <a:pt x="24847" y="37034"/>
                    <a:pt x="24800" y="37074"/>
                  </a:cubicBezTo>
                  <a:cubicBezTo>
                    <a:pt x="24754" y="37114"/>
                    <a:pt x="24708" y="37153"/>
                    <a:pt x="24662" y="37193"/>
                  </a:cubicBezTo>
                  <a:cubicBezTo>
                    <a:pt x="24616" y="37232"/>
                    <a:pt x="24563" y="37272"/>
                    <a:pt x="24517" y="37311"/>
                  </a:cubicBezTo>
                  <a:cubicBezTo>
                    <a:pt x="24424" y="37384"/>
                    <a:pt x="24326" y="37463"/>
                    <a:pt x="24227" y="37536"/>
                  </a:cubicBezTo>
                  <a:cubicBezTo>
                    <a:pt x="24180" y="37575"/>
                    <a:pt x="24134" y="37615"/>
                    <a:pt x="24081" y="37648"/>
                  </a:cubicBezTo>
                  <a:cubicBezTo>
                    <a:pt x="24029" y="37687"/>
                    <a:pt x="23983" y="37720"/>
                    <a:pt x="23930" y="37760"/>
                  </a:cubicBezTo>
                  <a:cubicBezTo>
                    <a:pt x="23884" y="37793"/>
                    <a:pt x="23837" y="37832"/>
                    <a:pt x="23785" y="37865"/>
                  </a:cubicBezTo>
                  <a:cubicBezTo>
                    <a:pt x="23732" y="37898"/>
                    <a:pt x="23686" y="37938"/>
                    <a:pt x="23633" y="37971"/>
                  </a:cubicBezTo>
                  <a:cubicBezTo>
                    <a:pt x="23580" y="38011"/>
                    <a:pt x="23534" y="38044"/>
                    <a:pt x="23481" y="38076"/>
                  </a:cubicBezTo>
                  <a:cubicBezTo>
                    <a:pt x="23382" y="38149"/>
                    <a:pt x="23277" y="38215"/>
                    <a:pt x="23178" y="38281"/>
                  </a:cubicBezTo>
                  <a:cubicBezTo>
                    <a:pt x="23072" y="38354"/>
                    <a:pt x="22973" y="38419"/>
                    <a:pt x="22868" y="38479"/>
                  </a:cubicBezTo>
                  <a:lnTo>
                    <a:pt x="22868" y="38485"/>
                  </a:lnTo>
                  <a:cubicBezTo>
                    <a:pt x="22716" y="38578"/>
                    <a:pt x="22571" y="38664"/>
                    <a:pt x="22419" y="38756"/>
                  </a:cubicBezTo>
                  <a:cubicBezTo>
                    <a:pt x="22413" y="38762"/>
                    <a:pt x="22406" y="38762"/>
                    <a:pt x="22400" y="38769"/>
                  </a:cubicBezTo>
                  <a:lnTo>
                    <a:pt x="22380" y="38782"/>
                  </a:lnTo>
                  <a:lnTo>
                    <a:pt x="22380" y="38782"/>
                  </a:lnTo>
                  <a:lnTo>
                    <a:pt x="31759" y="33328"/>
                  </a:lnTo>
                  <a:cubicBezTo>
                    <a:pt x="31970" y="33202"/>
                    <a:pt x="32181" y="33077"/>
                    <a:pt x="32392" y="32945"/>
                  </a:cubicBezTo>
                  <a:cubicBezTo>
                    <a:pt x="32874" y="32642"/>
                    <a:pt x="33349" y="32312"/>
                    <a:pt x="33804" y="31962"/>
                  </a:cubicBezTo>
                  <a:cubicBezTo>
                    <a:pt x="33988" y="31817"/>
                    <a:pt x="34166" y="31679"/>
                    <a:pt x="34345" y="31527"/>
                  </a:cubicBezTo>
                  <a:cubicBezTo>
                    <a:pt x="34430" y="31454"/>
                    <a:pt x="34516" y="31375"/>
                    <a:pt x="34602" y="31303"/>
                  </a:cubicBezTo>
                  <a:cubicBezTo>
                    <a:pt x="36660" y="29476"/>
                    <a:pt x="38144" y="27081"/>
                    <a:pt x="38157" y="23988"/>
                  </a:cubicBezTo>
                  <a:cubicBezTo>
                    <a:pt x="38170" y="18599"/>
                    <a:pt x="34378" y="12037"/>
                    <a:pt x="29688" y="9326"/>
                  </a:cubicBezTo>
                  <a:cubicBezTo>
                    <a:pt x="28323" y="8538"/>
                    <a:pt x="27032" y="8165"/>
                    <a:pt x="25886" y="8165"/>
                  </a:cubicBezTo>
                  <a:cubicBezTo>
                    <a:pt x="25056" y="8165"/>
                    <a:pt x="24302" y="8362"/>
                    <a:pt x="23653" y="8739"/>
                  </a:cubicBezTo>
                  <a:lnTo>
                    <a:pt x="22518" y="9398"/>
                  </a:lnTo>
                  <a:cubicBezTo>
                    <a:pt x="21819" y="7835"/>
                    <a:pt x="20909" y="6331"/>
                    <a:pt x="19847" y="4992"/>
                  </a:cubicBezTo>
                  <a:cubicBezTo>
                    <a:pt x="19603" y="4689"/>
                    <a:pt x="19352" y="4386"/>
                    <a:pt x="19095" y="4102"/>
                  </a:cubicBezTo>
                  <a:cubicBezTo>
                    <a:pt x="19036" y="4036"/>
                    <a:pt x="18976" y="3977"/>
                    <a:pt x="18917" y="3911"/>
                  </a:cubicBezTo>
                  <a:cubicBezTo>
                    <a:pt x="18745" y="3719"/>
                    <a:pt x="18567" y="3541"/>
                    <a:pt x="18383" y="3357"/>
                  </a:cubicBezTo>
                  <a:cubicBezTo>
                    <a:pt x="18343" y="3317"/>
                    <a:pt x="18304" y="3277"/>
                    <a:pt x="18257" y="3238"/>
                  </a:cubicBezTo>
                  <a:cubicBezTo>
                    <a:pt x="18218" y="3198"/>
                    <a:pt x="18178" y="3159"/>
                    <a:pt x="18139" y="3126"/>
                  </a:cubicBezTo>
                  <a:cubicBezTo>
                    <a:pt x="18099" y="3086"/>
                    <a:pt x="18053" y="3040"/>
                    <a:pt x="18013" y="3000"/>
                  </a:cubicBezTo>
                  <a:cubicBezTo>
                    <a:pt x="17974" y="2967"/>
                    <a:pt x="17934" y="2928"/>
                    <a:pt x="17895" y="2895"/>
                  </a:cubicBezTo>
                  <a:cubicBezTo>
                    <a:pt x="17855" y="2855"/>
                    <a:pt x="17809" y="2822"/>
                    <a:pt x="17769" y="2783"/>
                  </a:cubicBezTo>
                  <a:cubicBezTo>
                    <a:pt x="17730" y="2750"/>
                    <a:pt x="17684" y="2710"/>
                    <a:pt x="17644" y="2671"/>
                  </a:cubicBezTo>
                  <a:cubicBezTo>
                    <a:pt x="17486" y="2539"/>
                    <a:pt x="17327" y="2407"/>
                    <a:pt x="17169" y="2275"/>
                  </a:cubicBezTo>
                  <a:cubicBezTo>
                    <a:pt x="17129" y="2248"/>
                    <a:pt x="17090" y="2216"/>
                    <a:pt x="17057" y="2189"/>
                  </a:cubicBezTo>
                  <a:cubicBezTo>
                    <a:pt x="16833" y="2011"/>
                    <a:pt x="16602" y="1840"/>
                    <a:pt x="16371" y="1681"/>
                  </a:cubicBezTo>
                  <a:cubicBezTo>
                    <a:pt x="16325" y="1655"/>
                    <a:pt x="16279" y="1622"/>
                    <a:pt x="16232" y="1589"/>
                  </a:cubicBezTo>
                  <a:cubicBezTo>
                    <a:pt x="16008" y="1437"/>
                    <a:pt x="15784" y="1299"/>
                    <a:pt x="15553" y="1167"/>
                  </a:cubicBezTo>
                  <a:cubicBezTo>
                    <a:pt x="14183" y="375"/>
                    <a:pt x="12889" y="0"/>
                    <a:pt x="11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4"/>
            <p:cNvSpPr/>
            <p:nvPr/>
          </p:nvSpPr>
          <p:spPr>
            <a:xfrm>
              <a:off x="6314624" y="4657046"/>
              <a:ext cx="206279" cy="242730"/>
            </a:xfrm>
            <a:custGeom>
              <a:avLst/>
              <a:gdLst/>
              <a:ahLst/>
              <a:cxnLst/>
              <a:rect l="l" t="t" r="r" b="b"/>
              <a:pathLst>
                <a:path w="31160" h="36680" extrusionOk="0">
                  <a:moveTo>
                    <a:pt x="4744" y="0"/>
                  </a:moveTo>
                  <a:cubicBezTo>
                    <a:pt x="4650" y="0"/>
                    <a:pt x="4557" y="3"/>
                    <a:pt x="4466" y="8"/>
                  </a:cubicBezTo>
                  <a:cubicBezTo>
                    <a:pt x="4433" y="8"/>
                    <a:pt x="4400" y="14"/>
                    <a:pt x="4367" y="14"/>
                  </a:cubicBezTo>
                  <a:cubicBezTo>
                    <a:pt x="4334" y="14"/>
                    <a:pt x="4294" y="21"/>
                    <a:pt x="4255" y="28"/>
                  </a:cubicBezTo>
                  <a:cubicBezTo>
                    <a:pt x="4235" y="28"/>
                    <a:pt x="4209" y="28"/>
                    <a:pt x="4182" y="34"/>
                  </a:cubicBezTo>
                  <a:cubicBezTo>
                    <a:pt x="4156" y="34"/>
                    <a:pt x="4130" y="41"/>
                    <a:pt x="4103" y="41"/>
                  </a:cubicBezTo>
                  <a:cubicBezTo>
                    <a:pt x="4017" y="54"/>
                    <a:pt x="3938" y="67"/>
                    <a:pt x="3859" y="80"/>
                  </a:cubicBezTo>
                  <a:cubicBezTo>
                    <a:pt x="3826" y="87"/>
                    <a:pt x="3800" y="94"/>
                    <a:pt x="3773" y="100"/>
                  </a:cubicBezTo>
                  <a:cubicBezTo>
                    <a:pt x="3754" y="100"/>
                    <a:pt x="3740" y="107"/>
                    <a:pt x="3721" y="107"/>
                  </a:cubicBezTo>
                  <a:cubicBezTo>
                    <a:pt x="3694" y="113"/>
                    <a:pt x="3668" y="120"/>
                    <a:pt x="3641" y="126"/>
                  </a:cubicBezTo>
                  <a:cubicBezTo>
                    <a:pt x="3628" y="126"/>
                    <a:pt x="3615" y="133"/>
                    <a:pt x="3602" y="133"/>
                  </a:cubicBezTo>
                  <a:cubicBezTo>
                    <a:pt x="3576" y="140"/>
                    <a:pt x="3549" y="146"/>
                    <a:pt x="3529" y="153"/>
                  </a:cubicBezTo>
                  <a:cubicBezTo>
                    <a:pt x="3490" y="166"/>
                    <a:pt x="3450" y="173"/>
                    <a:pt x="3417" y="186"/>
                  </a:cubicBezTo>
                  <a:cubicBezTo>
                    <a:pt x="3378" y="192"/>
                    <a:pt x="3345" y="206"/>
                    <a:pt x="3312" y="219"/>
                  </a:cubicBezTo>
                  <a:cubicBezTo>
                    <a:pt x="3259" y="232"/>
                    <a:pt x="3206" y="252"/>
                    <a:pt x="3160" y="272"/>
                  </a:cubicBezTo>
                  <a:cubicBezTo>
                    <a:pt x="3140" y="278"/>
                    <a:pt x="3120" y="285"/>
                    <a:pt x="3101" y="291"/>
                  </a:cubicBezTo>
                  <a:cubicBezTo>
                    <a:pt x="3074" y="305"/>
                    <a:pt x="3041" y="311"/>
                    <a:pt x="3008" y="324"/>
                  </a:cubicBezTo>
                  <a:cubicBezTo>
                    <a:pt x="2975" y="338"/>
                    <a:pt x="2942" y="357"/>
                    <a:pt x="2903" y="371"/>
                  </a:cubicBezTo>
                  <a:cubicBezTo>
                    <a:pt x="2883" y="377"/>
                    <a:pt x="2863" y="390"/>
                    <a:pt x="2843" y="397"/>
                  </a:cubicBezTo>
                  <a:cubicBezTo>
                    <a:pt x="2810" y="417"/>
                    <a:pt x="2777" y="430"/>
                    <a:pt x="2751" y="443"/>
                  </a:cubicBezTo>
                  <a:cubicBezTo>
                    <a:pt x="2705" y="463"/>
                    <a:pt x="2665" y="483"/>
                    <a:pt x="2626" y="509"/>
                  </a:cubicBezTo>
                  <a:cubicBezTo>
                    <a:pt x="2593" y="529"/>
                    <a:pt x="2553" y="549"/>
                    <a:pt x="2514" y="568"/>
                  </a:cubicBezTo>
                  <a:cubicBezTo>
                    <a:pt x="2514" y="568"/>
                    <a:pt x="2514" y="568"/>
                    <a:pt x="2507" y="575"/>
                  </a:cubicBezTo>
                  <a:cubicBezTo>
                    <a:pt x="2316" y="687"/>
                    <a:pt x="2131" y="812"/>
                    <a:pt x="1960" y="958"/>
                  </a:cubicBezTo>
                  <a:cubicBezTo>
                    <a:pt x="1953" y="958"/>
                    <a:pt x="1953" y="964"/>
                    <a:pt x="1953" y="964"/>
                  </a:cubicBezTo>
                  <a:cubicBezTo>
                    <a:pt x="1867" y="1037"/>
                    <a:pt x="1781" y="1109"/>
                    <a:pt x="1702" y="1188"/>
                  </a:cubicBezTo>
                  <a:cubicBezTo>
                    <a:pt x="1669" y="1215"/>
                    <a:pt x="1643" y="1248"/>
                    <a:pt x="1617" y="1274"/>
                  </a:cubicBezTo>
                  <a:cubicBezTo>
                    <a:pt x="1537" y="1353"/>
                    <a:pt x="1465" y="1432"/>
                    <a:pt x="1392" y="1518"/>
                  </a:cubicBezTo>
                  <a:cubicBezTo>
                    <a:pt x="1386" y="1531"/>
                    <a:pt x="1373" y="1545"/>
                    <a:pt x="1359" y="1564"/>
                  </a:cubicBezTo>
                  <a:cubicBezTo>
                    <a:pt x="1326" y="1604"/>
                    <a:pt x="1293" y="1650"/>
                    <a:pt x="1260" y="1690"/>
                  </a:cubicBezTo>
                  <a:cubicBezTo>
                    <a:pt x="1227" y="1736"/>
                    <a:pt x="1194" y="1782"/>
                    <a:pt x="1161" y="1822"/>
                  </a:cubicBezTo>
                  <a:cubicBezTo>
                    <a:pt x="1089" y="1921"/>
                    <a:pt x="1030" y="2019"/>
                    <a:pt x="964" y="2125"/>
                  </a:cubicBezTo>
                  <a:cubicBezTo>
                    <a:pt x="871" y="2283"/>
                    <a:pt x="785" y="2448"/>
                    <a:pt x="700" y="2620"/>
                  </a:cubicBezTo>
                  <a:cubicBezTo>
                    <a:pt x="673" y="2672"/>
                    <a:pt x="647" y="2732"/>
                    <a:pt x="627" y="2791"/>
                  </a:cubicBezTo>
                  <a:cubicBezTo>
                    <a:pt x="601" y="2851"/>
                    <a:pt x="574" y="2903"/>
                    <a:pt x="555" y="2963"/>
                  </a:cubicBezTo>
                  <a:cubicBezTo>
                    <a:pt x="548" y="2969"/>
                    <a:pt x="548" y="2982"/>
                    <a:pt x="541" y="2989"/>
                  </a:cubicBezTo>
                  <a:cubicBezTo>
                    <a:pt x="522" y="3042"/>
                    <a:pt x="502" y="3101"/>
                    <a:pt x="482" y="3161"/>
                  </a:cubicBezTo>
                  <a:cubicBezTo>
                    <a:pt x="436" y="3286"/>
                    <a:pt x="396" y="3411"/>
                    <a:pt x="357" y="3543"/>
                  </a:cubicBezTo>
                  <a:cubicBezTo>
                    <a:pt x="337" y="3609"/>
                    <a:pt x="317" y="3675"/>
                    <a:pt x="304" y="3741"/>
                  </a:cubicBezTo>
                  <a:cubicBezTo>
                    <a:pt x="284" y="3813"/>
                    <a:pt x="264" y="3879"/>
                    <a:pt x="251" y="3952"/>
                  </a:cubicBezTo>
                  <a:cubicBezTo>
                    <a:pt x="231" y="4018"/>
                    <a:pt x="218" y="4091"/>
                    <a:pt x="205" y="4163"/>
                  </a:cubicBezTo>
                  <a:cubicBezTo>
                    <a:pt x="192" y="4222"/>
                    <a:pt x="179" y="4288"/>
                    <a:pt x="172" y="4354"/>
                  </a:cubicBezTo>
                  <a:cubicBezTo>
                    <a:pt x="165" y="4374"/>
                    <a:pt x="159" y="4394"/>
                    <a:pt x="159" y="4414"/>
                  </a:cubicBezTo>
                  <a:cubicBezTo>
                    <a:pt x="152" y="4466"/>
                    <a:pt x="139" y="4513"/>
                    <a:pt x="133" y="4565"/>
                  </a:cubicBezTo>
                  <a:cubicBezTo>
                    <a:pt x="126" y="4612"/>
                    <a:pt x="119" y="4658"/>
                    <a:pt x="113" y="4704"/>
                  </a:cubicBezTo>
                  <a:cubicBezTo>
                    <a:pt x="100" y="4803"/>
                    <a:pt x="93" y="4895"/>
                    <a:pt x="80" y="4994"/>
                  </a:cubicBezTo>
                  <a:cubicBezTo>
                    <a:pt x="73" y="5034"/>
                    <a:pt x="73" y="5080"/>
                    <a:pt x="67" y="5126"/>
                  </a:cubicBezTo>
                  <a:cubicBezTo>
                    <a:pt x="53" y="5271"/>
                    <a:pt x="47" y="5423"/>
                    <a:pt x="40" y="5575"/>
                  </a:cubicBezTo>
                  <a:cubicBezTo>
                    <a:pt x="34" y="5627"/>
                    <a:pt x="34" y="5680"/>
                    <a:pt x="34" y="5733"/>
                  </a:cubicBezTo>
                  <a:cubicBezTo>
                    <a:pt x="34" y="5753"/>
                    <a:pt x="34" y="5772"/>
                    <a:pt x="34" y="5799"/>
                  </a:cubicBezTo>
                  <a:cubicBezTo>
                    <a:pt x="27" y="5871"/>
                    <a:pt x="27" y="5944"/>
                    <a:pt x="27" y="6023"/>
                  </a:cubicBezTo>
                  <a:cubicBezTo>
                    <a:pt x="1" y="15798"/>
                    <a:pt x="14755" y="35638"/>
                    <a:pt x="15527" y="36680"/>
                  </a:cubicBezTo>
                  <a:cubicBezTo>
                    <a:pt x="15540" y="36680"/>
                    <a:pt x="15553" y="36673"/>
                    <a:pt x="15573" y="36673"/>
                  </a:cubicBezTo>
                  <a:lnTo>
                    <a:pt x="15580" y="36673"/>
                  </a:lnTo>
                  <a:cubicBezTo>
                    <a:pt x="15600" y="36667"/>
                    <a:pt x="15619" y="36660"/>
                    <a:pt x="15639" y="36660"/>
                  </a:cubicBezTo>
                  <a:cubicBezTo>
                    <a:pt x="15652" y="36654"/>
                    <a:pt x="15666" y="36654"/>
                    <a:pt x="15685" y="36654"/>
                  </a:cubicBezTo>
                  <a:cubicBezTo>
                    <a:pt x="15699" y="36647"/>
                    <a:pt x="15712" y="36647"/>
                    <a:pt x="15725" y="36640"/>
                  </a:cubicBezTo>
                  <a:cubicBezTo>
                    <a:pt x="16015" y="36588"/>
                    <a:pt x="16549" y="36476"/>
                    <a:pt x="17255" y="36291"/>
                  </a:cubicBezTo>
                  <a:cubicBezTo>
                    <a:pt x="17295" y="36284"/>
                    <a:pt x="17334" y="36271"/>
                    <a:pt x="17374" y="36264"/>
                  </a:cubicBezTo>
                  <a:cubicBezTo>
                    <a:pt x="17499" y="36232"/>
                    <a:pt x="17625" y="36199"/>
                    <a:pt x="17756" y="36166"/>
                  </a:cubicBezTo>
                  <a:cubicBezTo>
                    <a:pt x="17849" y="36139"/>
                    <a:pt x="17941" y="36113"/>
                    <a:pt x="18040" y="36086"/>
                  </a:cubicBezTo>
                  <a:cubicBezTo>
                    <a:pt x="18086" y="36073"/>
                    <a:pt x="18139" y="36053"/>
                    <a:pt x="18192" y="36040"/>
                  </a:cubicBezTo>
                  <a:cubicBezTo>
                    <a:pt x="18271" y="36020"/>
                    <a:pt x="18350" y="35994"/>
                    <a:pt x="18436" y="35968"/>
                  </a:cubicBezTo>
                  <a:cubicBezTo>
                    <a:pt x="18462" y="35961"/>
                    <a:pt x="18489" y="35954"/>
                    <a:pt x="18515" y="35948"/>
                  </a:cubicBezTo>
                  <a:cubicBezTo>
                    <a:pt x="18568" y="35935"/>
                    <a:pt x="18614" y="35915"/>
                    <a:pt x="18667" y="35902"/>
                  </a:cubicBezTo>
                  <a:cubicBezTo>
                    <a:pt x="18739" y="35882"/>
                    <a:pt x="18805" y="35862"/>
                    <a:pt x="18878" y="35836"/>
                  </a:cubicBezTo>
                  <a:cubicBezTo>
                    <a:pt x="18970" y="35809"/>
                    <a:pt x="19076" y="35776"/>
                    <a:pt x="19175" y="35743"/>
                  </a:cubicBezTo>
                  <a:cubicBezTo>
                    <a:pt x="19227" y="35724"/>
                    <a:pt x="19287" y="35710"/>
                    <a:pt x="19346" y="35691"/>
                  </a:cubicBezTo>
                  <a:cubicBezTo>
                    <a:pt x="19445" y="35658"/>
                    <a:pt x="19551" y="35625"/>
                    <a:pt x="19649" y="35592"/>
                  </a:cubicBezTo>
                  <a:cubicBezTo>
                    <a:pt x="19729" y="35565"/>
                    <a:pt x="19801" y="35539"/>
                    <a:pt x="19880" y="35513"/>
                  </a:cubicBezTo>
                  <a:cubicBezTo>
                    <a:pt x="20058" y="35453"/>
                    <a:pt x="20243" y="35387"/>
                    <a:pt x="20434" y="35315"/>
                  </a:cubicBezTo>
                  <a:cubicBezTo>
                    <a:pt x="20494" y="35295"/>
                    <a:pt x="20553" y="35275"/>
                    <a:pt x="20619" y="35249"/>
                  </a:cubicBezTo>
                  <a:cubicBezTo>
                    <a:pt x="20678" y="35229"/>
                    <a:pt x="20744" y="35203"/>
                    <a:pt x="20810" y="35176"/>
                  </a:cubicBezTo>
                  <a:cubicBezTo>
                    <a:pt x="20870" y="35156"/>
                    <a:pt x="20936" y="35130"/>
                    <a:pt x="20995" y="35104"/>
                  </a:cubicBezTo>
                  <a:cubicBezTo>
                    <a:pt x="21127" y="35057"/>
                    <a:pt x="21252" y="35005"/>
                    <a:pt x="21384" y="34952"/>
                  </a:cubicBezTo>
                  <a:cubicBezTo>
                    <a:pt x="21450" y="34932"/>
                    <a:pt x="21510" y="34906"/>
                    <a:pt x="21575" y="34879"/>
                  </a:cubicBezTo>
                  <a:cubicBezTo>
                    <a:pt x="21635" y="34853"/>
                    <a:pt x="21694" y="34827"/>
                    <a:pt x="21754" y="34807"/>
                  </a:cubicBezTo>
                  <a:cubicBezTo>
                    <a:pt x="21839" y="34767"/>
                    <a:pt x="21932" y="34728"/>
                    <a:pt x="22024" y="34695"/>
                  </a:cubicBezTo>
                  <a:cubicBezTo>
                    <a:pt x="22195" y="34616"/>
                    <a:pt x="22374" y="34536"/>
                    <a:pt x="22552" y="34457"/>
                  </a:cubicBezTo>
                  <a:cubicBezTo>
                    <a:pt x="22624" y="34424"/>
                    <a:pt x="22690" y="34398"/>
                    <a:pt x="22763" y="34365"/>
                  </a:cubicBezTo>
                  <a:cubicBezTo>
                    <a:pt x="22895" y="34306"/>
                    <a:pt x="23027" y="34240"/>
                    <a:pt x="23158" y="34174"/>
                  </a:cubicBezTo>
                  <a:cubicBezTo>
                    <a:pt x="23224" y="34147"/>
                    <a:pt x="23290" y="34114"/>
                    <a:pt x="23356" y="34081"/>
                  </a:cubicBezTo>
                  <a:cubicBezTo>
                    <a:pt x="23422" y="34048"/>
                    <a:pt x="23488" y="34015"/>
                    <a:pt x="23554" y="33982"/>
                  </a:cubicBezTo>
                  <a:cubicBezTo>
                    <a:pt x="23699" y="33910"/>
                    <a:pt x="23838" y="33837"/>
                    <a:pt x="23976" y="33765"/>
                  </a:cubicBezTo>
                  <a:cubicBezTo>
                    <a:pt x="24095" y="33699"/>
                    <a:pt x="24214" y="33633"/>
                    <a:pt x="24333" y="33567"/>
                  </a:cubicBezTo>
                  <a:lnTo>
                    <a:pt x="24352" y="33560"/>
                  </a:lnTo>
                  <a:cubicBezTo>
                    <a:pt x="24418" y="33521"/>
                    <a:pt x="24484" y="33488"/>
                    <a:pt x="24550" y="33448"/>
                  </a:cubicBezTo>
                  <a:cubicBezTo>
                    <a:pt x="24616" y="33415"/>
                    <a:pt x="24682" y="33376"/>
                    <a:pt x="24741" y="33336"/>
                  </a:cubicBezTo>
                  <a:cubicBezTo>
                    <a:pt x="24748" y="33336"/>
                    <a:pt x="24755" y="33329"/>
                    <a:pt x="24761" y="33329"/>
                  </a:cubicBezTo>
                  <a:cubicBezTo>
                    <a:pt x="24768" y="33323"/>
                    <a:pt x="24774" y="33323"/>
                    <a:pt x="24781" y="33316"/>
                  </a:cubicBezTo>
                  <a:cubicBezTo>
                    <a:pt x="24788" y="33310"/>
                    <a:pt x="24801" y="33303"/>
                    <a:pt x="24807" y="33303"/>
                  </a:cubicBezTo>
                  <a:cubicBezTo>
                    <a:pt x="24821" y="33296"/>
                    <a:pt x="24834" y="33290"/>
                    <a:pt x="24840" y="33277"/>
                  </a:cubicBezTo>
                  <a:cubicBezTo>
                    <a:pt x="24847" y="33277"/>
                    <a:pt x="24854" y="33270"/>
                    <a:pt x="24860" y="33270"/>
                  </a:cubicBezTo>
                  <a:cubicBezTo>
                    <a:pt x="24873" y="33263"/>
                    <a:pt x="24887" y="33257"/>
                    <a:pt x="24900" y="33250"/>
                  </a:cubicBezTo>
                  <a:lnTo>
                    <a:pt x="24920" y="33237"/>
                  </a:lnTo>
                  <a:cubicBezTo>
                    <a:pt x="24926" y="33230"/>
                    <a:pt x="24933" y="33224"/>
                    <a:pt x="24939" y="33224"/>
                  </a:cubicBezTo>
                  <a:cubicBezTo>
                    <a:pt x="25091" y="33132"/>
                    <a:pt x="25236" y="33039"/>
                    <a:pt x="25388" y="32953"/>
                  </a:cubicBezTo>
                  <a:lnTo>
                    <a:pt x="25388" y="32947"/>
                  </a:lnTo>
                  <a:cubicBezTo>
                    <a:pt x="25493" y="32881"/>
                    <a:pt x="25592" y="32822"/>
                    <a:pt x="25698" y="32749"/>
                  </a:cubicBezTo>
                  <a:cubicBezTo>
                    <a:pt x="25797" y="32683"/>
                    <a:pt x="25902" y="32617"/>
                    <a:pt x="26001" y="32544"/>
                  </a:cubicBezTo>
                  <a:cubicBezTo>
                    <a:pt x="26054" y="32512"/>
                    <a:pt x="26100" y="32472"/>
                    <a:pt x="26153" y="32439"/>
                  </a:cubicBezTo>
                  <a:cubicBezTo>
                    <a:pt x="26206" y="32406"/>
                    <a:pt x="26252" y="32366"/>
                    <a:pt x="26305" y="32333"/>
                  </a:cubicBezTo>
                  <a:cubicBezTo>
                    <a:pt x="26351" y="32300"/>
                    <a:pt x="26404" y="32261"/>
                    <a:pt x="26450" y="32228"/>
                  </a:cubicBezTo>
                  <a:cubicBezTo>
                    <a:pt x="26503" y="32188"/>
                    <a:pt x="26549" y="32155"/>
                    <a:pt x="26601" y="32116"/>
                  </a:cubicBezTo>
                  <a:cubicBezTo>
                    <a:pt x="26654" y="32076"/>
                    <a:pt x="26700" y="32043"/>
                    <a:pt x="26747" y="32004"/>
                  </a:cubicBezTo>
                  <a:cubicBezTo>
                    <a:pt x="26846" y="31931"/>
                    <a:pt x="26944" y="31852"/>
                    <a:pt x="27037" y="31779"/>
                  </a:cubicBezTo>
                  <a:cubicBezTo>
                    <a:pt x="27083" y="31740"/>
                    <a:pt x="27136" y="31700"/>
                    <a:pt x="27182" y="31661"/>
                  </a:cubicBezTo>
                  <a:cubicBezTo>
                    <a:pt x="27228" y="31621"/>
                    <a:pt x="27274" y="31582"/>
                    <a:pt x="27320" y="31542"/>
                  </a:cubicBezTo>
                  <a:cubicBezTo>
                    <a:pt x="27367" y="31502"/>
                    <a:pt x="27413" y="31463"/>
                    <a:pt x="27459" y="31423"/>
                  </a:cubicBezTo>
                  <a:cubicBezTo>
                    <a:pt x="27485" y="31403"/>
                    <a:pt x="27518" y="31377"/>
                    <a:pt x="27545" y="31351"/>
                  </a:cubicBezTo>
                  <a:cubicBezTo>
                    <a:pt x="27584" y="31318"/>
                    <a:pt x="27624" y="31285"/>
                    <a:pt x="27663" y="31252"/>
                  </a:cubicBezTo>
                  <a:cubicBezTo>
                    <a:pt x="27815" y="31107"/>
                    <a:pt x="27967" y="30962"/>
                    <a:pt x="28119" y="30816"/>
                  </a:cubicBezTo>
                  <a:cubicBezTo>
                    <a:pt x="28211" y="30724"/>
                    <a:pt x="28303" y="30632"/>
                    <a:pt x="28389" y="30539"/>
                  </a:cubicBezTo>
                  <a:cubicBezTo>
                    <a:pt x="28475" y="30454"/>
                    <a:pt x="28554" y="30361"/>
                    <a:pt x="28640" y="30269"/>
                  </a:cubicBezTo>
                  <a:cubicBezTo>
                    <a:pt x="28679" y="30229"/>
                    <a:pt x="28719" y="30183"/>
                    <a:pt x="28758" y="30137"/>
                  </a:cubicBezTo>
                  <a:cubicBezTo>
                    <a:pt x="28785" y="30104"/>
                    <a:pt x="28811" y="30071"/>
                    <a:pt x="28837" y="30045"/>
                  </a:cubicBezTo>
                  <a:cubicBezTo>
                    <a:pt x="28870" y="30005"/>
                    <a:pt x="28903" y="29966"/>
                    <a:pt x="28936" y="29919"/>
                  </a:cubicBezTo>
                  <a:cubicBezTo>
                    <a:pt x="28976" y="29880"/>
                    <a:pt x="29016" y="29834"/>
                    <a:pt x="29049" y="29787"/>
                  </a:cubicBezTo>
                  <a:cubicBezTo>
                    <a:pt x="29319" y="29451"/>
                    <a:pt x="29570" y="29095"/>
                    <a:pt x="29800" y="28726"/>
                  </a:cubicBezTo>
                  <a:cubicBezTo>
                    <a:pt x="29820" y="28693"/>
                    <a:pt x="29840" y="28660"/>
                    <a:pt x="29860" y="28627"/>
                  </a:cubicBezTo>
                  <a:cubicBezTo>
                    <a:pt x="29886" y="28587"/>
                    <a:pt x="29913" y="28541"/>
                    <a:pt x="29932" y="28501"/>
                  </a:cubicBezTo>
                  <a:cubicBezTo>
                    <a:pt x="29959" y="28455"/>
                    <a:pt x="29985" y="28409"/>
                    <a:pt x="30011" y="28363"/>
                  </a:cubicBezTo>
                  <a:cubicBezTo>
                    <a:pt x="30038" y="28310"/>
                    <a:pt x="30064" y="28264"/>
                    <a:pt x="30091" y="28211"/>
                  </a:cubicBezTo>
                  <a:cubicBezTo>
                    <a:pt x="30183" y="28046"/>
                    <a:pt x="30269" y="27881"/>
                    <a:pt x="30341" y="27710"/>
                  </a:cubicBezTo>
                  <a:cubicBezTo>
                    <a:pt x="30374" y="27650"/>
                    <a:pt x="30401" y="27584"/>
                    <a:pt x="30427" y="27525"/>
                  </a:cubicBezTo>
                  <a:cubicBezTo>
                    <a:pt x="30453" y="27466"/>
                    <a:pt x="30473" y="27406"/>
                    <a:pt x="30500" y="27347"/>
                  </a:cubicBezTo>
                  <a:cubicBezTo>
                    <a:pt x="30519" y="27294"/>
                    <a:pt x="30539" y="27248"/>
                    <a:pt x="30559" y="27202"/>
                  </a:cubicBezTo>
                  <a:cubicBezTo>
                    <a:pt x="30572" y="27162"/>
                    <a:pt x="30592" y="27116"/>
                    <a:pt x="30605" y="27077"/>
                  </a:cubicBezTo>
                  <a:cubicBezTo>
                    <a:pt x="30618" y="27044"/>
                    <a:pt x="30625" y="27017"/>
                    <a:pt x="30638" y="26984"/>
                  </a:cubicBezTo>
                  <a:cubicBezTo>
                    <a:pt x="30645" y="26958"/>
                    <a:pt x="30658" y="26938"/>
                    <a:pt x="30664" y="26912"/>
                  </a:cubicBezTo>
                  <a:cubicBezTo>
                    <a:pt x="30678" y="26872"/>
                    <a:pt x="30691" y="26839"/>
                    <a:pt x="30704" y="26800"/>
                  </a:cubicBezTo>
                  <a:cubicBezTo>
                    <a:pt x="30711" y="26773"/>
                    <a:pt x="30717" y="26747"/>
                    <a:pt x="30724" y="26727"/>
                  </a:cubicBezTo>
                  <a:cubicBezTo>
                    <a:pt x="30744" y="26674"/>
                    <a:pt x="30757" y="26628"/>
                    <a:pt x="30770" y="26582"/>
                  </a:cubicBezTo>
                  <a:cubicBezTo>
                    <a:pt x="30777" y="26569"/>
                    <a:pt x="30777" y="26562"/>
                    <a:pt x="30783" y="26549"/>
                  </a:cubicBezTo>
                  <a:cubicBezTo>
                    <a:pt x="30796" y="26490"/>
                    <a:pt x="30816" y="26430"/>
                    <a:pt x="30829" y="26371"/>
                  </a:cubicBezTo>
                  <a:cubicBezTo>
                    <a:pt x="30836" y="26364"/>
                    <a:pt x="30836" y="26358"/>
                    <a:pt x="30836" y="26358"/>
                  </a:cubicBezTo>
                  <a:cubicBezTo>
                    <a:pt x="30856" y="26292"/>
                    <a:pt x="30869" y="26219"/>
                    <a:pt x="30889" y="26153"/>
                  </a:cubicBezTo>
                  <a:cubicBezTo>
                    <a:pt x="30902" y="26100"/>
                    <a:pt x="30915" y="26041"/>
                    <a:pt x="30928" y="25982"/>
                  </a:cubicBezTo>
                  <a:cubicBezTo>
                    <a:pt x="30948" y="25896"/>
                    <a:pt x="30968" y="25810"/>
                    <a:pt x="30988" y="25725"/>
                  </a:cubicBezTo>
                  <a:cubicBezTo>
                    <a:pt x="30994" y="25659"/>
                    <a:pt x="31007" y="25593"/>
                    <a:pt x="31021" y="25533"/>
                  </a:cubicBezTo>
                  <a:cubicBezTo>
                    <a:pt x="31027" y="25474"/>
                    <a:pt x="31040" y="25415"/>
                    <a:pt x="31047" y="25355"/>
                  </a:cubicBezTo>
                  <a:cubicBezTo>
                    <a:pt x="31054" y="25322"/>
                    <a:pt x="31060" y="25296"/>
                    <a:pt x="31060" y="25263"/>
                  </a:cubicBezTo>
                  <a:cubicBezTo>
                    <a:pt x="31067" y="25217"/>
                    <a:pt x="31073" y="25170"/>
                    <a:pt x="31080" y="25118"/>
                  </a:cubicBezTo>
                  <a:cubicBezTo>
                    <a:pt x="31080" y="25111"/>
                    <a:pt x="31087" y="25098"/>
                    <a:pt x="31087" y="25091"/>
                  </a:cubicBezTo>
                  <a:cubicBezTo>
                    <a:pt x="31093" y="25025"/>
                    <a:pt x="31100" y="24953"/>
                    <a:pt x="31106" y="24887"/>
                  </a:cubicBezTo>
                  <a:cubicBezTo>
                    <a:pt x="31113" y="24834"/>
                    <a:pt x="31120" y="24775"/>
                    <a:pt x="31120" y="24722"/>
                  </a:cubicBezTo>
                  <a:cubicBezTo>
                    <a:pt x="31126" y="24689"/>
                    <a:pt x="31126" y="24649"/>
                    <a:pt x="31133" y="24610"/>
                  </a:cubicBezTo>
                  <a:cubicBezTo>
                    <a:pt x="31133" y="24550"/>
                    <a:pt x="31139" y="24491"/>
                    <a:pt x="31139" y="24438"/>
                  </a:cubicBezTo>
                  <a:cubicBezTo>
                    <a:pt x="31146" y="24366"/>
                    <a:pt x="31146" y="24293"/>
                    <a:pt x="31146" y="24221"/>
                  </a:cubicBezTo>
                  <a:cubicBezTo>
                    <a:pt x="31153" y="24142"/>
                    <a:pt x="31153" y="24069"/>
                    <a:pt x="31153" y="23990"/>
                  </a:cubicBezTo>
                  <a:cubicBezTo>
                    <a:pt x="31159" y="22130"/>
                    <a:pt x="30711" y="20131"/>
                    <a:pt x="29926" y="18199"/>
                  </a:cubicBezTo>
                  <a:cubicBezTo>
                    <a:pt x="29820" y="17935"/>
                    <a:pt x="29708" y="17678"/>
                    <a:pt x="29589" y="17414"/>
                  </a:cubicBezTo>
                  <a:cubicBezTo>
                    <a:pt x="29471" y="17157"/>
                    <a:pt x="29352" y="16899"/>
                    <a:pt x="29220" y="16642"/>
                  </a:cubicBezTo>
                  <a:cubicBezTo>
                    <a:pt x="29180" y="16563"/>
                    <a:pt x="29134" y="16477"/>
                    <a:pt x="29088" y="16392"/>
                  </a:cubicBezTo>
                  <a:cubicBezTo>
                    <a:pt x="29002" y="16220"/>
                    <a:pt x="28910" y="16055"/>
                    <a:pt x="28818" y="15890"/>
                  </a:cubicBezTo>
                  <a:cubicBezTo>
                    <a:pt x="28771" y="15805"/>
                    <a:pt x="28725" y="15719"/>
                    <a:pt x="28673" y="15640"/>
                  </a:cubicBezTo>
                  <a:cubicBezTo>
                    <a:pt x="28534" y="15389"/>
                    <a:pt x="28382" y="15145"/>
                    <a:pt x="28231" y="14901"/>
                  </a:cubicBezTo>
                  <a:cubicBezTo>
                    <a:pt x="28125" y="14743"/>
                    <a:pt x="28020" y="14584"/>
                    <a:pt x="27914" y="14426"/>
                  </a:cubicBezTo>
                  <a:cubicBezTo>
                    <a:pt x="27808" y="14268"/>
                    <a:pt x="27703" y="14109"/>
                    <a:pt x="27591" y="13958"/>
                  </a:cubicBezTo>
                  <a:cubicBezTo>
                    <a:pt x="27531" y="13879"/>
                    <a:pt x="27479" y="13799"/>
                    <a:pt x="27419" y="13727"/>
                  </a:cubicBezTo>
                  <a:cubicBezTo>
                    <a:pt x="27254" y="13496"/>
                    <a:pt x="27083" y="13272"/>
                    <a:pt x="26905" y="13054"/>
                  </a:cubicBezTo>
                  <a:cubicBezTo>
                    <a:pt x="26786" y="12909"/>
                    <a:pt x="26667" y="12764"/>
                    <a:pt x="26542" y="12619"/>
                  </a:cubicBezTo>
                  <a:cubicBezTo>
                    <a:pt x="26364" y="12408"/>
                    <a:pt x="26173" y="12203"/>
                    <a:pt x="25981" y="11999"/>
                  </a:cubicBezTo>
                  <a:cubicBezTo>
                    <a:pt x="25856" y="11867"/>
                    <a:pt x="25731" y="11735"/>
                    <a:pt x="25599" y="11603"/>
                  </a:cubicBezTo>
                  <a:cubicBezTo>
                    <a:pt x="24695" y="10699"/>
                    <a:pt x="23713" y="9921"/>
                    <a:pt x="22690" y="9328"/>
                  </a:cubicBezTo>
                  <a:cubicBezTo>
                    <a:pt x="21332" y="8542"/>
                    <a:pt x="20044" y="8169"/>
                    <a:pt x="18900" y="8169"/>
                  </a:cubicBezTo>
                  <a:cubicBezTo>
                    <a:pt x="18832" y="8169"/>
                    <a:pt x="18766" y="8171"/>
                    <a:pt x="18700" y="8173"/>
                  </a:cubicBezTo>
                  <a:lnTo>
                    <a:pt x="18601" y="8173"/>
                  </a:lnTo>
                  <a:cubicBezTo>
                    <a:pt x="18581" y="8173"/>
                    <a:pt x="18561" y="8180"/>
                    <a:pt x="18541" y="8180"/>
                  </a:cubicBezTo>
                  <a:cubicBezTo>
                    <a:pt x="18502" y="8180"/>
                    <a:pt x="18469" y="8186"/>
                    <a:pt x="18429" y="8186"/>
                  </a:cubicBezTo>
                  <a:lnTo>
                    <a:pt x="18423" y="8186"/>
                  </a:lnTo>
                  <a:cubicBezTo>
                    <a:pt x="18377" y="8193"/>
                    <a:pt x="18330" y="8200"/>
                    <a:pt x="18291" y="8200"/>
                  </a:cubicBezTo>
                  <a:cubicBezTo>
                    <a:pt x="18278" y="8200"/>
                    <a:pt x="18264" y="8206"/>
                    <a:pt x="18251" y="8206"/>
                  </a:cubicBezTo>
                  <a:cubicBezTo>
                    <a:pt x="18212" y="8213"/>
                    <a:pt x="18172" y="8219"/>
                    <a:pt x="18132" y="8226"/>
                  </a:cubicBezTo>
                  <a:lnTo>
                    <a:pt x="18113" y="8226"/>
                  </a:lnTo>
                  <a:cubicBezTo>
                    <a:pt x="18080" y="8233"/>
                    <a:pt x="18047" y="8239"/>
                    <a:pt x="18014" y="8246"/>
                  </a:cubicBezTo>
                  <a:cubicBezTo>
                    <a:pt x="17987" y="8246"/>
                    <a:pt x="17954" y="8252"/>
                    <a:pt x="17928" y="8259"/>
                  </a:cubicBezTo>
                  <a:cubicBezTo>
                    <a:pt x="17921" y="8259"/>
                    <a:pt x="17915" y="8259"/>
                    <a:pt x="17908" y="8266"/>
                  </a:cubicBezTo>
                  <a:cubicBezTo>
                    <a:pt x="17882" y="8266"/>
                    <a:pt x="17855" y="8272"/>
                    <a:pt x="17829" y="8279"/>
                  </a:cubicBezTo>
                  <a:cubicBezTo>
                    <a:pt x="17783" y="8292"/>
                    <a:pt x="17743" y="8299"/>
                    <a:pt x="17697" y="8312"/>
                  </a:cubicBezTo>
                  <a:cubicBezTo>
                    <a:pt x="17651" y="8325"/>
                    <a:pt x="17605" y="8338"/>
                    <a:pt x="17565" y="8351"/>
                  </a:cubicBezTo>
                  <a:cubicBezTo>
                    <a:pt x="17526" y="8358"/>
                    <a:pt x="17493" y="8371"/>
                    <a:pt x="17453" y="8384"/>
                  </a:cubicBezTo>
                  <a:cubicBezTo>
                    <a:pt x="17433" y="8391"/>
                    <a:pt x="17414" y="8398"/>
                    <a:pt x="17394" y="8404"/>
                  </a:cubicBezTo>
                  <a:cubicBezTo>
                    <a:pt x="17374" y="8411"/>
                    <a:pt x="17354" y="8417"/>
                    <a:pt x="17334" y="8424"/>
                  </a:cubicBezTo>
                  <a:cubicBezTo>
                    <a:pt x="17308" y="8431"/>
                    <a:pt x="17288" y="8437"/>
                    <a:pt x="17262" y="8450"/>
                  </a:cubicBezTo>
                  <a:cubicBezTo>
                    <a:pt x="17229" y="8463"/>
                    <a:pt x="17189" y="8477"/>
                    <a:pt x="17156" y="8490"/>
                  </a:cubicBezTo>
                  <a:cubicBezTo>
                    <a:pt x="17117" y="8510"/>
                    <a:pt x="17077" y="8523"/>
                    <a:pt x="17038" y="8543"/>
                  </a:cubicBezTo>
                  <a:cubicBezTo>
                    <a:pt x="17024" y="8549"/>
                    <a:pt x="17011" y="8549"/>
                    <a:pt x="16998" y="8556"/>
                  </a:cubicBezTo>
                  <a:cubicBezTo>
                    <a:pt x="16972" y="8569"/>
                    <a:pt x="16945" y="8582"/>
                    <a:pt x="16912" y="8602"/>
                  </a:cubicBezTo>
                  <a:cubicBezTo>
                    <a:pt x="16866" y="8622"/>
                    <a:pt x="16820" y="8648"/>
                    <a:pt x="16774" y="8675"/>
                  </a:cubicBezTo>
                  <a:cubicBezTo>
                    <a:pt x="16734" y="8694"/>
                    <a:pt x="16695" y="8714"/>
                    <a:pt x="16655" y="8734"/>
                  </a:cubicBezTo>
                  <a:cubicBezTo>
                    <a:pt x="16266" y="8958"/>
                    <a:pt x="15916" y="9248"/>
                    <a:pt x="15606" y="9605"/>
                  </a:cubicBezTo>
                  <a:cubicBezTo>
                    <a:pt x="14089" y="6102"/>
                    <a:pt x="11497" y="2870"/>
                    <a:pt x="8549" y="1169"/>
                  </a:cubicBezTo>
                  <a:cubicBezTo>
                    <a:pt x="7183" y="376"/>
                    <a:pt x="5890" y="0"/>
                    <a:pt x="47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1" name="Google Shape;3231;p44"/>
          <p:cNvGrpSpPr/>
          <p:nvPr/>
        </p:nvGrpSpPr>
        <p:grpSpPr>
          <a:xfrm>
            <a:off x="3031488" y="4626441"/>
            <a:ext cx="255400" cy="279351"/>
            <a:chOff x="3039495" y="4626441"/>
            <a:chExt cx="255400" cy="279351"/>
          </a:xfrm>
        </p:grpSpPr>
        <p:sp>
          <p:nvSpPr>
            <p:cNvPr id="3232" name="Google Shape;3232;p44"/>
            <p:cNvSpPr/>
            <p:nvPr/>
          </p:nvSpPr>
          <p:spPr>
            <a:xfrm>
              <a:off x="3191378" y="4628748"/>
              <a:ext cx="53" cy="4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1" y="0"/>
                  </a:moveTo>
                  <a:cubicBezTo>
                    <a:pt x="1" y="0"/>
                    <a:pt x="1" y="7"/>
                    <a:pt x="1" y="7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4"/>
            <p:cNvSpPr/>
            <p:nvPr/>
          </p:nvSpPr>
          <p:spPr>
            <a:xfrm>
              <a:off x="3191511" y="4628615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4"/>
            <p:cNvSpPr/>
            <p:nvPr/>
          </p:nvSpPr>
          <p:spPr>
            <a:xfrm>
              <a:off x="3191511" y="4628615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4"/>
            <p:cNvSpPr/>
            <p:nvPr/>
          </p:nvSpPr>
          <p:spPr>
            <a:xfrm>
              <a:off x="3209391" y="4646499"/>
              <a:ext cx="841" cy="2667"/>
            </a:xfrm>
            <a:custGeom>
              <a:avLst/>
              <a:gdLst/>
              <a:ahLst/>
              <a:cxnLst/>
              <a:rect l="l" t="t" r="r" b="b"/>
              <a:pathLst>
                <a:path w="127" h="403" extrusionOk="0">
                  <a:moveTo>
                    <a:pt x="1" y="0"/>
                  </a:moveTo>
                  <a:cubicBezTo>
                    <a:pt x="47" y="132"/>
                    <a:pt x="87" y="264"/>
                    <a:pt x="126" y="402"/>
                  </a:cubicBezTo>
                  <a:cubicBezTo>
                    <a:pt x="93" y="264"/>
                    <a:pt x="47" y="132"/>
                    <a:pt x="1" y="0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4"/>
            <p:cNvSpPr/>
            <p:nvPr/>
          </p:nvSpPr>
          <p:spPr>
            <a:xfrm>
              <a:off x="3044473" y="4661812"/>
              <a:ext cx="185711" cy="153910"/>
            </a:xfrm>
            <a:custGeom>
              <a:avLst/>
              <a:gdLst/>
              <a:ahLst/>
              <a:cxnLst/>
              <a:rect l="l" t="t" r="r" b="b"/>
              <a:pathLst>
                <a:path w="28053" h="23258" extrusionOk="0">
                  <a:moveTo>
                    <a:pt x="12163" y="1"/>
                  </a:moveTo>
                  <a:cubicBezTo>
                    <a:pt x="12158" y="1"/>
                    <a:pt x="12149" y="5"/>
                    <a:pt x="12142" y="10"/>
                  </a:cubicBezTo>
                  <a:lnTo>
                    <a:pt x="12142" y="10"/>
                  </a:lnTo>
                  <a:cubicBezTo>
                    <a:pt x="12149" y="7"/>
                    <a:pt x="12156" y="3"/>
                    <a:pt x="12163" y="1"/>
                  </a:cubicBezTo>
                  <a:close/>
                  <a:moveTo>
                    <a:pt x="12142" y="10"/>
                  </a:moveTo>
                  <a:cubicBezTo>
                    <a:pt x="12139" y="11"/>
                    <a:pt x="12136" y="13"/>
                    <a:pt x="12133" y="14"/>
                  </a:cubicBezTo>
                  <a:lnTo>
                    <a:pt x="12133" y="14"/>
                  </a:lnTo>
                  <a:cubicBezTo>
                    <a:pt x="12134" y="14"/>
                    <a:pt x="12136" y="14"/>
                    <a:pt x="12137" y="14"/>
                  </a:cubicBezTo>
                  <a:cubicBezTo>
                    <a:pt x="12138" y="13"/>
                    <a:pt x="12140" y="11"/>
                    <a:pt x="12142" y="10"/>
                  </a:cubicBezTo>
                  <a:close/>
                  <a:moveTo>
                    <a:pt x="12133" y="14"/>
                  </a:moveTo>
                  <a:cubicBezTo>
                    <a:pt x="12125" y="15"/>
                    <a:pt x="12120" y="19"/>
                    <a:pt x="12115" y="23"/>
                  </a:cubicBezTo>
                  <a:lnTo>
                    <a:pt x="12115" y="23"/>
                  </a:lnTo>
                  <a:cubicBezTo>
                    <a:pt x="12121" y="20"/>
                    <a:pt x="12127" y="17"/>
                    <a:pt x="12133" y="14"/>
                  </a:cubicBezTo>
                  <a:close/>
                  <a:moveTo>
                    <a:pt x="12115" y="23"/>
                  </a:moveTo>
                  <a:lnTo>
                    <a:pt x="12115" y="23"/>
                  </a:lnTo>
                  <a:cubicBezTo>
                    <a:pt x="12111" y="25"/>
                    <a:pt x="12107" y="26"/>
                    <a:pt x="12104" y="27"/>
                  </a:cubicBezTo>
                  <a:lnTo>
                    <a:pt x="12110" y="27"/>
                  </a:lnTo>
                  <a:cubicBezTo>
                    <a:pt x="12112" y="26"/>
                    <a:pt x="12113" y="24"/>
                    <a:pt x="12115" y="23"/>
                  </a:cubicBezTo>
                  <a:close/>
                  <a:moveTo>
                    <a:pt x="27" y="3114"/>
                  </a:moveTo>
                  <a:cubicBezTo>
                    <a:pt x="20" y="3121"/>
                    <a:pt x="14" y="3121"/>
                    <a:pt x="7" y="3127"/>
                  </a:cubicBezTo>
                  <a:lnTo>
                    <a:pt x="1" y="3134"/>
                  </a:lnTo>
                  <a:cubicBezTo>
                    <a:pt x="14" y="3127"/>
                    <a:pt x="20" y="3121"/>
                    <a:pt x="27" y="3114"/>
                  </a:cubicBezTo>
                  <a:close/>
                  <a:moveTo>
                    <a:pt x="28052" y="22538"/>
                  </a:moveTo>
                  <a:lnTo>
                    <a:pt x="26819" y="23257"/>
                  </a:lnTo>
                  <a:lnTo>
                    <a:pt x="27287" y="23139"/>
                  </a:lnTo>
                  <a:cubicBezTo>
                    <a:pt x="27413" y="23106"/>
                    <a:pt x="27531" y="23053"/>
                    <a:pt x="27630" y="22994"/>
                  </a:cubicBezTo>
                  <a:cubicBezTo>
                    <a:pt x="27650" y="22980"/>
                    <a:pt x="27670" y="22967"/>
                    <a:pt x="27690" y="22954"/>
                  </a:cubicBezTo>
                  <a:cubicBezTo>
                    <a:pt x="27703" y="22941"/>
                    <a:pt x="27716" y="22934"/>
                    <a:pt x="27736" y="22921"/>
                  </a:cubicBezTo>
                  <a:cubicBezTo>
                    <a:pt x="27762" y="22895"/>
                    <a:pt x="27795" y="22868"/>
                    <a:pt x="27822" y="22842"/>
                  </a:cubicBezTo>
                  <a:cubicBezTo>
                    <a:pt x="27841" y="22829"/>
                    <a:pt x="27855" y="22815"/>
                    <a:pt x="27868" y="22802"/>
                  </a:cubicBezTo>
                  <a:cubicBezTo>
                    <a:pt x="27874" y="22789"/>
                    <a:pt x="27888" y="22776"/>
                    <a:pt x="27894" y="22763"/>
                  </a:cubicBezTo>
                  <a:cubicBezTo>
                    <a:pt x="27914" y="22750"/>
                    <a:pt x="27927" y="22730"/>
                    <a:pt x="27947" y="22710"/>
                  </a:cubicBezTo>
                  <a:cubicBezTo>
                    <a:pt x="27954" y="22690"/>
                    <a:pt x="27967" y="22677"/>
                    <a:pt x="27980" y="22657"/>
                  </a:cubicBezTo>
                  <a:cubicBezTo>
                    <a:pt x="27993" y="22644"/>
                    <a:pt x="28000" y="22624"/>
                    <a:pt x="28013" y="22611"/>
                  </a:cubicBezTo>
                  <a:cubicBezTo>
                    <a:pt x="28026" y="22585"/>
                    <a:pt x="28039" y="22565"/>
                    <a:pt x="28052" y="22538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4"/>
            <p:cNvSpPr/>
            <p:nvPr/>
          </p:nvSpPr>
          <p:spPr>
            <a:xfrm>
              <a:off x="3124814" y="4626441"/>
              <a:ext cx="170081" cy="187619"/>
            </a:xfrm>
            <a:custGeom>
              <a:avLst/>
              <a:gdLst/>
              <a:ahLst/>
              <a:cxnLst/>
              <a:rect l="l" t="t" r="r" b="b"/>
              <a:pathLst>
                <a:path w="25692" h="28352" extrusionOk="0">
                  <a:moveTo>
                    <a:pt x="21" y="5347"/>
                  </a:moveTo>
                  <a:lnTo>
                    <a:pt x="21" y="5347"/>
                  </a:lnTo>
                  <a:cubicBezTo>
                    <a:pt x="15" y="5349"/>
                    <a:pt x="6" y="5354"/>
                    <a:pt x="1" y="5359"/>
                  </a:cubicBezTo>
                  <a:lnTo>
                    <a:pt x="21" y="5347"/>
                  </a:lnTo>
                  <a:close/>
                  <a:moveTo>
                    <a:pt x="9549" y="0"/>
                  </a:moveTo>
                  <a:cubicBezTo>
                    <a:pt x="9329" y="0"/>
                    <a:pt x="9124" y="50"/>
                    <a:pt x="8945" y="155"/>
                  </a:cubicBezTo>
                  <a:lnTo>
                    <a:pt x="898" y="4831"/>
                  </a:lnTo>
                  <a:lnTo>
                    <a:pt x="21" y="5347"/>
                  </a:lnTo>
                  <a:lnTo>
                    <a:pt x="21" y="5347"/>
                  </a:lnTo>
                  <a:cubicBezTo>
                    <a:pt x="24" y="5346"/>
                    <a:pt x="26" y="5346"/>
                    <a:pt x="27" y="5346"/>
                  </a:cubicBezTo>
                  <a:cubicBezTo>
                    <a:pt x="47" y="5333"/>
                    <a:pt x="73" y="5319"/>
                    <a:pt x="100" y="5313"/>
                  </a:cubicBezTo>
                  <a:cubicBezTo>
                    <a:pt x="120" y="5306"/>
                    <a:pt x="139" y="5293"/>
                    <a:pt x="159" y="5286"/>
                  </a:cubicBezTo>
                  <a:cubicBezTo>
                    <a:pt x="166" y="5286"/>
                    <a:pt x="172" y="5286"/>
                    <a:pt x="179" y="5280"/>
                  </a:cubicBezTo>
                  <a:lnTo>
                    <a:pt x="185" y="5280"/>
                  </a:lnTo>
                  <a:cubicBezTo>
                    <a:pt x="205" y="5273"/>
                    <a:pt x="225" y="5267"/>
                    <a:pt x="245" y="5260"/>
                  </a:cubicBezTo>
                  <a:cubicBezTo>
                    <a:pt x="271" y="5260"/>
                    <a:pt x="291" y="5253"/>
                    <a:pt x="311" y="5247"/>
                  </a:cubicBezTo>
                  <a:lnTo>
                    <a:pt x="331" y="5247"/>
                  </a:lnTo>
                  <a:cubicBezTo>
                    <a:pt x="350" y="5240"/>
                    <a:pt x="370" y="5240"/>
                    <a:pt x="397" y="5234"/>
                  </a:cubicBezTo>
                  <a:lnTo>
                    <a:pt x="416" y="5234"/>
                  </a:lnTo>
                  <a:cubicBezTo>
                    <a:pt x="436" y="5227"/>
                    <a:pt x="462" y="5227"/>
                    <a:pt x="482" y="5227"/>
                  </a:cubicBezTo>
                  <a:lnTo>
                    <a:pt x="561" y="5227"/>
                  </a:lnTo>
                  <a:cubicBezTo>
                    <a:pt x="904" y="5227"/>
                    <a:pt x="1287" y="5346"/>
                    <a:pt x="1670" y="5563"/>
                  </a:cubicBezTo>
                  <a:cubicBezTo>
                    <a:pt x="1999" y="5755"/>
                    <a:pt x="2329" y="6025"/>
                    <a:pt x="2633" y="6348"/>
                  </a:cubicBezTo>
                  <a:cubicBezTo>
                    <a:pt x="2745" y="6467"/>
                    <a:pt x="2857" y="6599"/>
                    <a:pt x="2956" y="6731"/>
                  </a:cubicBezTo>
                  <a:cubicBezTo>
                    <a:pt x="3193" y="7034"/>
                    <a:pt x="3404" y="7377"/>
                    <a:pt x="3582" y="7753"/>
                  </a:cubicBezTo>
                  <a:cubicBezTo>
                    <a:pt x="3688" y="7971"/>
                    <a:pt x="3774" y="8202"/>
                    <a:pt x="3846" y="8433"/>
                  </a:cubicBezTo>
                  <a:cubicBezTo>
                    <a:pt x="3886" y="8551"/>
                    <a:pt x="3919" y="8670"/>
                    <a:pt x="3952" y="8795"/>
                  </a:cubicBezTo>
                  <a:lnTo>
                    <a:pt x="5858" y="16737"/>
                  </a:lnTo>
                  <a:cubicBezTo>
                    <a:pt x="6089" y="17686"/>
                    <a:pt x="6755" y="18630"/>
                    <a:pt x="7500" y="19065"/>
                  </a:cubicBezTo>
                  <a:lnTo>
                    <a:pt x="13753" y="22666"/>
                  </a:lnTo>
                  <a:cubicBezTo>
                    <a:pt x="14116" y="22884"/>
                    <a:pt x="14452" y="23161"/>
                    <a:pt x="14749" y="23484"/>
                  </a:cubicBezTo>
                  <a:cubicBezTo>
                    <a:pt x="14894" y="23642"/>
                    <a:pt x="15033" y="23814"/>
                    <a:pt x="15158" y="23992"/>
                  </a:cubicBezTo>
                  <a:cubicBezTo>
                    <a:pt x="15191" y="24038"/>
                    <a:pt x="15217" y="24084"/>
                    <a:pt x="15250" y="24124"/>
                  </a:cubicBezTo>
                  <a:cubicBezTo>
                    <a:pt x="15310" y="24216"/>
                    <a:pt x="15369" y="24309"/>
                    <a:pt x="15422" y="24407"/>
                  </a:cubicBezTo>
                  <a:cubicBezTo>
                    <a:pt x="15481" y="24500"/>
                    <a:pt x="15527" y="24592"/>
                    <a:pt x="15580" y="24691"/>
                  </a:cubicBezTo>
                  <a:cubicBezTo>
                    <a:pt x="15626" y="24783"/>
                    <a:pt x="15672" y="24882"/>
                    <a:pt x="15719" y="24981"/>
                  </a:cubicBezTo>
                  <a:cubicBezTo>
                    <a:pt x="15785" y="25126"/>
                    <a:pt x="15837" y="25272"/>
                    <a:pt x="15890" y="25423"/>
                  </a:cubicBezTo>
                  <a:cubicBezTo>
                    <a:pt x="15956" y="25615"/>
                    <a:pt x="16015" y="25812"/>
                    <a:pt x="16055" y="26004"/>
                  </a:cubicBezTo>
                  <a:cubicBezTo>
                    <a:pt x="16075" y="26089"/>
                    <a:pt x="16088" y="26169"/>
                    <a:pt x="16101" y="26248"/>
                  </a:cubicBezTo>
                  <a:cubicBezTo>
                    <a:pt x="16101" y="26261"/>
                    <a:pt x="16108" y="26281"/>
                    <a:pt x="16108" y="26294"/>
                  </a:cubicBezTo>
                  <a:cubicBezTo>
                    <a:pt x="16141" y="26525"/>
                    <a:pt x="16154" y="26756"/>
                    <a:pt x="16147" y="26967"/>
                  </a:cubicBezTo>
                  <a:cubicBezTo>
                    <a:pt x="16147" y="26986"/>
                    <a:pt x="16147" y="27006"/>
                    <a:pt x="16147" y="27026"/>
                  </a:cubicBezTo>
                  <a:cubicBezTo>
                    <a:pt x="16141" y="27118"/>
                    <a:pt x="16128" y="27211"/>
                    <a:pt x="16114" y="27296"/>
                  </a:cubicBezTo>
                  <a:cubicBezTo>
                    <a:pt x="16114" y="27316"/>
                    <a:pt x="16108" y="27329"/>
                    <a:pt x="16108" y="27349"/>
                  </a:cubicBezTo>
                  <a:cubicBezTo>
                    <a:pt x="16101" y="27376"/>
                    <a:pt x="16095" y="27395"/>
                    <a:pt x="16095" y="27415"/>
                  </a:cubicBezTo>
                  <a:lnTo>
                    <a:pt x="16081" y="27468"/>
                  </a:lnTo>
                  <a:cubicBezTo>
                    <a:pt x="16042" y="27620"/>
                    <a:pt x="15989" y="27758"/>
                    <a:pt x="15916" y="27883"/>
                  </a:cubicBezTo>
                  <a:cubicBezTo>
                    <a:pt x="15903" y="27910"/>
                    <a:pt x="15890" y="27930"/>
                    <a:pt x="15877" y="27956"/>
                  </a:cubicBezTo>
                  <a:cubicBezTo>
                    <a:pt x="15864" y="27969"/>
                    <a:pt x="15857" y="27989"/>
                    <a:pt x="15844" y="28002"/>
                  </a:cubicBezTo>
                  <a:cubicBezTo>
                    <a:pt x="15831" y="28022"/>
                    <a:pt x="15818" y="28035"/>
                    <a:pt x="15811" y="28055"/>
                  </a:cubicBezTo>
                  <a:cubicBezTo>
                    <a:pt x="15791" y="28075"/>
                    <a:pt x="15778" y="28095"/>
                    <a:pt x="15758" y="28114"/>
                  </a:cubicBezTo>
                  <a:cubicBezTo>
                    <a:pt x="15752" y="28121"/>
                    <a:pt x="15738" y="28134"/>
                    <a:pt x="15732" y="28147"/>
                  </a:cubicBezTo>
                  <a:cubicBezTo>
                    <a:pt x="15719" y="28160"/>
                    <a:pt x="15705" y="28174"/>
                    <a:pt x="15686" y="28187"/>
                  </a:cubicBezTo>
                  <a:cubicBezTo>
                    <a:pt x="15659" y="28213"/>
                    <a:pt x="15626" y="28240"/>
                    <a:pt x="15600" y="28266"/>
                  </a:cubicBezTo>
                  <a:cubicBezTo>
                    <a:pt x="15580" y="28279"/>
                    <a:pt x="15567" y="28286"/>
                    <a:pt x="15554" y="28299"/>
                  </a:cubicBezTo>
                  <a:cubicBezTo>
                    <a:pt x="15542" y="28307"/>
                    <a:pt x="15530" y="28315"/>
                    <a:pt x="15519" y="28322"/>
                  </a:cubicBezTo>
                  <a:lnTo>
                    <a:pt x="18482" y="26604"/>
                  </a:lnTo>
                  <a:lnTo>
                    <a:pt x="24458" y="23128"/>
                  </a:lnTo>
                  <a:cubicBezTo>
                    <a:pt x="24544" y="23082"/>
                    <a:pt x="24623" y="23016"/>
                    <a:pt x="24695" y="22950"/>
                  </a:cubicBezTo>
                  <a:cubicBezTo>
                    <a:pt x="24709" y="22937"/>
                    <a:pt x="24715" y="22923"/>
                    <a:pt x="24728" y="22910"/>
                  </a:cubicBezTo>
                  <a:cubicBezTo>
                    <a:pt x="24742" y="22897"/>
                    <a:pt x="24748" y="22884"/>
                    <a:pt x="24761" y="22871"/>
                  </a:cubicBezTo>
                  <a:cubicBezTo>
                    <a:pt x="24781" y="22851"/>
                    <a:pt x="24801" y="22825"/>
                    <a:pt x="24821" y="22798"/>
                  </a:cubicBezTo>
                  <a:cubicBezTo>
                    <a:pt x="25691" y="21585"/>
                    <a:pt x="24702" y="18577"/>
                    <a:pt x="22737" y="17442"/>
                  </a:cubicBezTo>
                  <a:lnTo>
                    <a:pt x="16490" y="13841"/>
                  </a:lnTo>
                  <a:cubicBezTo>
                    <a:pt x="16259" y="13703"/>
                    <a:pt x="16029" y="13518"/>
                    <a:pt x="15824" y="13300"/>
                  </a:cubicBezTo>
                  <a:cubicBezTo>
                    <a:pt x="15785" y="13254"/>
                    <a:pt x="15745" y="13208"/>
                    <a:pt x="15705" y="13162"/>
                  </a:cubicBezTo>
                  <a:cubicBezTo>
                    <a:pt x="15303" y="12700"/>
                    <a:pt x="14993" y="12106"/>
                    <a:pt x="14848" y="11513"/>
                  </a:cubicBezTo>
                  <a:lnTo>
                    <a:pt x="12935" y="3572"/>
                  </a:lnTo>
                  <a:cubicBezTo>
                    <a:pt x="12929" y="3525"/>
                    <a:pt x="12915" y="3479"/>
                    <a:pt x="12902" y="3433"/>
                  </a:cubicBezTo>
                  <a:cubicBezTo>
                    <a:pt x="12863" y="3295"/>
                    <a:pt x="12823" y="3163"/>
                    <a:pt x="12777" y="3031"/>
                  </a:cubicBezTo>
                  <a:cubicBezTo>
                    <a:pt x="12744" y="2938"/>
                    <a:pt x="12711" y="2853"/>
                    <a:pt x="12678" y="2774"/>
                  </a:cubicBezTo>
                  <a:cubicBezTo>
                    <a:pt x="12625" y="2642"/>
                    <a:pt x="12566" y="2516"/>
                    <a:pt x="12506" y="2398"/>
                  </a:cubicBezTo>
                  <a:cubicBezTo>
                    <a:pt x="12487" y="2358"/>
                    <a:pt x="12467" y="2318"/>
                    <a:pt x="12447" y="2279"/>
                  </a:cubicBezTo>
                  <a:cubicBezTo>
                    <a:pt x="12421" y="2239"/>
                    <a:pt x="12401" y="2200"/>
                    <a:pt x="12381" y="2160"/>
                  </a:cubicBezTo>
                  <a:cubicBezTo>
                    <a:pt x="12335" y="2081"/>
                    <a:pt x="12289" y="2008"/>
                    <a:pt x="12243" y="1929"/>
                  </a:cubicBezTo>
                  <a:cubicBezTo>
                    <a:pt x="12150" y="1784"/>
                    <a:pt x="12051" y="1639"/>
                    <a:pt x="11946" y="1507"/>
                  </a:cubicBezTo>
                  <a:cubicBezTo>
                    <a:pt x="11919" y="1474"/>
                    <a:pt x="11893" y="1441"/>
                    <a:pt x="11867" y="1408"/>
                  </a:cubicBezTo>
                  <a:cubicBezTo>
                    <a:pt x="11814" y="1342"/>
                    <a:pt x="11761" y="1276"/>
                    <a:pt x="11708" y="1217"/>
                  </a:cubicBezTo>
                  <a:cubicBezTo>
                    <a:pt x="11656" y="1158"/>
                    <a:pt x="11596" y="1098"/>
                    <a:pt x="11543" y="1039"/>
                  </a:cubicBezTo>
                  <a:cubicBezTo>
                    <a:pt x="11260" y="749"/>
                    <a:pt x="10956" y="518"/>
                    <a:pt x="10660" y="340"/>
                  </a:cubicBezTo>
                  <a:cubicBezTo>
                    <a:pt x="10277" y="122"/>
                    <a:pt x="9894" y="0"/>
                    <a:pt x="9549" y="0"/>
                  </a:cubicBezTo>
                  <a:close/>
                  <a:moveTo>
                    <a:pt x="15519" y="28322"/>
                  </a:moveTo>
                  <a:lnTo>
                    <a:pt x="15468" y="28352"/>
                  </a:lnTo>
                  <a:cubicBezTo>
                    <a:pt x="15475" y="28352"/>
                    <a:pt x="15488" y="28345"/>
                    <a:pt x="15494" y="28339"/>
                  </a:cubicBezTo>
                  <a:cubicBezTo>
                    <a:pt x="15502" y="28333"/>
                    <a:pt x="15511" y="28328"/>
                    <a:pt x="15519" y="283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4"/>
            <p:cNvSpPr/>
            <p:nvPr/>
          </p:nvSpPr>
          <p:spPr>
            <a:xfrm>
              <a:off x="3044520" y="4647061"/>
              <a:ext cx="86239" cy="62291"/>
            </a:xfrm>
            <a:custGeom>
              <a:avLst/>
              <a:gdLst/>
              <a:ahLst/>
              <a:cxnLst/>
              <a:rect l="l" t="t" r="r" b="b"/>
              <a:pathLst>
                <a:path w="13027" h="9413" extrusionOk="0">
                  <a:moveTo>
                    <a:pt x="20" y="5343"/>
                  </a:moveTo>
                  <a:cubicBezTo>
                    <a:pt x="13" y="5350"/>
                    <a:pt x="7" y="5350"/>
                    <a:pt x="0" y="5356"/>
                  </a:cubicBezTo>
                  <a:lnTo>
                    <a:pt x="23" y="5343"/>
                  </a:lnTo>
                  <a:close/>
                  <a:moveTo>
                    <a:pt x="9553" y="0"/>
                  </a:moveTo>
                  <a:cubicBezTo>
                    <a:pt x="9323" y="0"/>
                    <a:pt x="9119" y="56"/>
                    <a:pt x="8944" y="159"/>
                  </a:cubicBezTo>
                  <a:lnTo>
                    <a:pt x="23" y="5343"/>
                  </a:lnTo>
                  <a:lnTo>
                    <a:pt x="26" y="5343"/>
                  </a:lnTo>
                  <a:cubicBezTo>
                    <a:pt x="46" y="5336"/>
                    <a:pt x="66" y="5323"/>
                    <a:pt x="86" y="5317"/>
                  </a:cubicBezTo>
                  <a:cubicBezTo>
                    <a:pt x="106" y="5310"/>
                    <a:pt x="119" y="5303"/>
                    <a:pt x="139" y="5297"/>
                  </a:cubicBezTo>
                  <a:cubicBezTo>
                    <a:pt x="152" y="5290"/>
                    <a:pt x="158" y="5290"/>
                    <a:pt x="165" y="5284"/>
                  </a:cubicBezTo>
                  <a:cubicBezTo>
                    <a:pt x="178" y="5284"/>
                    <a:pt x="185" y="5284"/>
                    <a:pt x="198" y="5277"/>
                  </a:cubicBezTo>
                  <a:cubicBezTo>
                    <a:pt x="211" y="5270"/>
                    <a:pt x="231" y="5264"/>
                    <a:pt x="251" y="5264"/>
                  </a:cubicBezTo>
                  <a:lnTo>
                    <a:pt x="257" y="5264"/>
                  </a:lnTo>
                  <a:cubicBezTo>
                    <a:pt x="264" y="5257"/>
                    <a:pt x="277" y="5257"/>
                    <a:pt x="284" y="5257"/>
                  </a:cubicBezTo>
                  <a:cubicBezTo>
                    <a:pt x="284" y="5257"/>
                    <a:pt x="290" y="5251"/>
                    <a:pt x="290" y="5251"/>
                  </a:cubicBezTo>
                  <a:cubicBezTo>
                    <a:pt x="304" y="5251"/>
                    <a:pt x="317" y="5244"/>
                    <a:pt x="330" y="5244"/>
                  </a:cubicBezTo>
                  <a:cubicBezTo>
                    <a:pt x="350" y="5244"/>
                    <a:pt x="369" y="5237"/>
                    <a:pt x="383" y="5237"/>
                  </a:cubicBezTo>
                  <a:cubicBezTo>
                    <a:pt x="402" y="5237"/>
                    <a:pt x="416" y="5231"/>
                    <a:pt x="435" y="5231"/>
                  </a:cubicBezTo>
                  <a:lnTo>
                    <a:pt x="482" y="5231"/>
                  </a:lnTo>
                  <a:cubicBezTo>
                    <a:pt x="508" y="5224"/>
                    <a:pt x="534" y="5224"/>
                    <a:pt x="561" y="5224"/>
                  </a:cubicBezTo>
                  <a:cubicBezTo>
                    <a:pt x="594" y="5224"/>
                    <a:pt x="620" y="5224"/>
                    <a:pt x="653" y="5231"/>
                  </a:cubicBezTo>
                  <a:lnTo>
                    <a:pt x="699" y="5231"/>
                  </a:lnTo>
                  <a:cubicBezTo>
                    <a:pt x="712" y="5231"/>
                    <a:pt x="732" y="5237"/>
                    <a:pt x="745" y="5237"/>
                  </a:cubicBezTo>
                  <a:cubicBezTo>
                    <a:pt x="759" y="5237"/>
                    <a:pt x="778" y="5244"/>
                    <a:pt x="792" y="5244"/>
                  </a:cubicBezTo>
                  <a:lnTo>
                    <a:pt x="818" y="5244"/>
                  </a:lnTo>
                  <a:cubicBezTo>
                    <a:pt x="825" y="5251"/>
                    <a:pt x="831" y="5251"/>
                    <a:pt x="838" y="5251"/>
                  </a:cubicBezTo>
                  <a:cubicBezTo>
                    <a:pt x="871" y="5257"/>
                    <a:pt x="904" y="5264"/>
                    <a:pt x="937" y="5270"/>
                  </a:cubicBezTo>
                  <a:cubicBezTo>
                    <a:pt x="983" y="5284"/>
                    <a:pt x="1029" y="5297"/>
                    <a:pt x="1075" y="5310"/>
                  </a:cubicBezTo>
                  <a:cubicBezTo>
                    <a:pt x="1121" y="5323"/>
                    <a:pt x="1168" y="5336"/>
                    <a:pt x="1214" y="5356"/>
                  </a:cubicBezTo>
                  <a:cubicBezTo>
                    <a:pt x="1234" y="5363"/>
                    <a:pt x="1260" y="5376"/>
                    <a:pt x="1286" y="5383"/>
                  </a:cubicBezTo>
                  <a:cubicBezTo>
                    <a:pt x="1313" y="5396"/>
                    <a:pt x="1346" y="5409"/>
                    <a:pt x="1379" y="5422"/>
                  </a:cubicBezTo>
                  <a:cubicBezTo>
                    <a:pt x="1405" y="5435"/>
                    <a:pt x="1438" y="5449"/>
                    <a:pt x="1464" y="5468"/>
                  </a:cubicBezTo>
                  <a:cubicBezTo>
                    <a:pt x="1491" y="5482"/>
                    <a:pt x="1517" y="5495"/>
                    <a:pt x="1544" y="5508"/>
                  </a:cubicBezTo>
                  <a:cubicBezTo>
                    <a:pt x="1557" y="5515"/>
                    <a:pt x="1570" y="5521"/>
                    <a:pt x="1577" y="5528"/>
                  </a:cubicBezTo>
                  <a:cubicBezTo>
                    <a:pt x="1603" y="5541"/>
                    <a:pt x="1629" y="5554"/>
                    <a:pt x="1656" y="5567"/>
                  </a:cubicBezTo>
                  <a:lnTo>
                    <a:pt x="7902" y="9175"/>
                  </a:lnTo>
                  <a:cubicBezTo>
                    <a:pt x="8179" y="9333"/>
                    <a:pt x="8443" y="9413"/>
                    <a:pt x="8680" y="9413"/>
                  </a:cubicBezTo>
                  <a:lnTo>
                    <a:pt x="8753" y="9413"/>
                  </a:lnTo>
                  <a:cubicBezTo>
                    <a:pt x="8759" y="9406"/>
                    <a:pt x="8766" y="9406"/>
                    <a:pt x="8773" y="9406"/>
                  </a:cubicBezTo>
                  <a:cubicBezTo>
                    <a:pt x="8786" y="9406"/>
                    <a:pt x="8806" y="9406"/>
                    <a:pt x="8825" y="9399"/>
                  </a:cubicBezTo>
                  <a:lnTo>
                    <a:pt x="8832" y="9399"/>
                  </a:lnTo>
                  <a:cubicBezTo>
                    <a:pt x="8852" y="9399"/>
                    <a:pt x="8871" y="9393"/>
                    <a:pt x="8885" y="9393"/>
                  </a:cubicBezTo>
                  <a:cubicBezTo>
                    <a:pt x="8904" y="9386"/>
                    <a:pt x="8918" y="9386"/>
                    <a:pt x="8937" y="9380"/>
                  </a:cubicBezTo>
                  <a:cubicBezTo>
                    <a:pt x="8951" y="9373"/>
                    <a:pt x="8964" y="9373"/>
                    <a:pt x="8977" y="9366"/>
                  </a:cubicBezTo>
                  <a:cubicBezTo>
                    <a:pt x="9017" y="9353"/>
                    <a:pt x="9050" y="9340"/>
                    <a:pt x="9083" y="9320"/>
                  </a:cubicBezTo>
                  <a:cubicBezTo>
                    <a:pt x="9096" y="9320"/>
                    <a:pt x="9109" y="9314"/>
                    <a:pt x="9116" y="9307"/>
                  </a:cubicBezTo>
                  <a:lnTo>
                    <a:pt x="9129" y="9300"/>
                  </a:lnTo>
                  <a:cubicBezTo>
                    <a:pt x="9135" y="9294"/>
                    <a:pt x="9148" y="9287"/>
                    <a:pt x="9155" y="9281"/>
                  </a:cubicBezTo>
                  <a:cubicBezTo>
                    <a:pt x="9333" y="9175"/>
                    <a:pt x="9472" y="8997"/>
                    <a:pt x="9557" y="8753"/>
                  </a:cubicBezTo>
                  <a:lnTo>
                    <a:pt x="9782" y="8087"/>
                  </a:lnTo>
                  <a:lnTo>
                    <a:pt x="11503" y="3041"/>
                  </a:lnTo>
                  <a:cubicBezTo>
                    <a:pt x="11635" y="2659"/>
                    <a:pt x="11840" y="2401"/>
                    <a:pt x="12097" y="2256"/>
                  </a:cubicBezTo>
                  <a:lnTo>
                    <a:pt x="12103" y="2256"/>
                  </a:lnTo>
                  <a:cubicBezTo>
                    <a:pt x="12110" y="2250"/>
                    <a:pt x="12117" y="2243"/>
                    <a:pt x="12130" y="2243"/>
                  </a:cubicBezTo>
                  <a:lnTo>
                    <a:pt x="13027" y="1722"/>
                  </a:lnTo>
                  <a:lnTo>
                    <a:pt x="10646" y="343"/>
                  </a:lnTo>
                  <a:cubicBezTo>
                    <a:pt x="10237" y="106"/>
                    <a:pt x="9870" y="0"/>
                    <a:pt x="95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4"/>
            <p:cNvSpPr/>
            <p:nvPr/>
          </p:nvSpPr>
          <p:spPr>
            <a:xfrm>
              <a:off x="3044341" y="4682590"/>
              <a:ext cx="53" cy="4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1" y="0"/>
                  </a:moveTo>
                  <a:cubicBezTo>
                    <a:pt x="1" y="0"/>
                    <a:pt x="1" y="7"/>
                    <a:pt x="1" y="7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4"/>
            <p:cNvSpPr/>
            <p:nvPr/>
          </p:nvSpPr>
          <p:spPr>
            <a:xfrm>
              <a:off x="3044473" y="4682458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4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4"/>
            <p:cNvSpPr/>
            <p:nvPr/>
          </p:nvSpPr>
          <p:spPr>
            <a:xfrm>
              <a:off x="3222015" y="4810957"/>
              <a:ext cx="8169" cy="4765"/>
            </a:xfrm>
            <a:custGeom>
              <a:avLst/>
              <a:gdLst/>
              <a:ahLst/>
              <a:cxnLst/>
              <a:rect l="l" t="t" r="r" b="b"/>
              <a:pathLst>
                <a:path w="1234" h="720" extrusionOk="0">
                  <a:moveTo>
                    <a:pt x="1233" y="0"/>
                  </a:moveTo>
                  <a:lnTo>
                    <a:pt x="0" y="719"/>
                  </a:lnTo>
                  <a:lnTo>
                    <a:pt x="462" y="601"/>
                  </a:lnTo>
                  <a:cubicBezTo>
                    <a:pt x="594" y="568"/>
                    <a:pt x="706" y="515"/>
                    <a:pt x="811" y="456"/>
                  </a:cubicBezTo>
                  <a:cubicBezTo>
                    <a:pt x="831" y="442"/>
                    <a:pt x="851" y="429"/>
                    <a:pt x="871" y="416"/>
                  </a:cubicBezTo>
                  <a:cubicBezTo>
                    <a:pt x="884" y="403"/>
                    <a:pt x="897" y="396"/>
                    <a:pt x="910" y="383"/>
                  </a:cubicBezTo>
                  <a:cubicBezTo>
                    <a:pt x="943" y="357"/>
                    <a:pt x="976" y="330"/>
                    <a:pt x="1003" y="304"/>
                  </a:cubicBezTo>
                  <a:cubicBezTo>
                    <a:pt x="1016" y="291"/>
                    <a:pt x="1036" y="277"/>
                    <a:pt x="1049" y="264"/>
                  </a:cubicBezTo>
                  <a:cubicBezTo>
                    <a:pt x="1055" y="251"/>
                    <a:pt x="1069" y="238"/>
                    <a:pt x="1075" y="231"/>
                  </a:cubicBezTo>
                  <a:cubicBezTo>
                    <a:pt x="1095" y="212"/>
                    <a:pt x="1108" y="192"/>
                    <a:pt x="1121" y="172"/>
                  </a:cubicBezTo>
                  <a:cubicBezTo>
                    <a:pt x="1135" y="152"/>
                    <a:pt x="1148" y="139"/>
                    <a:pt x="1161" y="119"/>
                  </a:cubicBezTo>
                  <a:cubicBezTo>
                    <a:pt x="1174" y="106"/>
                    <a:pt x="1181" y="86"/>
                    <a:pt x="1194" y="73"/>
                  </a:cubicBezTo>
                  <a:cubicBezTo>
                    <a:pt x="1207" y="47"/>
                    <a:pt x="1220" y="27"/>
                    <a:pt x="1233" y="0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4"/>
            <p:cNvSpPr/>
            <p:nvPr/>
          </p:nvSpPr>
          <p:spPr>
            <a:xfrm>
              <a:off x="3186817" y="4802486"/>
              <a:ext cx="74720" cy="102055"/>
            </a:xfrm>
            <a:custGeom>
              <a:avLst/>
              <a:gdLst/>
              <a:ahLst/>
              <a:cxnLst/>
              <a:rect l="l" t="t" r="r" b="b"/>
              <a:pathLst>
                <a:path w="11287" h="15422" extrusionOk="0">
                  <a:moveTo>
                    <a:pt x="6111" y="1744"/>
                  </a:moveTo>
                  <a:cubicBezTo>
                    <a:pt x="6107" y="1745"/>
                    <a:pt x="6104" y="1746"/>
                    <a:pt x="6102" y="1749"/>
                  </a:cubicBezTo>
                  <a:lnTo>
                    <a:pt x="6111" y="1744"/>
                  </a:lnTo>
                  <a:close/>
                  <a:moveTo>
                    <a:pt x="9116" y="1"/>
                  </a:moveTo>
                  <a:lnTo>
                    <a:pt x="6111" y="1744"/>
                  </a:lnTo>
                  <a:lnTo>
                    <a:pt x="6111" y="1744"/>
                  </a:lnTo>
                  <a:cubicBezTo>
                    <a:pt x="6114" y="1743"/>
                    <a:pt x="6117" y="1742"/>
                    <a:pt x="6120" y="1740"/>
                  </a:cubicBezTo>
                  <a:lnTo>
                    <a:pt x="6120" y="1740"/>
                  </a:lnTo>
                  <a:cubicBezTo>
                    <a:pt x="6023" y="1798"/>
                    <a:pt x="5907" y="1849"/>
                    <a:pt x="5785" y="1881"/>
                  </a:cubicBezTo>
                  <a:lnTo>
                    <a:pt x="5317" y="1999"/>
                  </a:lnTo>
                  <a:lnTo>
                    <a:pt x="720" y="3180"/>
                  </a:lnTo>
                  <a:cubicBezTo>
                    <a:pt x="647" y="3200"/>
                    <a:pt x="581" y="3226"/>
                    <a:pt x="515" y="3259"/>
                  </a:cubicBezTo>
                  <a:cubicBezTo>
                    <a:pt x="509" y="3266"/>
                    <a:pt x="502" y="3266"/>
                    <a:pt x="496" y="3272"/>
                  </a:cubicBezTo>
                  <a:cubicBezTo>
                    <a:pt x="482" y="3279"/>
                    <a:pt x="469" y="3292"/>
                    <a:pt x="456" y="3299"/>
                  </a:cubicBezTo>
                  <a:cubicBezTo>
                    <a:pt x="449" y="3305"/>
                    <a:pt x="443" y="3305"/>
                    <a:pt x="436" y="3312"/>
                  </a:cubicBezTo>
                  <a:cubicBezTo>
                    <a:pt x="423" y="3319"/>
                    <a:pt x="410" y="3332"/>
                    <a:pt x="397" y="3345"/>
                  </a:cubicBezTo>
                  <a:cubicBezTo>
                    <a:pt x="390" y="3351"/>
                    <a:pt x="383" y="3351"/>
                    <a:pt x="377" y="3358"/>
                  </a:cubicBezTo>
                  <a:cubicBezTo>
                    <a:pt x="364" y="3371"/>
                    <a:pt x="350" y="3384"/>
                    <a:pt x="337" y="3398"/>
                  </a:cubicBezTo>
                  <a:cubicBezTo>
                    <a:pt x="317" y="3411"/>
                    <a:pt x="304" y="3431"/>
                    <a:pt x="291" y="3444"/>
                  </a:cubicBezTo>
                  <a:cubicBezTo>
                    <a:pt x="284" y="3450"/>
                    <a:pt x="284" y="3450"/>
                    <a:pt x="284" y="3450"/>
                  </a:cubicBezTo>
                  <a:cubicBezTo>
                    <a:pt x="271" y="3464"/>
                    <a:pt x="258" y="3483"/>
                    <a:pt x="251" y="3497"/>
                  </a:cubicBezTo>
                  <a:cubicBezTo>
                    <a:pt x="245" y="3503"/>
                    <a:pt x="238" y="3510"/>
                    <a:pt x="232" y="3516"/>
                  </a:cubicBezTo>
                  <a:cubicBezTo>
                    <a:pt x="212" y="3543"/>
                    <a:pt x="192" y="3576"/>
                    <a:pt x="179" y="3609"/>
                  </a:cubicBezTo>
                  <a:cubicBezTo>
                    <a:pt x="166" y="3622"/>
                    <a:pt x="159" y="3635"/>
                    <a:pt x="153" y="3655"/>
                  </a:cubicBezTo>
                  <a:cubicBezTo>
                    <a:pt x="146" y="3668"/>
                    <a:pt x="139" y="3681"/>
                    <a:pt x="133" y="3694"/>
                  </a:cubicBezTo>
                  <a:cubicBezTo>
                    <a:pt x="120" y="3714"/>
                    <a:pt x="113" y="3734"/>
                    <a:pt x="106" y="3760"/>
                  </a:cubicBezTo>
                  <a:cubicBezTo>
                    <a:pt x="100" y="3774"/>
                    <a:pt x="93" y="3787"/>
                    <a:pt x="93" y="3800"/>
                  </a:cubicBezTo>
                  <a:cubicBezTo>
                    <a:pt x="87" y="3813"/>
                    <a:pt x="80" y="3833"/>
                    <a:pt x="73" y="3853"/>
                  </a:cubicBezTo>
                  <a:cubicBezTo>
                    <a:pt x="67" y="3866"/>
                    <a:pt x="60" y="3886"/>
                    <a:pt x="60" y="3899"/>
                  </a:cubicBezTo>
                  <a:cubicBezTo>
                    <a:pt x="54" y="3919"/>
                    <a:pt x="47" y="3932"/>
                    <a:pt x="47" y="3952"/>
                  </a:cubicBezTo>
                  <a:cubicBezTo>
                    <a:pt x="27" y="4031"/>
                    <a:pt x="14" y="4110"/>
                    <a:pt x="7" y="4202"/>
                  </a:cubicBezTo>
                  <a:cubicBezTo>
                    <a:pt x="1" y="4222"/>
                    <a:pt x="1" y="4249"/>
                    <a:pt x="1" y="4268"/>
                  </a:cubicBezTo>
                  <a:cubicBezTo>
                    <a:pt x="1" y="4275"/>
                    <a:pt x="1" y="4281"/>
                    <a:pt x="1" y="4288"/>
                  </a:cubicBezTo>
                  <a:cubicBezTo>
                    <a:pt x="1" y="4321"/>
                    <a:pt x="1" y="4354"/>
                    <a:pt x="1" y="4387"/>
                  </a:cubicBezTo>
                  <a:cubicBezTo>
                    <a:pt x="1" y="4591"/>
                    <a:pt x="27" y="4809"/>
                    <a:pt x="80" y="5040"/>
                  </a:cubicBezTo>
                  <a:lnTo>
                    <a:pt x="1993" y="12988"/>
                  </a:lnTo>
                  <a:cubicBezTo>
                    <a:pt x="1999" y="13014"/>
                    <a:pt x="2006" y="13047"/>
                    <a:pt x="2013" y="13074"/>
                  </a:cubicBezTo>
                  <a:cubicBezTo>
                    <a:pt x="2019" y="13100"/>
                    <a:pt x="2026" y="13120"/>
                    <a:pt x="2026" y="13140"/>
                  </a:cubicBezTo>
                  <a:cubicBezTo>
                    <a:pt x="2032" y="13173"/>
                    <a:pt x="2039" y="13206"/>
                    <a:pt x="2046" y="13239"/>
                  </a:cubicBezTo>
                  <a:cubicBezTo>
                    <a:pt x="2059" y="13285"/>
                    <a:pt x="2065" y="13324"/>
                    <a:pt x="2072" y="13364"/>
                  </a:cubicBezTo>
                  <a:cubicBezTo>
                    <a:pt x="2079" y="13410"/>
                    <a:pt x="2085" y="13463"/>
                    <a:pt x="2092" y="13509"/>
                  </a:cubicBezTo>
                  <a:cubicBezTo>
                    <a:pt x="2092" y="13509"/>
                    <a:pt x="2092" y="13516"/>
                    <a:pt x="2092" y="13522"/>
                  </a:cubicBezTo>
                  <a:cubicBezTo>
                    <a:pt x="2092" y="13542"/>
                    <a:pt x="2098" y="13568"/>
                    <a:pt x="2098" y="13588"/>
                  </a:cubicBezTo>
                  <a:cubicBezTo>
                    <a:pt x="2098" y="13608"/>
                    <a:pt x="2105" y="13634"/>
                    <a:pt x="2105" y="13654"/>
                  </a:cubicBezTo>
                  <a:cubicBezTo>
                    <a:pt x="2105" y="13700"/>
                    <a:pt x="2111" y="13746"/>
                    <a:pt x="2111" y="13793"/>
                  </a:cubicBezTo>
                  <a:cubicBezTo>
                    <a:pt x="2118" y="13878"/>
                    <a:pt x="2118" y="13957"/>
                    <a:pt x="2111" y="14030"/>
                  </a:cubicBezTo>
                  <a:cubicBezTo>
                    <a:pt x="2111" y="14063"/>
                    <a:pt x="2111" y="14096"/>
                    <a:pt x="2105" y="14129"/>
                  </a:cubicBezTo>
                  <a:cubicBezTo>
                    <a:pt x="2105" y="14175"/>
                    <a:pt x="2098" y="14221"/>
                    <a:pt x="2098" y="14261"/>
                  </a:cubicBezTo>
                  <a:cubicBezTo>
                    <a:pt x="2092" y="14300"/>
                    <a:pt x="2085" y="14340"/>
                    <a:pt x="2079" y="14386"/>
                  </a:cubicBezTo>
                  <a:cubicBezTo>
                    <a:pt x="2079" y="14393"/>
                    <a:pt x="2072" y="14406"/>
                    <a:pt x="2072" y="14413"/>
                  </a:cubicBezTo>
                  <a:cubicBezTo>
                    <a:pt x="2072" y="14419"/>
                    <a:pt x="2072" y="14419"/>
                    <a:pt x="2072" y="14419"/>
                  </a:cubicBezTo>
                  <a:cubicBezTo>
                    <a:pt x="2065" y="14439"/>
                    <a:pt x="2065" y="14459"/>
                    <a:pt x="2059" y="14478"/>
                  </a:cubicBezTo>
                  <a:cubicBezTo>
                    <a:pt x="2059" y="14492"/>
                    <a:pt x="2052" y="14498"/>
                    <a:pt x="2052" y="14505"/>
                  </a:cubicBezTo>
                  <a:cubicBezTo>
                    <a:pt x="2046" y="14551"/>
                    <a:pt x="2032" y="14597"/>
                    <a:pt x="2019" y="14643"/>
                  </a:cubicBezTo>
                  <a:cubicBezTo>
                    <a:pt x="2013" y="14650"/>
                    <a:pt x="2013" y="14650"/>
                    <a:pt x="2013" y="14657"/>
                  </a:cubicBezTo>
                  <a:cubicBezTo>
                    <a:pt x="2006" y="14683"/>
                    <a:pt x="1993" y="14709"/>
                    <a:pt x="1986" y="14729"/>
                  </a:cubicBezTo>
                  <a:cubicBezTo>
                    <a:pt x="1973" y="14762"/>
                    <a:pt x="1966" y="14795"/>
                    <a:pt x="1947" y="14821"/>
                  </a:cubicBezTo>
                  <a:cubicBezTo>
                    <a:pt x="1947" y="14828"/>
                    <a:pt x="1947" y="14835"/>
                    <a:pt x="1940" y="14841"/>
                  </a:cubicBezTo>
                  <a:cubicBezTo>
                    <a:pt x="1933" y="14861"/>
                    <a:pt x="1927" y="14874"/>
                    <a:pt x="1920" y="14887"/>
                  </a:cubicBezTo>
                  <a:cubicBezTo>
                    <a:pt x="1914" y="14907"/>
                    <a:pt x="1900" y="14920"/>
                    <a:pt x="1894" y="14934"/>
                  </a:cubicBezTo>
                  <a:cubicBezTo>
                    <a:pt x="1894" y="14940"/>
                    <a:pt x="1894" y="14940"/>
                    <a:pt x="1894" y="14947"/>
                  </a:cubicBezTo>
                  <a:lnTo>
                    <a:pt x="1887" y="14953"/>
                  </a:lnTo>
                  <a:cubicBezTo>
                    <a:pt x="1881" y="14960"/>
                    <a:pt x="1874" y="14973"/>
                    <a:pt x="1867" y="14986"/>
                  </a:cubicBezTo>
                  <a:cubicBezTo>
                    <a:pt x="1854" y="15006"/>
                    <a:pt x="1848" y="15019"/>
                    <a:pt x="1834" y="15039"/>
                  </a:cubicBezTo>
                  <a:cubicBezTo>
                    <a:pt x="1821" y="15066"/>
                    <a:pt x="1808" y="15085"/>
                    <a:pt x="1795" y="15098"/>
                  </a:cubicBezTo>
                  <a:cubicBezTo>
                    <a:pt x="1788" y="15105"/>
                    <a:pt x="1782" y="15112"/>
                    <a:pt x="1782" y="15118"/>
                  </a:cubicBezTo>
                  <a:cubicBezTo>
                    <a:pt x="1762" y="15145"/>
                    <a:pt x="1742" y="15164"/>
                    <a:pt x="1722" y="15191"/>
                  </a:cubicBezTo>
                  <a:cubicBezTo>
                    <a:pt x="1716" y="15197"/>
                    <a:pt x="1703" y="15211"/>
                    <a:pt x="1696" y="15217"/>
                  </a:cubicBezTo>
                  <a:cubicBezTo>
                    <a:pt x="1696" y="15224"/>
                    <a:pt x="1696" y="15224"/>
                    <a:pt x="1689" y="15224"/>
                  </a:cubicBezTo>
                  <a:lnTo>
                    <a:pt x="1689" y="15230"/>
                  </a:lnTo>
                  <a:cubicBezTo>
                    <a:pt x="1670" y="15250"/>
                    <a:pt x="1650" y="15263"/>
                    <a:pt x="1637" y="15283"/>
                  </a:cubicBezTo>
                  <a:cubicBezTo>
                    <a:pt x="1623" y="15290"/>
                    <a:pt x="1610" y="15303"/>
                    <a:pt x="1597" y="15310"/>
                  </a:cubicBezTo>
                  <a:cubicBezTo>
                    <a:pt x="1590" y="15316"/>
                    <a:pt x="1584" y="15323"/>
                    <a:pt x="1577" y="15329"/>
                  </a:cubicBezTo>
                  <a:cubicBezTo>
                    <a:pt x="1571" y="15336"/>
                    <a:pt x="1564" y="15343"/>
                    <a:pt x="1557" y="15349"/>
                  </a:cubicBezTo>
                  <a:cubicBezTo>
                    <a:pt x="1544" y="15362"/>
                    <a:pt x="1531" y="15369"/>
                    <a:pt x="1518" y="15382"/>
                  </a:cubicBezTo>
                  <a:lnTo>
                    <a:pt x="1511" y="15382"/>
                  </a:lnTo>
                  <a:lnTo>
                    <a:pt x="1485" y="15402"/>
                  </a:lnTo>
                  <a:lnTo>
                    <a:pt x="1478" y="15402"/>
                  </a:lnTo>
                  <a:cubicBezTo>
                    <a:pt x="1472" y="15408"/>
                    <a:pt x="1459" y="15415"/>
                    <a:pt x="1452" y="15422"/>
                  </a:cubicBezTo>
                  <a:lnTo>
                    <a:pt x="10409" y="10218"/>
                  </a:lnTo>
                  <a:cubicBezTo>
                    <a:pt x="10996" y="9881"/>
                    <a:pt x="11286" y="9030"/>
                    <a:pt x="10983" y="7764"/>
                  </a:cubicBezTo>
                  <a:lnTo>
                    <a:pt x="91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4"/>
            <p:cNvSpPr/>
            <p:nvPr/>
          </p:nvSpPr>
          <p:spPr>
            <a:xfrm>
              <a:off x="3231402" y="4800130"/>
              <a:ext cx="46" cy="311"/>
            </a:xfrm>
            <a:custGeom>
              <a:avLst/>
              <a:gdLst/>
              <a:ahLst/>
              <a:cxnLst/>
              <a:rect l="l" t="t" r="r" b="b"/>
              <a:pathLst>
                <a:path w="7" h="47" extrusionOk="0">
                  <a:moveTo>
                    <a:pt x="7" y="47"/>
                  </a:moveTo>
                  <a:cubicBezTo>
                    <a:pt x="7" y="34"/>
                    <a:pt x="0" y="14"/>
                    <a:pt x="0" y="1"/>
                  </a:cubicBezTo>
                  <a:lnTo>
                    <a:pt x="0" y="1"/>
                  </a:lnTo>
                  <a:cubicBezTo>
                    <a:pt x="0" y="14"/>
                    <a:pt x="7" y="34"/>
                    <a:pt x="7" y="47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4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4"/>
            <p:cNvSpPr/>
            <p:nvPr/>
          </p:nvSpPr>
          <p:spPr>
            <a:xfrm>
              <a:off x="3044473" y="4682458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4"/>
            <p:cNvSpPr/>
            <p:nvPr/>
          </p:nvSpPr>
          <p:spPr>
            <a:xfrm>
              <a:off x="3039495" y="4661031"/>
              <a:ext cx="192258" cy="244761"/>
            </a:xfrm>
            <a:custGeom>
              <a:avLst/>
              <a:gdLst/>
              <a:ahLst/>
              <a:cxnLst/>
              <a:rect l="l" t="t" r="r" b="b"/>
              <a:pathLst>
                <a:path w="29042" h="36987" extrusionOk="0">
                  <a:moveTo>
                    <a:pt x="13370" y="0"/>
                  </a:moveTo>
                  <a:cubicBezTo>
                    <a:pt x="13350" y="0"/>
                    <a:pt x="13324" y="7"/>
                    <a:pt x="13304" y="7"/>
                  </a:cubicBezTo>
                  <a:lnTo>
                    <a:pt x="13285" y="7"/>
                  </a:lnTo>
                  <a:cubicBezTo>
                    <a:pt x="13258" y="13"/>
                    <a:pt x="13238" y="13"/>
                    <a:pt x="13219" y="20"/>
                  </a:cubicBezTo>
                  <a:lnTo>
                    <a:pt x="13199" y="20"/>
                  </a:lnTo>
                  <a:cubicBezTo>
                    <a:pt x="13179" y="26"/>
                    <a:pt x="13159" y="33"/>
                    <a:pt x="13133" y="40"/>
                  </a:cubicBezTo>
                  <a:cubicBezTo>
                    <a:pt x="13113" y="40"/>
                    <a:pt x="13093" y="46"/>
                    <a:pt x="13073" y="53"/>
                  </a:cubicBezTo>
                  <a:lnTo>
                    <a:pt x="13067" y="53"/>
                  </a:lnTo>
                  <a:cubicBezTo>
                    <a:pt x="13060" y="59"/>
                    <a:pt x="13054" y="59"/>
                    <a:pt x="13047" y="66"/>
                  </a:cubicBezTo>
                  <a:cubicBezTo>
                    <a:pt x="13027" y="73"/>
                    <a:pt x="13008" y="79"/>
                    <a:pt x="12988" y="86"/>
                  </a:cubicBezTo>
                  <a:cubicBezTo>
                    <a:pt x="12961" y="92"/>
                    <a:pt x="12935" y="106"/>
                    <a:pt x="12915" y="119"/>
                  </a:cubicBezTo>
                  <a:cubicBezTo>
                    <a:pt x="12895" y="125"/>
                    <a:pt x="12876" y="139"/>
                    <a:pt x="12856" y="145"/>
                  </a:cubicBezTo>
                  <a:cubicBezTo>
                    <a:pt x="12599" y="290"/>
                    <a:pt x="12394" y="548"/>
                    <a:pt x="12262" y="930"/>
                  </a:cubicBezTo>
                  <a:lnTo>
                    <a:pt x="10541" y="5976"/>
                  </a:lnTo>
                  <a:lnTo>
                    <a:pt x="10316" y="6642"/>
                  </a:lnTo>
                  <a:cubicBezTo>
                    <a:pt x="10231" y="6886"/>
                    <a:pt x="10092" y="7064"/>
                    <a:pt x="9914" y="7170"/>
                  </a:cubicBezTo>
                  <a:cubicBezTo>
                    <a:pt x="9907" y="7176"/>
                    <a:pt x="9894" y="7183"/>
                    <a:pt x="9888" y="7189"/>
                  </a:cubicBezTo>
                  <a:lnTo>
                    <a:pt x="9875" y="7196"/>
                  </a:lnTo>
                  <a:cubicBezTo>
                    <a:pt x="9868" y="7203"/>
                    <a:pt x="9855" y="7209"/>
                    <a:pt x="9842" y="7209"/>
                  </a:cubicBezTo>
                  <a:cubicBezTo>
                    <a:pt x="9809" y="7229"/>
                    <a:pt x="9776" y="7242"/>
                    <a:pt x="9736" y="7255"/>
                  </a:cubicBezTo>
                  <a:cubicBezTo>
                    <a:pt x="9723" y="7262"/>
                    <a:pt x="9710" y="7262"/>
                    <a:pt x="9696" y="7269"/>
                  </a:cubicBezTo>
                  <a:cubicBezTo>
                    <a:pt x="9677" y="7275"/>
                    <a:pt x="9663" y="7275"/>
                    <a:pt x="9644" y="7282"/>
                  </a:cubicBezTo>
                  <a:cubicBezTo>
                    <a:pt x="9630" y="7282"/>
                    <a:pt x="9611" y="7288"/>
                    <a:pt x="9591" y="7288"/>
                  </a:cubicBezTo>
                  <a:lnTo>
                    <a:pt x="9584" y="7295"/>
                  </a:lnTo>
                  <a:lnTo>
                    <a:pt x="9532" y="7295"/>
                  </a:lnTo>
                  <a:cubicBezTo>
                    <a:pt x="9525" y="7302"/>
                    <a:pt x="9518" y="7302"/>
                    <a:pt x="9512" y="7302"/>
                  </a:cubicBezTo>
                  <a:lnTo>
                    <a:pt x="9439" y="7302"/>
                  </a:lnTo>
                  <a:cubicBezTo>
                    <a:pt x="9202" y="7302"/>
                    <a:pt x="8938" y="7222"/>
                    <a:pt x="8661" y="7064"/>
                  </a:cubicBezTo>
                  <a:lnTo>
                    <a:pt x="2415" y="3456"/>
                  </a:lnTo>
                  <a:cubicBezTo>
                    <a:pt x="2388" y="3443"/>
                    <a:pt x="2362" y="3430"/>
                    <a:pt x="2336" y="3417"/>
                  </a:cubicBezTo>
                  <a:cubicBezTo>
                    <a:pt x="2329" y="3410"/>
                    <a:pt x="2316" y="3404"/>
                    <a:pt x="2303" y="3397"/>
                  </a:cubicBezTo>
                  <a:cubicBezTo>
                    <a:pt x="2276" y="3384"/>
                    <a:pt x="2250" y="3371"/>
                    <a:pt x="2223" y="3357"/>
                  </a:cubicBezTo>
                  <a:cubicBezTo>
                    <a:pt x="2197" y="3344"/>
                    <a:pt x="2171" y="3331"/>
                    <a:pt x="2138" y="3318"/>
                  </a:cubicBezTo>
                  <a:cubicBezTo>
                    <a:pt x="2105" y="3298"/>
                    <a:pt x="2072" y="3285"/>
                    <a:pt x="2045" y="3272"/>
                  </a:cubicBezTo>
                  <a:cubicBezTo>
                    <a:pt x="2019" y="3265"/>
                    <a:pt x="1993" y="3252"/>
                    <a:pt x="1973" y="3245"/>
                  </a:cubicBezTo>
                  <a:cubicBezTo>
                    <a:pt x="1927" y="3225"/>
                    <a:pt x="1880" y="3212"/>
                    <a:pt x="1834" y="3199"/>
                  </a:cubicBezTo>
                  <a:cubicBezTo>
                    <a:pt x="1788" y="3186"/>
                    <a:pt x="1742" y="3173"/>
                    <a:pt x="1696" y="3159"/>
                  </a:cubicBezTo>
                  <a:cubicBezTo>
                    <a:pt x="1663" y="3153"/>
                    <a:pt x="1630" y="3146"/>
                    <a:pt x="1597" y="3140"/>
                  </a:cubicBezTo>
                  <a:lnTo>
                    <a:pt x="1577" y="3140"/>
                  </a:lnTo>
                  <a:cubicBezTo>
                    <a:pt x="1570" y="3133"/>
                    <a:pt x="1557" y="3133"/>
                    <a:pt x="1551" y="3133"/>
                  </a:cubicBezTo>
                  <a:cubicBezTo>
                    <a:pt x="1537" y="3133"/>
                    <a:pt x="1518" y="3126"/>
                    <a:pt x="1504" y="3126"/>
                  </a:cubicBezTo>
                  <a:cubicBezTo>
                    <a:pt x="1491" y="3126"/>
                    <a:pt x="1471" y="3120"/>
                    <a:pt x="1458" y="3120"/>
                  </a:cubicBezTo>
                  <a:lnTo>
                    <a:pt x="1412" y="3120"/>
                  </a:lnTo>
                  <a:cubicBezTo>
                    <a:pt x="1379" y="3113"/>
                    <a:pt x="1353" y="3113"/>
                    <a:pt x="1320" y="3113"/>
                  </a:cubicBezTo>
                  <a:cubicBezTo>
                    <a:pt x="1293" y="3113"/>
                    <a:pt x="1267" y="3113"/>
                    <a:pt x="1241" y="3120"/>
                  </a:cubicBezTo>
                  <a:lnTo>
                    <a:pt x="1194" y="3120"/>
                  </a:lnTo>
                  <a:cubicBezTo>
                    <a:pt x="1175" y="3120"/>
                    <a:pt x="1161" y="3126"/>
                    <a:pt x="1142" y="3126"/>
                  </a:cubicBezTo>
                  <a:cubicBezTo>
                    <a:pt x="1128" y="3126"/>
                    <a:pt x="1109" y="3133"/>
                    <a:pt x="1089" y="3133"/>
                  </a:cubicBezTo>
                  <a:cubicBezTo>
                    <a:pt x="1076" y="3140"/>
                    <a:pt x="1063" y="3140"/>
                    <a:pt x="1049" y="3146"/>
                  </a:cubicBezTo>
                  <a:lnTo>
                    <a:pt x="1043" y="3146"/>
                  </a:lnTo>
                  <a:cubicBezTo>
                    <a:pt x="1036" y="3146"/>
                    <a:pt x="1023" y="3146"/>
                    <a:pt x="1016" y="3153"/>
                  </a:cubicBezTo>
                  <a:lnTo>
                    <a:pt x="1010" y="3153"/>
                  </a:lnTo>
                  <a:cubicBezTo>
                    <a:pt x="990" y="3159"/>
                    <a:pt x="970" y="3159"/>
                    <a:pt x="957" y="3166"/>
                  </a:cubicBezTo>
                  <a:cubicBezTo>
                    <a:pt x="944" y="3173"/>
                    <a:pt x="937" y="3173"/>
                    <a:pt x="924" y="3179"/>
                  </a:cubicBezTo>
                  <a:cubicBezTo>
                    <a:pt x="917" y="3179"/>
                    <a:pt x="911" y="3179"/>
                    <a:pt x="898" y="3186"/>
                  </a:cubicBezTo>
                  <a:cubicBezTo>
                    <a:pt x="878" y="3192"/>
                    <a:pt x="865" y="3199"/>
                    <a:pt x="845" y="3206"/>
                  </a:cubicBezTo>
                  <a:cubicBezTo>
                    <a:pt x="825" y="3212"/>
                    <a:pt x="805" y="3225"/>
                    <a:pt x="785" y="3232"/>
                  </a:cubicBezTo>
                  <a:cubicBezTo>
                    <a:pt x="779" y="3232"/>
                    <a:pt x="779" y="3239"/>
                    <a:pt x="779" y="3239"/>
                  </a:cubicBezTo>
                  <a:cubicBezTo>
                    <a:pt x="772" y="3239"/>
                    <a:pt x="766" y="3245"/>
                    <a:pt x="753" y="3252"/>
                  </a:cubicBezTo>
                  <a:cubicBezTo>
                    <a:pt x="753" y="3252"/>
                    <a:pt x="746" y="3252"/>
                    <a:pt x="739" y="3258"/>
                  </a:cubicBezTo>
                  <a:lnTo>
                    <a:pt x="733" y="3258"/>
                  </a:lnTo>
                  <a:cubicBezTo>
                    <a:pt x="733" y="3258"/>
                    <a:pt x="733" y="3265"/>
                    <a:pt x="733" y="3265"/>
                  </a:cubicBezTo>
                  <a:lnTo>
                    <a:pt x="726" y="3265"/>
                  </a:lnTo>
                  <a:cubicBezTo>
                    <a:pt x="713" y="3272"/>
                    <a:pt x="700" y="3278"/>
                    <a:pt x="693" y="3285"/>
                  </a:cubicBezTo>
                  <a:cubicBezTo>
                    <a:pt x="680" y="3291"/>
                    <a:pt x="660" y="3305"/>
                    <a:pt x="647" y="3311"/>
                  </a:cubicBezTo>
                  <a:cubicBezTo>
                    <a:pt x="647" y="3311"/>
                    <a:pt x="640" y="3318"/>
                    <a:pt x="640" y="3318"/>
                  </a:cubicBezTo>
                  <a:cubicBezTo>
                    <a:pt x="627" y="3331"/>
                    <a:pt x="607" y="3338"/>
                    <a:pt x="594" y="3351"/>
                  </a:cubicBezTo>
                  <a:cubicBezTo>
                    <a:pt x="588" y="3357"/>
                    <a:pt x="581" y="3357"/>
                    <a:pt x="574" y="3364"/>
                  </a:cubicBezTo>
                  <a:cubicBezTo>
                    <a:pt x="548" y="3390"/>
                    <a:pt x="522" y="3410"/>
                    <a:pt x="495" y="3436"/>
                  </a:cubicBezTo>
                  <a:cubicBezTo>
                    <a:pt x="482" y="3450"/>
                    <a:pt x="469" y="3463"/>
                    <a:pt x="462" y="3469"/>
                  </a:cubicBezTo>
                  <a:cubicBezTo>
                    <a:pt x="449" y="3483"/>
                    <a:pt x="443" y="3496"/>
                    <a:pt x="429" y="3502"/>
                  </a:cubicBezTo>
                  <a:cubicBezTo>
                    <a:pt x="416" y="3516"/>
                    <a:pt x="403" y="3529"/>
                    <a:pt x="396" y="3549"/>
                  </a:cubicBezTo>
                  <a:cubicBezTo>
                    <a:pt x="390" y="3549"/>
                    <a:pt x="390" y="3555"/>
                    <a:pt x="390" y="3555"/>
                  </a:cubicBezTo>
                  <a:cubicBezTo>
                    <a:pt x="377" y="3568"/>
                    <a:pt x="363" y="3588"/>
                    <a:pt x="350" y="3608"/>
                  </a:cubicBezTo>
                  <a:cubicBezTo>
                    <a:pt x="330" y="3628"/>
                    <a:pt x="317" y="3648"/>
                    <a:pt x="304" y="3667"/>
                  </a:cubicBezTo>
                  <a:cubicBezTo>
                    <a:pt x="291" y="3687"/>
                    <a:pt x="278" y="3707"/>
                    <a:pt x="264" y="3727"/>
                  </a:cubicBezTo>
                  <a:cubicBezTo>
                    <a:pt x="258" y="3753"/>
                    <a:pt x="245" y="3773"/>
                    <a:pt x="231" y="3793"/>
                  </a:cubicBezTo>
                  <a:cubicBezTo>
                    <a:pt x="218" y="3819"/>
                    <a:pt x="205" y="3839"/>
                    <a:pt x="198" y="3865"/>
                  </a:cubicBezTo>
                  <a:cubicBezTo>
                    <a:pt x="185" y="3885"/>
                    <a:pt x="179" y="3911"/>
                    <a:pt x="165" y="3931"/>
                  </a:cubicBezTo>
                  <a:cubicBezTo>
                    <a:pt x="146" y="3977"/>
                    <a:pt x="126" y="4030"/>
                    <a:pt x="113" y="4083"/>
                  </a:cubicBezTo>
                  <a:cubicBezTo>
                    <a:pt x="106" y="4103"/>
                    <a:pt x="100" y="4129"/>
                    <a:pt x="93" y="4149"/>
                  </a:cubicBezTo>
                  <a:cubicBezTo>
                    <a:pt x="86" y="4169"/>
                    <a:pt x="80" y="4188"/>
                    <a:pt x="73" y="4215"/>
                  </a:cubicBezTo>
                  <a:cubicBezTo>
                    <a:pt x="73" y="4221"/>
                    <a:pt x="67" y="4235"/>
                    <a:pt x="67" y="4248"/>
                  </a:cubicBezTo>
                  <a:cubicBezTo>
                    <a:pt x="60" y="4268"/>
                    <a:pt x="53" y="4287"/>
                    <a:pt x="53" y="4314"/>
                  </a:cubicBezTo>
                  <a:cubicBezTo>
                    <a:pt x="47" y="4334"/>
                    <a:pt x="40" y="4353"/>
                    <a:pt x="40" y="4380"/>
                  </a:cubicBezTo>
                  <a:cubicBezTo>
                    <a:pt x="40" y="4386"/>
                    <a:pt x="34" y="4399"/>
                    <a:pt x="34" y="4413"/>
                  </a:cubicBezTo>
                  <a:cubicBezTo>
                    <a:pt x="27" y="4439"/>
                    <a:pt x="27" y="4465"/>
                    <a:pt x="20" y="4492"/>
                  </a:cubicBezTo>
                  <a:cubicBezTo>
                    <a:pt x="14" y="4551"/>
                    <a:pt x="7" y="4617"/>
                    <a:pt x="7" y="4676"/>
                  </a:cubicBezTo>
                  <a:cubicBezTo>
                    <a:pt x="1" y="4709"/>
                    <a:pt x="1" y="4742"/>
                    <a:pt x="1" y="4769"/>
                  </a:cubicBezTo>
                  <a:cubicBezTo>
                    <a:pt x="1" y="4802"/>
                    <a:pt x="1" y="4835"/>
                    <a:pt x="1" y="4868"/>
                  </a:cubicBezTo>
                  <a:cubicBezTo>
                    <a:pt x="1" y="5679"/>
                    <a:pt x="304" y="6668"/>
                    <a:pt x="990" y="7638"/>
                  </a:cubicBezTo>
                  <a:lnTo>
                    <a:pt x="6029" y="14775"/>
                  </a:lnTo>
                  <a:cubicBezTo>
                    <a:pt x="6636" y="15632"/>
                    <a:pt x="6887" y="16681"/>
                    <a:pt x="6656" y="17367"/>
                  </a:cubicBezTo>
                  <a:lnTo>
                    <a:pt x="4703" y="23079"/>
                  </a:lnTo>
                  <a:cubicBezTo>
                    <a:pt x="4248" y="24398"/>
                    <a:pt x="5060" y="26284"/>
                    <a:pt x="6187" y="27405"/>
                  </a:cubicBezTo>
                  <a:cubicBezTo>
                    <a:pt x="6220" y="27438"/>
                    <a:pt x="6260" y="27478"/>
                    <a:pt x="6293" y="27511"/>
                  </a:cubicBezTo>
                  <a:cubicBezTo>
                    <a:pt x="6313" y="27524"/>
                    <a:pt x="6333" y="27544"/>
                    <a:pt x="6352" y="27564"/>
                  </a:cubicBezTo>
                  <a:cubicBezTo>
                    <a:pt x="6405" y="27610"/>
                    <a:pt x="6464" y="27663"/>
                    <a:pt x="6524" y="27709"/>
                  </a:cubicBezTo>
                  <a:cubicBezTo>
                    <a:pt x="6596" y="27768"/>
                    <a:pt x="6676" y="27827"/>
                    <a:pt x="6755" y="27880"/>
                  </a:cubicBezTo>
                  <a:cubicBezTo>
                    <a:pt x="6794" y="27907"/>
                    <a:pt x="6834" y="27933"/>
                    <a:pt x="6873" y="27959"/>
                  </a:cubicBezTo>
                  <a:cubicBezTo>
                    <a:pt x="6906" y="27986"/>
                    <a:pt x="6946" y="28006"/>
                    <a:pt x="6986" y="28032"/>
                  </a:cubicBezTo>
                  <a:cubicBezTo>
                    <a:pt x="7337" y="28232"/>
                    <a:pt x="7692" y="28346"/>
                    <a:pt x="8037" y="28346"/>
                  </a:cubicBezTo>
                  <a:cubicBezTo>
                    <a:pt x="8159" y="28346"/>
                    <a:pt x="8279" y="28332"/>
                    <a:pt x="8397" y="28302"/>
                  </a:cubicBezTo>
                  <a:lnTo>
                    <a:pt x="13463" y="26996"/>
                  </a:lnTo>
                  <a:cubicBezTo>
                    <a:pt x="13502" y="26990"/>
                    <a:pt x="13535" y="26983"/>
                    <a:pt x="13581" y="26977"/>
                  </a:cubicBezTo>
                  <a:cubicBezTo>
                    <a:pt x="13595" y="26977"/>
                    <a:pt x="13608" y="26977"/>
                    <a:pt x="13628" y="26970"/>
                  </a:cubicBezTo>
                  <a:lnTo>
                    <a:pt x="13773" y="26970"/>
                  </a:lnTo>
                  <a:cubicBezTo>
                    <a:pt x="13792" y="26977"/>
                    <a:pt x="13819" y="26977"/>
                    <a:pt x="13839" y="26977"/>
                  </a:cubicBezTo>
                  <a:cubicBezTo>
                    <a:pt x="13858" y="26983"/>
                    <a:pt x="13872" y="26983"/>
                    <a:pt x="13891" y="26983"/>
                  </a:cubicBezTo>
                  <a:cubicBezTo>
                    <a:pt x="13918" y="26990"/>
                    <a:pt x="13951" y="26996"/>
                    <a:pt x="13984" y="27003"/>
                  </a:cubicBezTo>
                  <a:cubicBezTo>
                    <a:pt x="14003" y="27010"/>
                    <a:pt x="14017" y="27016"/>
                    <a:pt x="14030" y="27016"/>
                  </a:cubicBezTo>
                  <a:cubicBezTo>
                    <a:pt x="14050" y="27023"/>
                    <a:pt x="14063" y="27029"/>
                    <a:pt x="14083" y="27029"/>
                  </a:cubicBezTo>
                  <a:cubicBezTo>
                    <a:pt x="14116" y="27043"/>
                    <a:pt x="14149" y="27056"/>
                    <a:pt x="14182" y="27062"/>
                  </a:cubicBezTo>
                  <a:cubicBezTo>
                    <a:pt x="14215" y="27076"/>
                    <a:pt x="14248" y="27089"/>
                    <a:pt x="14281" y="27109"/>
                  </a:cubicBezTo>
                  <a:cubicBezTo>
                    <a:pt x="14346" y="27135"/>
                    <a:pt x="14412" y="27168"/>
                    <a:pt x="14478" y="27207"/>
                  </a:cubicBezTo>
                  <a:cubicBezTo>
                    <a:pt x="14835" y="27412"/>
                    <a:pt x="15191" y="27748"/>
                    <a:pt x="15494" y="28177"/>
                  </a:cubicBezTo>
                  <a:lnTo>
                    <a:pt x="20540" y="35314"/>
                  </a:lnTo>
                  <a:cubicBezTo>
                    <a:pt x="20988" y="35947"/>
                    <a:pt x="21470" y="36395"/>
                    <a:pt x="21938" y="36666"/>
                  </a:cubicBezTo>
                  <a:cubicBezTo>
                    <a:pt x="22316" y="36884"/>
                    <a:pt x="22684" y="36987"/>
                    <a:pt x="23012" y="36987"/>
                  </a:cubicBezTo>
                  <a:cubicBezTo>
                    <a:pt x="23051" y="36987"/>
                    <a:pt x="23088" y="36985"/>
                    <a:pt x="23125" y="36982"/>
                  </a:cubicBezTo>
                  <a:cubicBezTo>
                    <a:pt x="23145" y="36982"/>
                    <a:pt x="23165" y="36982"/>
                    <a:pt x="23185" y="36976"/>
                  </a:cubicBezTo>
                  <a:cubicBezTo>
                    <a:pt x="23218" y="36976"/>
                    <a:pt x="23251" y="36969"/>
                    <a:pt x="23290" y="36963"/>
                  </a:cubicBezTo>
                  <a:cubicBezTo>
                    <a:pt x="23317" y="36956"/>
                    <a:pt x="23337" y="36949"/>
                    <a:pt x="23363" y="36943"/>
                  </a:cubicBezTo>
                  <a:cubicBezTo>
                    <a:pt x="23409" y="36930"/>
                    <a:pt x="23455" y="36916"/>
                    <a:pt x="23501" y="36903"/>
                  </a:cubicBezTo>
                  <a:cubicBezTo>
                    <a:pt x="23521" y="36897"/>
                    <a:pt x="23534" y="36890"/>
                    <a:pt x="23554" y="36877"/>
                  </a:cubicBezTo>
                  <a:lnTo>
                    <a:pt x="23561" y="36877"/>
                  </a:lnTo>
                  <a:cubicBezTo>
                    <a:pt x="23581" y="36870"/>
                    <a:pt x="23600" y="36857"/>
                    <a:pt x="23614" y="36850"/>
                  </a:cubicBezTo>
                  <a:cubicBezTo>
                    <a:pt x="23620" y="36844"/>
                    <a:pt x="23633" y="36844"/>
                    <a:pt x="23640" y="36837"/>
                  </a:cubicBezTo>
                  <a:cubicBezTo>
                    <a:pt x="23653" y="36831"/>
                    <a:pt x="23660" y="36824"/>
                    <a:pt x="23673" y="36817"/>
                  </a:cubicBezTo>
                  <a:cubicBezTo>
                    <a:pt x="23680" y="36817"/>
                    <a:pt x="23680" y="36811"/>
                    <a:pt x="23686" y="36811"/>
                  </a:cubicBezTo>
                  <a:lnTo>
                    <a:pt x="23693" y="36811"/>
                  </a:lnTo>
                  <a:cubicBezTo>
                    <a:pt x="23693" y="36804"/>
                    <a:pt x="23699" y="36804"/>
                    <a:pt x="23706" y="36798"/>
                  </a:cubicBezTo>
                  <a:cubicBezTo>
                    <a:pt x="23713" y="36791"/>
                    <a:pt x="23726" y="36784"/>
                    <a:pt x="23732" y="36778"/>
                  </a:cubicBezTo>
                  <a:lnTo>
                    <a:pt x="23739" y="36778"/>
                  </a:lnTo>
                  <a:lnTo>
                    <a:pt x="23765" y="36758"/>
                  </a:lnTo>
                  <a:lnTo>
                    <a:pt x="23772" y="36758"/>
                  </a:lnTo>
                  <a:cubicBezTo>
                    <a:pt x="23785" y="36745"/>
                    <a:pt x="23798" y="36738"/>
                    <a:pt x="23811" y="36725"/>
                  </a:cubicBezTo>
                  <a:cubicBezTo>
                    <a:pt x="23818" y="36719"/>
                    <a:pt x="23825" y="36712"/>
                    <a:pt x="23831" y="36705"/>
                  </a:cubicBezTo>
                  <a:cubicBezTo>
                    <a:pt x="23838" y="36699"/>
                    <a:pt x="23844" y="36692"/>
                    <a:pt x="23851" y="36686"/>
                  </a:cubicBezTo>
                  <a:cubicBezTo>
                    <a:pt x="23864" y="36679"/>
                    <a:pt x="23877" y="36666"/>
                    <a:pt x="23891" y="36659"/>
                  </a:cubicBezTo>
                  <a:cubicBezTo>
                    <a:pt x="23904" y="36639"/>
                    <a:pt x="23924" y="36626"/>
                    <a:pt x="23943" y="36606"/>
                  </a:cubicBezTo>
                  <a:lnTo>
                    <a:pt x="23943" y="36600"/>
                  </a:lnTo>
                  <a:cubicBezTo>
                    <a:pt x="23950" y="36600"/>
                    <a:pt x="23950" y="36600"/>
                    <a:pt x="23950" y="36593"/>
                  </a:cubicBezTo>
                  <a:cubicBezTo>
                    <a:pt x="23957" y="36587"/>
                    <a:pt x="23970" y="36573"/>
                    <a:pt x="23976" y="36567"/>
                  </a:cubicBezTo>
                  <a:cubicBezTo>
                    <a:pt x="23996" y="36540"/>
                    <a:pt x="24016" y="36521"/>
                    <a:pt x="24036" y="36494"/>
                  </a:cubicBezTo>
                  <a:cubicBezTo>
                    <a:pt x="24036" y="36488"/>
                    <a:pt x="24042" y="36481"/>
                    <a:pt x="24049" y="36474"/>
                  </a:cubicBezTo>
                  <a:cubicBezTo>
                    <a:pt x="24062" y="36461"/>
                    <a:pt x="24075" y="36442"/>
                    <a:pt x="24088" y="36415"/>
                  </a:cubicBezTo>
                  <a:cubicBezTo>
                    <a:pt x="24102" y="36395"/>
                    <a:pt x="24115" y="36382"/>
                    <a:pt x="24121" y="36362"/>
                  </a:cubicBezTo>
                  <a:cubicBezTo>
                    <a:pt x="24128" y="36349"/>
                    <a:pt x="24135" y="36336"/>
                    <a:pt x="24141" y="36329"/>
                  </a:cubicBezTo>
                  <a:lnTo>
                    <a:pt x="24148" y="36323"/>
                  </a:lnTo>
                  <a:cubicBezTo>
                    <a:pt x="24148" y="36316"/>
                    <a:pt x="24148" y="36316"/>
                    <a:pt x="24148" y="36310"/>
                  </a:cubicBezTo>
                  <a:cubicBezTo>
                    <a:pt x="24154" y="36296"/>
                    <a:pt x="24168" y="36283"/>
                    <a:pt x="24174" y="36263"/>
                  </a:cubicBezTo>
                  <a:cubicBezTo>
                    <a:pt x="24181" y="36250"/>
                    <a:pt x="24187" y="36237"/>
                    <a:pt x="24194" y="36217"/>
                  </a:cubicBezTo>
                  <a:cubicBezTo>
                    <a:pt x="24201" y="36211"/>
                    <a:pt x="24201" y="36204"/>
                    <a:pt x="24201" y="36197"/>
                  </a:cubicBezTo>
                  <a:cubicBezTo>
                    <a:pt x="24214" y="36171"/>
                    <a:pt x="24227" y="36138"/>
                    <a:pt x="24240" y="36105"/>
                  </a:cubicBezTo>
                  <a:cubicBezTo>
                    <a:pt x="24247" y="36085"/>
                    <a:pt x="24260" y="36059"/>
                    <a:pt x="24267" y="36033"/>
                  </a:cubicBezTo>
                  <a:cubicBezTo>
                    <a:pt x="24267" y="36026"/>
                    <a:pt x="24267" y="36026"/>
                    <a:pt x="24273" y="36019"/>
                  </a:cubicBezTo>
                  <a:cubicBezTo>
                    <a:pt x="24286" y="35973"/>
                    <a:pt x="24293" y="35927"/>
                    <a:pt x="24306" y="35881"/>
                  </a:cubicBezTo>
                  <a:cubicBezTo>
                    <a:pt x="24306" y="35874"/>
                    <a:pt x="24313" y="35868"/>
                    <a:pt x="24313" y="35854"/>
                  </a:cubicBezTo>
                  <a:cubicBezTo>
                    <a:pt x="24319" y="35835"/>
                    <a:pt x="24319" y="35815"/>
                    <a:pt x="24326" y="35795"/>
                  </a:cubicBezTo>
                  <a:cubicBezTo>
                    <a:pt x="24326" y="35795"/>
                    <a:pt x="24326" y="35795"/>
                    <a:pt x="24326" y="35789"/>
                  </a:cubicBezTo>
                  <a:cubicBezTo>
                    <a:pt x="24326" y="35782"/>
                    <a:pt x="24333" y="35769"/>
                    <a:pt x="24333" y="35762"/>
                  </a:cubicBezTo>
                  <a:cubicBezTo>
                    <a:pt x="24339" y="35723"/>
                    <a:pt x="24346" y="35676"/>
                    <a:pt x="24352" y="35637"/>
                  </a:cubicBezTo>
                  <a:cubicBezTo>
                    <a:pt x="24359" y="35597"/>
                    <a:pt x="24359" y="35551"/>
                    <a:pt x="24359" y="35505"/>
                  </a:cubicBezTo>
                  <a:cubicBezTo>
                    <a:pt x="24365" y="35472"/>
                    <a:pt x="24365" y="35439"/>
                    <a:pt x="24365" y="35406"/>
                  </a:cubicBezTo>
                  <a:cubicBezTo>
                    <a:pt x="24372" y="35333"/>
                    <a:pt x="24372" y="35254"/>
                    <a:pt x="24365" y="35169"/>
                  </a:cubicBezTo>
                  <a:cubicBezTo>
                    <a:pt x="24365" y="35122"/>
                    <a:pt x="24359" y="35076"/>
                    <a:pt x="24359" y="35030"/>
                  </a:cubicBezTo>
                  <a:cubicBezTo>
                    <a:pt x="24359" y="35010"/>
                    <a:pt x="24352" y="34984"/>
                    <a:pt x="24352" y="34964"/>
                  </a:cubicBezTo>
                  <a:cubicBezTo>
                    <a:pt x="24352" y="34944"/>
                    <a:pt x="24346" y="34918"/>
                    <a:pt x="24346" y="34898"/>
                  </a:cubicBezTo>
                  <a:cubicBezTo>
                    <a:pt x="24346" y="34892"/>
                    <a:pt x="24346" y="34885"/>
                    <a:pt x="24346" y="34885"/>
                  </a:cubicBezTo>
                  <a:cubicBezTo>
                    <a:pt x="24339" y="34839"/>
                    <a:pt x="24333" y="34786"/>
                    <a:pt x="24326" y="34740"/>
                  </a:cubicBezTo>
                  <a:cubicBezTo>
                    <a:pt x="24319" y="34700"/>
                    <a:pt x="24313" y="34661"/>
                    <a:pt x="24300" y="34615"/>
                  </a:cubicBezTo>
                  <a:cubicBezTo>
                    <a:pt x="24293" y="34582"/>
                    <a:pt x="24286" y="34549"/>
                    <a:pt x="24280" y="34516"/>
                  </a:cubicBezTo>
                  <a:cubicBezTo>
                    <a:pt x="24280" y="34496"/>
                    <a:pt x="24273" y="34476"/>
                    <a:pt x="24267" y="34450"/>
                  </a:cubicBezTo>
                  <a:cubicBezTo>
                    <a:pt x="24260" y="34423"/>
                    <a:pt x="24253" y="34390"/>
                    <a:pt x="24247" y="34364"/>
                  </a:cubicBezTo>
                  <a:lnTo>
                    <a:pt x="22334" y="26416"/>
                  </a:lnTo>
                  <a:cubicBezTo>
                    <a:pt x="22281" y="26185"/>
                    <a:pt x="22255" y="25967"/>
                    <a:pt x="22255" y="25763"/>
                  </a:cubicBezTo>
                  <a:cubicBezTo>
                    <a:pt x="22255" y="25730"/>
                    <a:pt x="22255" y="25697"/>
                    <a:pt x="22255" y="25664"/>
                  </a:cubicBezTo>
                  <a:cubicBezTo>
                    <a:pt x="22255" y="25657"/>
                    <a:pt x="22255" y="25651"/>
                    <a:pt x="22255" y="25644"/>
                  </a:cubicBezTo>
                  <a:cubicBezTo>
                    <a:pt x="22255" y="25625"/>
                    <a:pt x="22255" y="25598"/>
                    <a:pt x="22261" y="25578"/>
                  </a:cubicBezTo>
                  <a:cubicBezTo>
                    <a:pt x="22268" y="25486"/>
                    <a:pt x="22281" y="25407"/>
                    <a:pt x="22301" y="25328"/>
                  </a:cubicBezTo>
                  <a:cubicBezTo>
                    <a:pt x="22301" y="25308"/>
                    <a:pt x="22308" y="25295"/>
                    <a:pt x="22314" y="25275"/>
                  </a:cubicBezTo>
                  <a:cubicBezTo>
                    <a:pt x="22314" y="25262"/>
                    <a:pt x="22321" y="25242"/>
                    <a:pt x="22327" y="25229"/>
                  </a:cubicBezTo>
                  <a:cubicBezTo>
                    <a:pt x="22334" y="25209"/>
                    <a:pt x="22341" y="25189"/>
                    <a:pt x="22347" y="25176"/>
                  </a:cubicBezTo>
                  <a:cubicBezTo>
                    <a:pt x="22347" y="25163"/>
                    <a:pt x="22354" y="25150"/>
                    <a:pt x="22360" y="25136"/>
                  </a:cubicBezTo>
                  <a:cubicBezTo>
                    <a:pt x="22367" y="25110"/>
                    <a:pt x="22374" y="25090"/>
                    <a:pt x="22387" y="25070"/>
                  </a:cubicBezTo>
                  <a:cubicBezTo>
                    <a:pt x="22393" y="25057"/>
                    <a:pt x="22400" y="25044"/>
                    <a:pt x="22407" y="25031"/>
                  </a:cubicBezTo>
                  <a:cubicBezTo>
                    <a:pt x="22413" y="25011"/>
                    <a:pt x="22420" y="24998"/>
                    <a:pt x="22433" y="24985"/>
                  </a:cubicBezTo>
                  <a:cubicBezTo>
                    <a:pt x="22446" y="24952"/>
                    <a:pt x="22466" y="24919"/>
                    <a:pt x="22486" y="24892"/>
                  </a:cubicBezTo>
                  <a:cubicBezTo>
                    <a:pt x="22492" y="24886"/>
                    <a:pt x="22499" y="24879"/>
                    <a:pt x="22505" y="24873"/>
                  </a:cubicBezTo>
                  <a:cubicBezTo>
                    <a:pt x="22512" y="24859"/>
                    <a:pt x="22525" y="24840"/>
                    <a:pt x="22538" y="24826"/>
                  </a:cubicBezTo>
                  <a:cubicBezTo>
                    <a:pt x="22538" y="24826"/>
                    <a:pt x="22538" y="24826"/>
                    <a:pt x="22545" y="24820"/>
                  </a:cubicBezTo>
                  <a:cubicBezTo>
                    <a:pt x="22558" y="24807"/>
                    <a:pt x="22571" y="24787"/>
                    <a:pt x="22591" y="24774"/>
                  </a:cubicBezTo>
                  <a:cubicBezTo>
                    <a:pt x="22604" y="24760"/>
                    <a:pt x="22618" y="24747"/>
                    <a:pt x="22631" y="24734"/>
                  </a:cubicBezTo>
                  <a:cubicBezTo>
                    <a:pt x="22637" y="24727"/>
                    <a:pt x="22644" y="24727"/>
                    <a:pt x="22651" y="24721"/>
                  </a:cubicBezTo>
                  <a:cubicBezTo>
                    <a:pt x="22664" y="24708"/>
                    <a:pt x="22677" y="24695"/>
                    <a:pt x="22690" y="24688"/>
                  </a:cubicBezTo>
                  <a:cubicBezTo>
                    <a:pt x="22697" y="24681"/>
                    <a:pt x="22703" y="24681"/>
                    <a:pt x="22710" y="24675"/>
                  </a:cubicBezTo>
                  <a:cubicBezTo>
                    <a:pt x="22723" y="24668"/>
                    <a:pt x="22736" y="24655"/>
                    <a:pt x="22750" y="24648"/>
                  </a:cubicBezTo>
                  <a:cubicBezTo>
                    <a:pt x="22756" y="24642"/>
                    <a:pt x="22763" y="24642"/>
                    <a:pt x="22769" y="24635"/>
                  </a:cubicBezTo>
                  <a:cubicBezTo>
                    <a:pt x="22835" y="24602"/>
                    <a:pt x="22901" y="24576"/>
                    <a:pt x="22974" y="24556"/>
                  </a:cubicBezTo>
                  <a:lnTo>
                    <a:pt x="27571" y="23375"/>
                  </a:lnTo>
                  <a:lnTo>
                    <a:pt x="28804" y="22656"/>
                  </a:lnTo>
                  <a:cubicBezTo>
                    <a:pt x="28877" y="22531"/>
                    <a:pt x="28930" y="22393"/>
                    <a:pt x="28969" y="22241"/>
                  </a:cubicBezTo>
                  <a:lnTo>
                    <a:pt x="28983" y="22188"/>
                  </a:lnTo>
                  <a:cubicBezTo>
                    <a:pt x="28983" y="22168"/>
                    <a:pt x="28989" y="22149"/>
                    <a:pt x="28996" y="22122"/>
                  </a:cubicBezTo>
                  <a:cubicBezTo>
                    <a:pt x="28996" y="22109"/>
                    <a:pt x="29002" y="22089"/>
                    <a:pt x="29002" y="22069"/>
                  </a:cubicBezTo>
                  <a:cubicBezTo>
                    <a:pt x="29016" y="21984"/>
                    <a:pt x="29029" y="21898"/>
                    <a:pt x="29035" y="21799"/>
                  </a:cubicBezTo>
                  <a:cubicBezTo>
                    <a:pt x="29035" y="21779"/>
                    <a:pt x="29035" y="21759"/>
                    <a:pt x="29035" y="21740"/>
                  </a:cubicBezTo>
                  <a:cubicBezTo>
                    <a:pt x="29042" y="21529"/>
                    <a:pt x="29029" y="21298"/>
                    <a:pt x="28996" y="21067"/>
                  </a:cubicBezTo>
                  <a:cubicBezTo>
                    <a:pt x="28996" y="21054"/>
                    <a:pt x="28989" y="21040"/>
                    <a:pt x="28989" y="21021"/>
                  </a:cubicBezTo>
                  <a:cubicBezTo>
                    <a:pt x="28976" y="20942"/>
                    <a:pt x="28963" y="20862"/>
                    <a:pt x="28943" y="20777"/>
                  </a:cubicBezTo>
                  <a:cubicBezTo>
                    <a:pt x="28903" y="20585"/>
                    <a:pt x="28844" y="20388"/>
                    <a:pt x="28778" y="20196"/>
                  </a:cubicBezTo>
                  <a:cubicBezTo>
                    <a:pt x="28725" y="20045"/>
                    <a:pt x="28673" y="19899"/>
                    <a:pt x="28607" y="19754"/>
                  </a:cubicBezTo>
                  <a:cubicBezTo>
                    <a:pt x="28560" y="19655"/>
                    <a:pt x="28514" y="19556"/>
                    <a:pt x="28468" y="19464"/>
                  </a:cubicBezTo>
                  <a:cubicBezTo>
                    <a:pt x="28415" y="19365"/>
                    <a:pt x="28369" y="19273"/>
                    <a:pt x="28310" y="19180"/>
                  </a:cubicBezTo>
                  <a:cubicBezTo>
                    <a:pt x="28257" y="19082"/>
                    <a:pt x="28198" y="18989"/>
                    <a:pt x="28138" y="18903"/>
                  </a:cubicBezTo>
                  <a:cubicBezTo>
                    <a:pt x="28105" y="18857"/>
                    <a:pt x="28079" y="18811"/>
                    <a:pt x="28046" y="18765"/>
                  </a:cubicBezTo>
                  <a:cubicBezTo>
                    <a:pt x="27921" y="18587"/>
                    <a:pt x="27782" y="18415"/>
                    <a:pt x="27637" y="18257"/>
                  </a:cubicBezTo>
                  <a:cubicBezTo>
                    <a:pt x="27340" y="17934"/>
                    <a:pt x="27004" y="17657"/>
                    <a:pt x="26641" y="17446"/>
                  </a:cubicBezTo>
                  <a:lnTo>
                    <a:pt x="20388" y="13838"/>
                  </a:lnTo>
                  <a:cubicBezTo>
                    <a:pt x="19643" y="13403"/>
                    <a:pt x="18977" y="12466"/>
                    <a:pt x="18746" y="11510"/>
                  </a:cubicBezTo>
                  <a:lnTo>
                    <a:pt x="16840" y="3568"/>
                  </a:lnTo>
                  <a:cubicBezTo>
                    <a:pt x="16807" y="3450"/>
                    <a:pt x="16774" y="3324"/>
                    <a:pt x="16734" y="3212"/>
                  </a:cubicBezTo>
                  <a:cubicBezTo>
                    <a:pt x="16662" y="2975"/>
                    <a:pt x="16576" y="2744"/>
                    <a:pt x="16470" y="2526"/>
                  </a:cubicBezTo>
                  <a:cubicBezTo>
                    <a:pt x="16292" y="2157"/>
                    <a:pt x="16081" y="1807"/>
                    <a:pt x="15844" y="1504"/>
                  </a:cubicBezTo>
                  <a:cubicBezTo>
                    <a:pt x="15745" y="1372"/>
                    <a:pt x="15633" y="1240"/>
                    <a:pt x="15521" y="1121"/>
                  </a:cubicBezTo>
                  <a:cubicBezTo>
                    <a:pt x="15217" y="798"/>
                    <a:pt x="14887" y="528"/>
                    <a:pt x="14558" y="336"/>
                  </a:cubicBezTo>
                  <a:cubicBezTo>
                    <a:pt x="14175" y="119"/>
                    <a:pt x="13792" y="0"/>
                    <a:pt x="134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4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2928;p43">
            <a:extLst>
              <a:ext uri="{FF2B5EF4-FFF2-40B4-BE49-F238E27FC236}">
                <a16:creationId xmlns:a16="http://schemas.microsoft.com/office/drawing/2014/main" id="{333A2D01-13D1-486E-9908-F4751AC536B4}"/>
              </a:ext>
            </a:extLst>
          </p:cNvPr>
          <p:cNvGrpSpPr/>
          <p:nvPr/>
        </p:nvGrpSpPr>
        <p:grpSpPr>
          <a:xfrm flipH="1">
            <a:off x="73606" y="1227707"/>
            <a:ext cx="2370982" cy="3312412"/>
            <a:chOff x="4173786" y="2899846"/>
            <a:chExt cx="1189604" cy="1977647"/>
          </a:xfrm>
        </p:grpSpPr>
        <p:sp>
          <p:nvSpPr>
            <p:cNvPr id="246" name="Google Shape;2929;p43">
              <a:extLst>
                <a:ext uri="{FF2B5EF4-FFF2-40B4-BE49-F238E27FC236}">
                  <a16:creationId xmlns:a16="http://schemas.microsoft.com/office/drawing/2014/main" id="{AA505BF3-8D75-4A11-8A91-934DA24B0D63}"/>
                </a:ext>
              </a:extLst>
            </p:cNvPr>
            <p:cNvSpPr/>
            <p:nvPr/>
          </p:nvSpPr>
          <p:spPr>
            <a:xfrm flipH="1">
              <a:off x="4216423" y="4518272"/>
              <a:ext cx="550187" cy="359221"/>
            </a:xfrm>
            <a:custGeom>
              <a:avLst/>
              <a:gdLst/>
              <a:ahLst/>
              <a:cxnLst/>
              <a:rect l="l" t="t" r="r" b="b"/>
              <a:pathLst>
                <a:path w="43796" h="28589" extrusionOk="0">
                  <a:moveTo>
                    <a:pt x="43796" y="0"/>
                  </a:moveTo>
                  <a:lnTo>
                    <a:pt x="0" y="25480"/>
                  </a:lnTo>
                  <a:lnTo>
                    <a:pt x="0" y="28589"/>
                  </a:lnTo>
                  <a:lnTo>
                    <a:pt x="43796" y="3109"/>
                  </a:lnTo>
                  <a:lnTo>
                    <a:pt x="437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930;p43">
              <a:extLst>
                <a:ext uri="{FF2B5EF4-FFF2-40B4-BE49-F238E27FC236}">
                  <a16:creationId xmlns:a16="http://schemas.microsoft.com/office/drawing/2014/main" id="{17C0336E-6E46-4AF1-92C0-78ECCACB27E9}"/>
                </a:ext>
              </a:extLst>
            </p:cNvPr>
            <p:cNvSpPr/>
            <p:nvPr/>
          </p:nvSpPr>
          <p:spPr>
            <a:xfrm flipH="1">
              <a:off x="4766709" y="4518272"/>
              <a:ext cx="554006" cy="359221"/>
            </a:xfrm>
            <a:custGeom>
              <a:avLst/>
              <a:gdLst/>
              <a:ahLst/>
              <a:cxnLst/>
              <a:rect l="l" t="t" r="r" b="b"/>
              <a:pathLst>
                <a:path w="44100" h="28589" extrusionOk="0">
                  <a:moveTo>
                    <a:pt x="0" y="0"/>
                  </a:moveTo>
                  <a:lnTo>
                    <a:pt x="0" y="3109"/>
                  </a:lnTo>
                  <a:lnTo>
                    <a:pt x="44099" y="28589"/>
                  </a:lnTo>
                  <a:lnTo>
                    <a:pt x="44099" y="25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931;p43">
              <a:extLst>
                <a:ext uri="{FF2B5EF4-FFF2-40B4-BE49-F238E27FC236}">
                  <a16:creationId xmlns:a16="http://schemas.microsoft.com/office/drawing/2014/main" id="{F3AB4EE0-B686-40A8-AEC3-70FAE967F71D}"/>
                </a:ext>
              </a:extLst>
            </p:cNvPr>
            <p:cNvSpPr/>
            <p:nvPr/>
          </p:nvSpPr>
          <p:spPr>
            <a:xfrm flipH="1">
              <a:off x="4216535" y="4198544"/>
              <a:ext cx="1104181" cy="639885"/>
            </a:xfrm>
            <a:custGeom>
              <a:avLst/>
              <a:gdLst/>
              <a:ahLst/>
              <a:cxnLst/>
              <a:rect l="l" t="t" r="r" b="b"/>
              <a:pathLst>
                <a:path w="87895" h="50926" extrusionOk="0">
                  <a:moveTo>
                    <a:pt x="43795" y="0"/>
                  </a:moveTo>
                  <a:lnTo>
                    <a:pt x="0" y="25446"/>
                  </a:lnTo>
                  <a:lnTo>
                    <a:pt x="44099" y="50926"/>
                  </a:lnTo>
                  <a:lnTo>
                    <a:pt x="87895" y="25446"/>
                  </a:lnTo>
                  <a:lnTo>
                    <a:pt x="43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932;p43">
              <a:extLst>
                <a:ext uri="{FF2B5EF4-FFF2-40B4-BE49-F238E27FC236}">
                  <a16:creationId xmlns:a16="http://schemas.microsoft.com/office/drawing/2014/main" id="{53F33518-5803-434D-A401-7BFEAA4FB708}"/>
                </a:ext>
              </a:extLst>
            </p:cNvPr>
            <p:cNvGrpSpPr/>
            <p:nvPr/>
          </p:nvGrpSpPr>
          <p:grpSpPr>
            <a:xfrm>
              <a:off x="4173786" y="2899846"/>
              <a:ext cx="1189604" cy="1762892"/>
              <a:chOff x="6429900" y="2140775"/>
              <a:chExt cx="1565475" cy="2319900"/>
            </a:xfrm>
          </p:grpSpPr>
          <p:sp>
            <p:nvSpPr>
              <p:cNvPr id="250" name="Google Shape;2933;p43">
                <a:extLst>
                  <a:ext uri="{FF2B5EF4-FFF2-40B4-BE49-F238E27FC236}">
                    <a16:creationId xmlns:a16="http://schemas.microsoft.com/office/drawing/2014/main" id="{1C01D72E-4B7A-4EBC-AB44-4B8C2352AD91}"/>
                  </a:ext>
                </a:extLst>
              </p:cNvPr>
              <p:cNvSpPr/>
              <p:nvPr/>
            </p:nvSpPr>
            <p:spPr>
              <a:xfrm>
                <a:off x="6778825" y="3493325"/>
                <a:ext cx="114900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4596" h="2637" extrusionOk="0">
                    <a:moveTo>
                      <a:pt x="2264" y="1"/>
                    </a:moveTo>
                    <a:lnTo>
                      <a:pt x="0" y="1319"/>
                    </a:lnTo>
                    <a:lnTo>
                      <a:pt x="2332" y="2636"/>
                    </a:lnTo>
                    <a:lnTo>
                      <a:pt x="4596" y="1352"/>
                    </a:lnTo>
                    <a:lnTo>
                      <a:pt x="2264" y="1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934;p43">
                <a:extLst>
                  <a:ext uri="{FF2B5EF4-FFF2-40B4-BE49-F238E27FC236}">
                    <a16:creationId xmlns:a16="http://schemas.microsoft.com/office/drawing/2014/main" id="{6A851F56-4F1C-4AA6-A84B-8B7675CDA65D}"/>
                  </a:ext>
                </a:extLst>
              </p:cNvPr>
              <p:cNvSpPr/>
              <p:nvPr/>
            </p:nvSpPr>
            <p:spPr>
              <a:xfrm>
                <a:off x="6777975" y="3526275"/>
                <a:ext cx="379350" cy="653900"/>
              </a:xfrm>
              <a:custGeom>
                <a:avLst/>
                <a:gdLst/>
                <a:ahLst/>
                <a:cxnLst/>
                <a:rect l="l" t="t" r="r" b="b"/>
                <a:pathLst>
                  <a:path w="15174" h="26156" extrusionOk="0">
                    <a:moveTo>
                      <a:pt x="34" y="1"/>
                    </a:moveTo>
                    <a:lnTo>
                      <a:pt x="0" y="14734"/>
                    </a:lnTo>
                    <a:lnTo>
                      <a:pt x="0" y="17404"/>
                    </a:lnTo>
                    <a:lnTo>
                      <a:pt x="2332" y="18755"/>
                    </a:lnTo>
                    <a:lnTo>
                      <a:pt x="15139" y="26156"/>
                    </a:lnTo>
                    <a:lnTo>
                      <a:pt x="15173" y="23486"/>
                    </a:lnTo>
                    <a:lnTo>
                      <a:pt x="2332" y="16086"/>
                    </a:lnTo>
                    <a:lnTo>
                      <a:pt x="2366" y="1318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935;p43">
                <a:extLst>
                  <a:ext uri="{FF2B5EF4-FFF2-40B4-BE49-F238E27FC236}">
                    <a16:creationId xmlns:a16="http://schemas.microsoft.com/office/drawing/2014/main" id="{91406D80-903B-4B33-98DF-16BD07CB35E1}"/>
                  </a:ext>
                </a:extLst>
              </p:cNvPr>
              <p:cNvSpPr/>
              <p:nvPr/>
            </p:nvSpPr>
            <p:spPr>
              <a:xfrm>
                <a:off x="6836275" y="3527125"/>
                <a:ext cx="57450" cy="401300"/>
              </a:xfrm>
              <a:custGeom>
                <a:avLst/>
                <a:gdLst/>
                <a:ahLst/>
                <a:cxnLst/>
                <a:rect l="l" t="t" r="r" b="b"/>
                <a:pathLst>
                  <a:path w="2298" h="16052" extrusionOk="0">
                    <a:moveTo>
                      <a:pt x="2298" y="0"/>
                    </a:moveTo>
                    <a:lnTo>
                      <a:pt x="34" y="1284"/>
                    </a:lnTo>
                    <a:lnTo>
                      <a:pt x="0" y="16052"/>
                    </a:lnTo>
                    <a:lnTo>
                      <a:pt x="2264" y="14734"/>
                    </a:lnTo>
                    <a:lnTo>
                      <a:pt x="22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936;p43">
                <a:extLst>
                  <a:ext uri="{FF2B5EF4-FFF2-40B4-BE49-F238E27FC236}">
                    <a16:creationId xmlns:a16="http://schemas.microsoft.com/office/drawing/2014/main" id="{FA3A28AB-E644-469B-AFBF-28D1621F6FA9}"/>
                  </a:ext>
                </a:extLst>
              </p:cNvPr>
              <p:cNvSpPr/>
              <p:nvPr/>
            </p:nvSpPr>
            <p:spPr>
              <a:xfrm>
                <a:off x="6836275" y="3895450"/>
                <a:ext cx="376800" cy="218000"/>
              </a:xfrm>
              <a:custGeom>
                <a:avLst/>
                <a:gdLst/>
                <a:ahLst/>
                <a:cxnLst/>
                <a:rect l="l" t="t" r="r" b="b"/>
                <a:pathLst>
                  <a:path w="15072" h="8720" extrusionOk="0">
                    <a:moveTo>
                      <a:pt x="2264" y="1"/>
                    </a:moveTo>
                    <a:lnTo>
                      <a:pt x="0" y="1319"/>
                    </a:lnTo>
                    <a:lnTo>
                      <a:pt x="12841" y="8719"/>
                    </a:lnTo>
                    <a:lnTo>
                      <a:pt x="15072" y="7401"/>
                    </a:lnTo>
                    <a:lnTo>
                      <a:pt x="2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937;p43">
                <a:extLst>
                  <a:ext uri="{FF2B5EF4-FFF2-40B4-BE49-F238E27FC236}">
                    <a16:creationId xmlns:a16="http://schemas.microsoft.com/office/drawing/2014/main" id="{5F216BF8-97AE-40E8-B8D7-9128D44F4668}"/>
                  </a:ext>
                </a:extLst>
              </p:cNvPr>
              <p:cNvSpPr/>
              <p:nvPr/>
            </p:nvSpPr>
            <p:spPr>
              <a:xfrm>
                <a:off x="6777975" y="3495850"/>
                <a:ext cx="115750" cy="403850"/>
              </a:xfrm>
              <a:custGeom>
                <a:avLst/>
                <a:gdLst/>
                <a:ahLst/>
                <a:cxnLst/>
                <a:rect l="l" t="t" r="r" b="b"/>
                <a:pathLst>
                  <a:path w="4630" h="16154" extrusionOk="0">
                    <a:moveTo>
                      <a:pt x="2298" y="1"/>
                    </a:moveTo>
                    <a:lnTo>
                      <a:pt x="34" y="1319"/>
                    </a:lnTo>
                    <a:lnTo>
                      <a:pt x="0" y="14802"/>
                    </a:lnTo>
                    <a:lnTo>
                      <a:pt x="2332" y="16154"/>
                    </a:lnTo>
                    <a:lnTo>
                      <a:pt x="4596" y="13484"/>
                    </a:lnTo>
                    <a:lnTo>
                      <a:pt x="4630" y="1353"/>
                    </a:lnTo>
                    <a:lnTo>
                      <a:pt x="2298" y="1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938;p43">
                <a:extLst>
                  <a:ext uri="{FF2B5EF4-FFF2-40B4-BE49-F238E27FC236}">
                    <a16:creationId xmlns:a16="http://schemas.microsoft.com/office/drawing/2014/main" id="{355FFAE1-6879-46DB-992A-13FBC2730946}"/>
                  </a:ext>
                </a:extLst>
              </p:cNvPr>
              <p:cNvSpPr/>
              <p:nvPr/>
            </p:nvSpPr>
            <p:spPr>
              <a:xfrm>
                <a:off x="6822750" y="3120775"/>
                <a:ext cx="397925" cy="724875"/>
              </a:xfrm>
              <a:custGeom>
                <a:avLst/>
                <a:gdLst/>
                <a:ahLst/>
                <a:cxnLst/>
                <a:rect l="l" t="t" r="r" b="b"/>
                <a:pathLst>
                  <a:path w="15917" h="28995" extrusionOk="0">
                    <a:moveTo>
                      <a:pt x="15917" y="0"/>
                    </a:moveTo>
                    <a:lnTo>
                      <a:pt x="68" y="9192"/>
                    </a:lnTo>
                    <a:lnTo>
                      <a:pt x="0" y="28994"/>
                    </a:lnTo>
                    <a:lnTo>
                      <a:pt x="15849" y="19769"/>
                    </a:lnTo>
                    <a:lnTo>
                      <a:pt x="159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939;p43">
                <a:extLst>
                  <a:ext uri="{FF2B5EF4-FFF2-40B4-BE49-F238E27FC236}">
                    <a16:creationId xmlns:a16="http://schemas.microsoft.com/office/drawing/2014/main" id="{E42F73BB-EA0A-49B4-9688-807C9F643447}"/>
                  </a:ext>
                </a:extLst>
              </p:cNvPr>
              <p:cNvSpPr/>
              <p:nvPr/>
            </p:nvSpPr>
            <p:spPr>
              <a:xfrm>
                <a:off x="6429900" y="3124150"/>
                <a:ext cx="394550" cy="721500"/>
              </a:xfrm>
              <a:custGeom>
                <a:avLst/>
                <a:gdLst/>
                <a:ahLst/>
                <a:cxnLst/>
                <a:rect l="l" t="t" r="r" b="b"/>
                <a:pathLst>
                  <a:path w="15782" h="28860" extrusionOk="0">
                    <a:moveTo>
                      <a:pt x="102" y="0"/>
                    </a:moveTo>
                    <a:lnTo>
                      <a:pt x="1" y="19769"/>
                    </a:lnTo>
                    <a:lnTo>
                      <a:pt x="15714" y="28859"/>
                    </a:lnTo>
                    <a:lnTo>
                      <a:pt x="15782" y="9057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940;p43">
                <a:extLst>
                  <a:ext uri="{FF2B5EF4-FFF2-40B4-BE49-F238E27FC236}">
                    <a16:creationId xmlns:a16="http://schemas.microsoft.com/office/drawing/2014/main" id="{943C2AFA-221C-4073-B8AA-9876D625F296}"/>
                  </a:ext>
                </a:extLst>
              </p:cNvPr>
              <p:cNvSpPr/>
              <p:nvPr/>
            </p:nvSpPr>
            <p:spPr>
              <a:xfrm>
                <a:off x="6432450" y="2893500"/>
                <a:ext cx="788225" cy="457075"/>
              </a:xfrm>
              <a:custGeom>
                <a:avLst/>
                <a:gdLst/>
                <a:ahLst/>
                <a:cxnLst/>
                <a:rect l="l" t="t" r="r" b="b"/>
                <a:pathLst>
                  <a:path w="31529" h="18283" extrusionOk="0">
                    <a:moveTo>
                      <a:pt x="15849" y="1"/>
                    </a:moveTo>
                    <a:lnTo>
                      <a:pt x="0" y="9226"/>
                    </a:lnTo>
                    <a:lnTo>
                      <a:pt x="15680" y="18283"/>
                    </a:lnTo>
                    <a:lnTo>
                      <a:pt x="31529" y="9091"/>
                    </a:lnTo>
                    <a:lnTo>
                      <a:pt x="1584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941;p43">
                <a:extLst>
                  <a:ext uri="{FF2B5EF4-FFF2-40B4-BE49-F238E27FC236}">
                    <a16:creationId xmlns:a16="http://schemas.microsoft.com/office/drawing/2014/main" id="{D8454986-D86F-4AFA-91EA-26508F556A85}"/>
                  </a:ext>
                </a:extLst>
              </p:cNvPr>
              <p:cNvSpPr/>
              <p:nvPr/>
            </p:nvSpPr>
            <p:spPr>
              <a:xfrm>
                <a:off x="7195300" y="3109775"/>
                <a:ext cx="103950" cy="1350900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54036" extrusionOk="0">
                    <a:moveTo>
                      <a:pt x="4157" y="1"/>
                    </a:moveTo>
                    <a:lnTo>
                      <a:pt x="170" y="2332"/>
                    </a:lnTo>
                    <a:lnTo>
                      <a:pt x="1" y="54035"/>
                    </a:lnTo>
                    <a:lnTo>
                      <a:pt x="1" y="54035"/>
                    </a:lnTo>
                    <a:lnTo>
                      <a:pt x="3988" y="51703"/>
                    </a:lnTo>
                    <a:lnTo>
                      <a:pt x="41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942;p43">
                <a:extLst>
                  <a:ext uri="{FF2B5EF4-FFF2-40B4-BE49-F238E27FC236}">
                    <a16:creationId xmlns:a16="http://schemas.microsoft.com/office/drawing/2014/main" id="{9AB43AE5-51DF-4BD8-BF22-7ADFB9ADC2B5}"/>
                  </a:ext>
                </a:extLst>
              </p:cNvPr>
              <p:cNvSpPr/>
              <p:nvPr/>
            </p:nvSpPr>
            <p:spPr>
              <a:xfrm>
                <a:off x="7095625" y="3109775"/>
                <a:ext cx="103925" cy="1350900"/>
              </a:xfrm>
              <a:custGeom>
                <a:avLst/>
                <a:gdLst/>
                <a:ahLst/>
                <a:cxnLst/>
                <a:rect l="l" t="t" r="r" b="b"/>
                <a:pathLst>
                  <a:path w="4157" h="54036" extrusionOk="0">
                    <a:moveTo>
                      <a:pt x="136" y="1"/>
                    </a:moveTo>
                    <a:lnTo>
                      <a:pt x="0" y="51737"/>
                    </a:lnTo>
                    <a:lnTo>
                      <a:pt x="3988" y="54035"/>
                    </a:lnTo>
                    <a:lnTo>
                      <a:pt x="4157" y="2332"/>
                    </a:lnTo>
                    <a:lnTo>
                      <a:pt x="1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943;p43">
                <a:extLst>
                  <a:ext uri="{FF2B5EF4-FFF2-40B4-BE49-F238E27FC236}">
                    <a16:creationId xmlns:a16="http://schemas.microsoft.com/office/drawing/2014/main" id="{0D990A87-B4E9-438C-ADA5-B244F81758CE}"/>
                  </a:ext>
                </a:extLst>
              </p:cNvPr>
              <p:cNvSpPr/>
              <p:nvPr/>
            </p:nvSpPr>
            <p:spPr>
              <a:xfrm>
                <a:off x="7097325" y="3181600"/>
                <a:ext cx="201075" cy="603225"/>
              </a:xfrm>
              <a:custGeom>
                <a:avLst/>
                <a:gdLst/>
                <a:ahLst/>
                <a:cxnLst/>
                <a:rect l="l" t="t" r="r" b="b"/>
                <a:pathLst>
                  <a:path w="8043" h="24129" extrusionOk="0">
                    <a:moveTo>
                      <a:pt x="68" y="0"/>
                    </a:moveTo>
                    <a:lnTo>
                      <a:pt x="0" y="21830"/>
                    </a:lnTo>
                    <a:lnTo>
                      <a:pt x="4021" y="24128"/>
                    </a:lnTo>
                    <a:lnTo>
                      <a:pt x="7975" y="19465"/>
                    </a:lnTo>
                    <a:lnTo>
                      <a:pt x="8043" y="0"/>
                    </a:lnTo>
                    <a:lnTo>
                      <a:pt x="8043" y="0"/>
                    </a:lnTo>
                    <a:lnTo>
                      <a:pt x="4089" y="229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944;p43">
                <a:extLst>
                  <a:ext uri="{FF2B5EF4-FFF2-40B4-BE49-F238E27FC236}">
                    <a16:creationId xmlns:a16="http://schemas.microsoft.com/office/drawing/2014/main" id="{B1C4A9B7-8138-415E-B13A-7FF388D9EA6D}"/>
                  </a:ext>
                </a:extLst>
              </p:cNvPr>
              <p:cNvSpPr/>
              <p:nvPr/>
            </p:nvSpPr>
            <p:spPr>
              <a:xfrm>
                <a:off x="7099000" y="3052325"/>
                <a:ext cx="200250" cy="11577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631" extrusionOk="0">
                    <a:moveTo>
                      <a:pt x="3988" y="1"/>
                    </a:moveTo>
                    <a:lnTo>
                      <a:pt x="1" y="2299"/>
                    </a:lnTo>
                    <a:lnTo>
                      <a:pt x="4022" y="4630"/>
                    </a:lnTo>
                    <a:lnTo>
                      <a:pt x="8009" y="2299"/>
                    </a:lnTo>
                    <a:lnTo>
                      <a:pt x="3988" y="1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945;p43">
                <a:extLst>
                  <a:ext uri="{FF2B5EF4-FFF2-40B4-BE49-F238E27FC236}">
                    <a16:creationId xmlns:a16="http://schemas.microsoft.com/office/drawing/2014/main" id="{8EF5827A-BB24-4251-8E83-19C82AB2A2D8}"/>
                  </a:ext>
                </a:extLst>
              </p:cNvPr>
              <p:cNvSpPr/>
              <p:nvPr/>
            </p:nvSpPr>
            <p:spPr>
              <a:xfrm>
                <a:off x="7216425" y="3874350"/>
                <a:ext cx="376825" cy="217975"/>
              </a:xfrm>
              <a:custGeom>
                <a:avLst/>
                <a:gdLst/>
                <a:ahLst/>
                <a:cxnLst/>
                <a:rect l="l" t="t" r="r" b="b"/>
                <a:pathLst>
                  <a:path w="15073" h="8719" extrusionOk="0">
                    <a:moveTo>
                      <a:pt x="2231" y="0"/>
                    </a:moveTo>
                    <a:lnTo>
                      <a:pt x="1" y="1284"/>
                    </a:lnTo>
                    <a:lnTo>
                      <a:pt x="12808" y="8719"/>
                    </a:lnTo>
                    <a:lnTo>
                      <a:pt x="15072" y="7401"/>
                    </a:lnTo>
                    <a:lnTo>
                      <a:pt x="22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946;p43">
                <a:extLst>
                  <a:ext uri="{FF2B5EF4-FFF2-40B4-BE49-F238E27FC236}">
                    <a16:creationId xmlns:a16="http://schemas.microsoft.com/office/drawing/2014/main" id="{D40EF74C-67DF-4EB6-A216-914B56FCF160}"/>
                  </a:ext>
                </a:extLst>
              </p:cNvPr>
              <p:cNvSpPr/>
              <p:nvPr/>
            </p:nvSpPr>
            <p:spPr>
              <a:xfrm>
                <a:off x="7538300" y="3691025"/>
                <a:ext cx="114075" cy="501825"/>
              </a:xfrm>
              <a:custGeom>
                <a:avLst/>
                <a:gdLst/>
                <a:ahLst/>
                <a:cxnLst/>
                <a:rect l="l" t="t" r="r" b="b"/>
                <a:pathLst>
                  <a:path w="4563" h="20073" extrusionOk="0">
                    <a:moveTo>
                      <a:pt x="2231" y="0"/>
                    </a:moveTo>
                    <a:lnTo>
                      <a:pt x="1" y="1284"/>
                    </a:lnTo>
                    <a:lnTo>
                      <a:pt x="2332" y="2636"/>
                    </a:lnTo>
                    <a:lnTo>
                      <a:pt x="2265" y="17369"/>
                    </a:lnTo>
                    <a:lnTo>
                      <a:pt x="2265" y="20073"/>
                    </a:lnTo>
                    <a:lnTo>
                      <a:pt x="4529" y="18755"/>
                    </a:lnTo>
                    <a:lnTo>
                      <a:pt x="4529" y="16085"/>
                    </a:lnTo>
                    <a:lnTo>
                      <a:pt x="4563" y="1352"/>
                    </a:lnTo>
                    <a:lnTo>
                      <a:pt x="22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947;p43">
                <a:extLst>
                  <a:ext uri="{FF2B5EF4-FFF2-40B4-BE49-F238E27FC236}">
                    <a16:creationId xmlns:a16="http://schemas.microsoft.com/office/drawing/2014/main" id="{162DF57A-4988-4240-9299-6585DDCA0C8D}"/>
                  </a:ext>
                </a:extLst>
              </p:cNvPr>
              <p:cNvSpPr/>
              <p:nvPr/>
            </p:nvSpPr>
            <p:spPr>
              <a:xfrm>
                <a:off x="7216425" y="3723125"/>
                <a:ext cx="380200" cy="469725"/>
              </a:xfrm>
              <a:custGeom>
                <a:avLst/>
                <a:gdLst/>
                <a:ahLst/>
                <a:cxnLst/>
                <a:rect l="l" t="t" r="r" b="b"/>
                <a:pathLst>
                  <a:path w="15208" h="18789" extrusionOk="0">
                    <a:moveTo>
                      <a:pt x="12876" y="0"/>
                    </a:moveTo>
                    <a:lnTo>
                      <a:pt x="12808" y="14768"/>
                    </a:lnTo>
                    <a:lnTo>
                      <a:pt x="1" y="7333"/>
                    </a:lnTo>
                    <a:lnTo>
                      <a:pt x="1" y="10037"/>
                    </a:lnTo>
                    <a:lnTo>
                      <a:pt x="12808" y="17437"/>
                    </a:lnTo>
                    <a:lnTo>
                      <a:pt x="15140" y="18789"/>
                    </a:lnTo>
                    <a:lnTo>
                      <a:pt x="15140" y="16085"/>
                    </a:lnTo>
                    <a:lnTo>
                      <a:pt x="15207" y="1352"/>
                    </a:lnTo>
                    <a:lnTo>
                      <a:pt x="1287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948;p43">
                <a:extLst>
                  <a:ext uri="{FF2B5EF4-FFF2-40B4-BE49-F238E27FC236}">
                    <a16:creationId xmlns:a16="http://schemas.microsoft.com/office/drawing/2014/main" id="{BA4F6702-70D5-4EC9-85C8-5E52B14DC03F}"/>
                  </a:ext>
                </a:extLst>
              </p:cNvPr>
              <p:cNvSpPr/>
              <p:nvPr/>
            </p:nvSpPr>
            <p:spPr>
              <a:xfrm>
                <a:off x="7537450" y="3675800"/>
                <a:ext cx="114925" cy="367525"/>
              </a:xfrm>
              <a:custGeom>
                <a:avLst/>
                <a:gdLst/>
                <a:ahLst/>
                <a:cxnLst/>
                <a:rect l="l" t="t" r="r" b="b"/>
                <a:pathLst>
                  <a:path w="4597" h="14701" extrusionOk="0">
                    <a:moveTo>
                      <a:pt x="2265" y="1"/>
                    </a:moveTo>
                    <a:lnTo>
                      <a:pt x="35" y="1285"/>
                    </a:lnTo>
                    <a:lnTo>
                      <a:pt x="1" y="13383"/>
                    </a:lnTo>
                    <a:lnTo>
                      <a:pt x="2299" y="14701"/>
                    </a:lnTo>
                    <a:lnTo>
                      <a:pt x="4563" y="12031"/>
                    </a:lnTo>
                    <a:lnTo>
                      <a:pt x="4597" y="1319"/>
                    </a:lnTo>
                    <a:lnTo>
                      <a:pt x="2265" y="1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949;p43">
                <a:extLst>
                  <a:ext uri="{FF2B5EF4-FFF2-40B4-BE49-F238E27FC236}">
                    <a16:creationId xmlns:a16="http://schemas.microsoft.com/office/drawing/2014/main" id="{8C6E0F49-C333-403A-89A7-B33169A3920C}"/>
                  </a:ext>
                </a:extLst>
              </p:cNvPr>
              <p:cNvSpPr/>
              <p:nvPr/>
            </p:nvSpPr>
            <p:spPr>
              <a:xfrm>
                <a:off x="7091400" y="3059100"/>
                <a:ext cx="199400" cy="115750"/>
              </a:xfrm>
              <a:custGeom>
                <a:avLst/>
                <a:gdLst/>
                <a:ahLst/>
                <a:cxnLst/>
                <a:rect l="l" t="t" r="r" b="b"/>
                <a:pathLst>
                  <a:path w="7976" h="4630" extrusionOk="0">
                    <a:moveTo>
                      <a:pt x="3988" y="0"/>
                    </a:moveTo>
                    <a:lnTo>
                      <a:pt x="0" y="2332"/>
                    </a:lnTo>
                    <a:lnTo>
                      <a:pt x="3988" y="4630"/>
                    </a:lnTo>
                    <a:lnTo>
                      <a:pt x="7976" y="2332"/>
                    </a:lnTo>
                    <a:lnTo>
                      <a:pt x="3988" y="0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950;p43">
                <a:extLst>
                  <a:ext uri="{FF2B5EF4-FFF2-40B4-BE49-F238E27FC236}">
                    <a16:creationId xmlns:a16="http://schemas.microsoft.com/office/drawing/2014/main" id="{6552AE3D-4BFB-4CE5-A6AE-FC287CBF00C1}"/>
                  </a:ext>
                </a:extLst>
              </p:cNvPr>
              <p:cNvSpPr/>
              <p:nvPr/>
            </p:nvSpPr>
            <p:spPr>
              <a:xfrm>
                <a:off x="7186875" y="2473625"/>
                <a:ext cx="585475" cy="1064500"/>
              </a:xfrm>
              <a:custGeom>
                <a:avLst/>
                <a:gdLst/>
                <a:ahLst/>
                <a:cxnLst/>
                <a:rect l="l" t="t" r="r" b="b"/>
                <a:pathLst>
                  <a:path w="23419" h="42580" extrusionOk="0">
                    <a:moveTo>
                      <a:pt x="23418" y="1"/>
                    </a:moveTo>
                    <a:lnTo>
                      <a:pt x="135" y="13518"/>
                    </a:lnTo>
                    <a:lnTo>
                      <a:pt x="0" y="42580"/>
                    </a:lnTo>
                    <a:lnTo>
                      <a:pt x="23283" y="29029"/>
                    </a:lnTo>
                    <a:lnTo>
                      <a:pt x="23418" y="1"/>
                    </a:lnTo>
                    <a:close/>
                  </a:path>
                </a:pathLst>
              </a:custGeom>
              <a:solidFill>
                <a:srgbClr val="2AA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951;p43">
                <a:extLst>
                  <a:ext uri="{FF2B5EF4-FFF2-40B4-BE49-F238E27FC236}">
                    <a16:creationId xmlns:a16="http://schemas.microsoft.com/office/drawing/2014/main" id="{B9407275-4A9E-408B-953E-865A05D170B1}"/>
                  </a:ext>
                </a:extLst>
              </p:cNvPr>
              <p:cNvSpPr/>
              <p:nvPr/>
            </p:nvSpPr>
            <p:spPr>
              <a:xfrm>
                <a:off x="7186875" y="2473625"/>
                <a:ext cx="585475" cy="1064500"/>
              </a:xfrm>
              <a:custGeom>
                <a:avLst/>
                <a:gdLst/>
                <a:ahLst/>
                <a:cxnLst/>
                <a:rect l="l" t="t" r="r" b="b"/>
                <a:pathLst>
                  <a:path w="23419" h="42580" extrusionOk="0">
                    <a:moveTo>
                      <a:pt x="23418" y="1"/>
                    </a:moveTo>
                    <a:lnTo>
                      <a:pt x="135" y="13518"/>
                    </a:lnTo>
                    <a:lnTo>
                      <a:pt x="0" y="42580"/>
                    </a:lnTo>
                    <a:lnTo>
                      <a:pt x="23283" y="29029"/>
                    </a:lnTo>
                    <a:lnTo>
                      <a:pt x="234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952;p43">
                <a:extLst>
                  <a:ext uri="{FF2B5EF4-FFF2-40B4-BE49-F238E27FC236}">
                    <a16:creationId xmlns:a16="http://schemas.microsoft.com/office/drawing/2014/main" id="{8ED580C0-CB95-46D5-8FE5-A770ECB8F52A}"/>
                  </a:ext>
                </a:extLst>
              </p:cNvPr>
              <p:cNvSpPr/>
              <p:nvPr/>
            </p:nvSpPr>
            <p:spPr>
              <a:xfrm>
                <a:off x="6610700" y="2478700"/>
                <a:ext cx="579575" cy="1059425"/>
              </a:xfrm>
              <a:custGeom>
                <a:avLst/>
                <a:gdLst/>
                <a:ahLst/>
                <a:cxnLst/>
                <a:rect l="l" t="t" r="r" b="b"/>
                <a:pathLst>
                  <a:path w="23183" h="42377" extrusionOk="0">
                    <a:moveTo>
                      <a:pt x="136" y="1"/>
                    </a:moveTo>
                    <a:lnTo>
                      <a:pt x="0" y="29062"/>
                    </a:lnTo>
                    <a:lnTo>
                      <a:pt x="23047" y="42377"/>
                    </a:lnTo>
                    <a:lnTo>
                      <a:pt x="23182" y="13315"/>
                    </a:lnTo>
                    <a:lnTo>
                      <a:pt x="136" y="1"/>
                    </a:lnTo>
                    <a:close/>
                  </a:path>
                </a:pathLst>
              </a:custGeom>
              <a:solidFill>
                <a:srgbClr val="2385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953;p43">
                <a:extLst>
                  <a:ext uri="{FF2B5EF4-FFF2-40B4-BE49-F238E27FC236}">
                    <a16:creationId xmlns:a16="http://schemas.microsoft.com/office/drawing/2014/main" id="{02C8AED0-29FF-4994-AE7D-28B4A3E446B2}"/>
                  </a:ext>
                </a:extLst>
              </p:cNvPr>
              <p:cNvSpPr/>
              <p:nvPr/>
            </p:nvSpPr>
            <p:spPr>
              <a:xfrm>
                <a:off x="6610700" y="2478700"/>
                <a:ext cx="579575" cy="1059425"/>
              </a:xfrm>
              <a:custGeom>
                <a:avLst/>
                <a:gdLst/>
                <a:ahLst/>
                <a:cxnLst/>
                <a:rect l="l" t="t" r="r" b="b"/>
                <a:pathLst>
                  <a:path w="23183" h="42377" extrusionOk="0">
                    <a:moveTo>
                      <a:pt x="136" y="1"/>
                    </a:moveTo>
                    <a:lnTo>
                      <a:pt x="0" y="29062"/>
                    </a:lnTo>
                    <a:lnTo>
                      <a:pt x="23047" y="42377"/>
                    </a:lnTo>
                    <a:lnTo>
                      <a:pt x="23182" y="13315"/>
                    </a:lnTo>
                    <a:lnTo>
                      <a:pt x="13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954;p43">
                <a:extLst>
                  <a:ext uri="{FF2B5EF4-FFF2-40B4-BE49-F238E27FC236}">
                    <a16:creationId xmlns:a16="http://schemas.microsoft.com/office/drawing/2014/main" id="{33711E01-317D-457C-9479-53B8DB39634F}"/>
                  </a:ext>
                </a:extLst>
              </p:cNvPr>
              <p:cNvSpPr/>
              <p:nvPr/>
            </p:nvSpPr>
            <p:spPr>
              <a:xfrm>
                <a:off x="6614075" y="2140775"/>
                <a:ext cx="1158275" cy="670825"/>
              </a:xfrm>
              <a:custGeom>
                <a:avLst/>
                <a:gdLst/>
                <a:ahLst/>
                <a:cxnLst/>
                <a:rect l="l" t="t" r="r" b="b"/>
                <a:pathLst>
                  <a:path w="46331" h="26833" extrusionOk="0">
                    <a:moveTo>
                      <a:pt x="23284" y="1"/>
                    </a:moveTo>
                    <a:lnTo>
                      <a:pt x="1" y="13518"/>
                    </a:lnTo>
                    <a:lnTo>
                      <a:pt x="23047" y="26832"/>
                    </a:lnTo>
                    <a:lnTo>
                      <a:pt x="46330" y="13315"/>
                    </a:lnTo>
                    <a:lnTo>
                      <a:pt x="232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955;p43">
                <a:extLst>
                  <a:ext uri="{FF2B5EF4-FFF2-40B4-BE49-F238E27FC236}">
                    <a16:creationId xmlns:a16="http://schemas.microsoft.com/office/drawing/2014/main" id="{340D762A-E9B7-42BA-AE62-B40743E4BBEA}"/>
                  </a:ext>
                </a:extLst>
              </p:cNvPr>
              <p:cNvSpPr/>
              <p:nvPr/>
            </p:nvSpPr>
            <p:spPr>
              <a:xfrm>
                <a:off x="7011150" y="3664825"/>
                <a:ext cx="167300" cy="98025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921" extrusionOk="0">
                    <a:moveTo>
                      <a:pt x="4427" y="0"/>
                    </a:moveTo>
                    <a:lnTo>
                      <a:pt x="0" y="2636"/>
                    </a:lnTo>
                    <a:lnTo>
                      <a:pt x="2264" y="3920"/>
                    </a:lnTo>
                    <a:lnTo>
                      <a:pt x="6691" y="1285"/>
                    </a:lnTo>
                    <a:lnTo>
                      <a:pt x="44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956;p43">
                <a:extLst>
                  <a:ext uri="{FF2B5EF4-FFF2-40B4-BE49-F238E27FC236}">
                    <a16:creationId xmlns:a16="http://schemas.microsoft.com/office/drawing/2014/main" id="{39FD17CF-57D4-4C04-865D-EB2ED4296652}"/>
                  </a:ext>
                </a:extLst>
              </p:cNvPr>
              <p:cNvSpPr/>
              <p:nvPr/>
            </p:nvSpPr>
            <p:spPr>
              <a:xfrm>
                <a:off x="6952000" y="3395325"/>
                <a:ext cx="57475" cy="46805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18722" extrusionOk="0">
                    <a:moveTo>
                      <a:pt x="1" y="1"/>
                    </a:moveTo>
                    <a:lnTo>
                      <a:pt x="34" y="14734"/>
                    </a:lnTo>
                    <a:lnTo>
                      <a:pt x="68" y="17438"/>
                    </a:lnTo>
                    <a:lnTo>
                      <a:pt x="2299" y="18722"/>
                    </a:lnTo>
                    <a:lnTo>
                      <a:pt x="2299" y="16052"/>
                    </a:lnTo>
                    <a:lnTo>
                      <a:pt x="2265" y="131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957;p43">
                <a:extLst>
                  <a:ext uri="{FF2B5EF4-FFF2-40B4-BE49-F238E27FC236}">
                    <a16:creationId xmlns:a16="http://schemas.microsoft.com/office/drawing/2014/main" id="{8E0F2570-C84A-4A14-AC80-EF5906DBD677}"/>
                  </a:ext>
                </a:extLst>
              </p:cNvPr>
              <p:cNvSpPr/>
              <p:nvPr/>
            </p:nvSpPr>
            <p:spPr>
              <a:xfrm>
                <a:off x="6952000" y="3361525"/>
                <a:ext cx="114925" cy="66775"/>
              </a:xfrm>
              <a:custGeom>
                <a:avLst/>
                <a:gdLst/>
                <a:ahLst/>
                <a:cxnLst/>
                <a:rect l="l" t="t" r="r" b="b"/>
                <a:pathLst>
                  <a:path w="4597" h="2671" extrusionOk="0">
                    <a:moveTo>
                      <a:pt x="2332" y="1"/>
                    </a:moveTo>
                    <a:lnTo>
                      <a:pt x="1" y="1353"/>
                    </a:lnTo>
                    <a:lnTo>
                      <a:pt x="2265" y="2671"/>
                    </a:lnTo>
                    <a:lnTo>
                      <a:pt x="4596" y="1319"/>
                    </a:lnTo>
                    <a:lnTo>
                      <a:pt x="2332" y="1"/>
                    </a:lnTo>
                    <a:close/>
                  </a:path>
                </a:pathLst>
              </a:custGeom>
              <a:solidFill>
                <a:srgbClr val="B06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958;p43">
                <a:extLst>
                  <a:ext uri="{FF2B5EF4-FFF2-40B4-BE49-F238E27FC236}">
                    <a16:creationId xmlns:a16="http://schemas.microsoft.com/office/drawing/2014/main" id="{6FEEA844-3A1D-4A4C-B490-94E0A83983F8}"/>
                  </a:ext>
                </a:extLst>
              </p:cNvPr>
              <p:cNvSpPr/>
              <p:nvPr/>
            </p:nvSpPr>
            <p:spPr>
              <a:xfrm>
                <a:off x="7008600" y="3394475"/>
                <a:ext cx="169850" cy="468900"/>
              </a:xfrm>
              <a:custGeom>
                <a:avLst/>
                <a:gdLst/>
                <a:ahLst/>
                <a:cxnLst/>
                <a:rect l="l" t="t" r="r" b="b"/>
                <a:pathLst>
                  <a:path w="6794" h="18756" extrusionOk="0">
                    <a:moveTo>
                      <a:pt x="2332" y="1"/>
                    </a:moveTo>
                    <a:lnTo>
                      <a:pt x="1" y="1353"/>
                    </a:lnTo>
                    <a:lnTo>
                      <a:pt x="35" y="16086"/>
                    </a:lnTo>
                    <a:lnTo>
                      <a:pt x="35" y="18756"/>
                    </a:lnTo>
                    <a:lnTo>
                      <a:pt x="2366" y="17404"/>
                    </a:lnTo>
                    <a:lnTo>
                      <a:pt x="6793" y="14768"/>
                    </a:lnTo>
                    <a:lnTo>
                      <a:pt x="6793" y="12099"/>
                    </a:lnTo>
                    <a:lnTo>
                      <a:pt x="2366" y="14734"/>
                    </a:lnTo>
                    <a:lnTo>
                      <a:pt x="23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959;p43">
                <a:extLst>
                  <a:ext uri="{FF2B5EF4-FFF2-40B4-BE49-F238E27FC236}">
                    <a16:creationId xmlns:a16="http://schemas.microsoft.com/office/drawing/2014/main" id="{FEFAE02A-E630-4B6E-9DFE-6991884C1262}"/>
                  </a:ext>
                </a:extLst>
              </p:cNvPr>
              <p:cNvSpPr/>
              <p:nvPr/>
            </p:nvSpPr>
            <p:spPr>
              <a:xfrm>
                <a:off x="6952000" y="3406300"/>
                <a:ext cx="115775" cy="375975"/>
              </a:xfrm>
              <a:custGeom>
                <a:avLst/>
                <a:gdLst/>
                <a:ahLst/>
                <a:cxnLst/>
                <a:rect l="l" t="t" r="r" b="b"/>
                <a:pathLst>
                  <a:path w="4631" h="15039" extrusionOk="0">
                    <a:moveTo>
                      <a:pt x="2332" y="1"/>
                    </a:moveTo>
                    <a:lnTo>
                      <a:pt x="1" y="1353"/>
                    </a:lnTo>
                    <a:lnTo>
                      <a:pt x="34" y="13755"/>
                    </a:lnTo>
                    <a:lnTo>
                      <a:pt x="2299" y="15039"/>
                    </a:lnTo>
                    <a:lnTo>
                      <a:pt x="4630" y="12335"/>
                    </a:lnTo>
                    <a:lnTo>
                      <a:pt x="4596" y="1319"/>
                    </a:lnTo>
                    <a:lnTo>
                      <a:pt x="2332" y="1"/>
                    </a:lnTo>
                    <a:close/>
                  </a:path>
                </a:pathLst>
              </a:custGeom>
              <a:solidFill>
                <a:srgbClr val="000000">
                  <a:alpha val="200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960;p43">
                <a:extLst>
                  <a:ext uri="{FF2B5EF4-FFF2-40B4-BE49-F238E27FC236}">
                    <a16:creationId xmlns:a16="http://schemas.microsoft.com/office/drawing/2014/main" id="{0F186BA0-48FA-48E9-B16F-24808863C094}"/>
                  </a:ext>
                </a:extLst>
              </p:cNvPr>
              <p:cNvSpPr/>
              <p:nvPr/>
            </p:nvSpPr>
            <p:spPr>
              <a:xfrm>
                <a:off x="6995100" y="3119075"/>
                <a:ext cx="315975" cy="575350"/>
              </a:xfrm>
              <a:custGeom>
                <a:avLst/>
                <a:gdLst/>
                <a:ahLst/>
                <a:cxnLst/>
                <a:rect l="l" t="t" r="r" b="b"/>
                <a:pathLst>
                  <a:path w="12639" h="23014" extrusionOk="0">
                    <a:moveTo>
                      <a:pt x="12639" y="1"/>
                    </a:moveTo>
                    <a:lnTo>
                      <a:pt x="68" y="7300"/>
                    </a:lnTo>
                    <a:lnTo>
                      <a:pt x="0" y="23013"/>
                    </a:lnTo>
                    <a:lnTo>
                      <a:pt x="12571" y="15714"/>
                    </a:lnTo>
                    <a:lnTo>
                      <a:pt x="1263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961;p43">
                <a:extLst>
                  <a:ext uri="{FF2B5EF4-FFF2-40B4-BE49-F238E27FC236}">
                    <a16:creationId xmlns:a16="http://schemas.microsoft.com/office/drawing/2014/main" id="{3AFCEACB-9344-4F07-B291-A9ACAF847110}"/>
                  </a:ext>
                </a:extLst>
              </p:cNvPr>
              <p:cNvSpPr/>
              <p:nvPr/>
            </p:nvSpPr>
            <p:spPr>
              <a:xfrm>
                <a:off x="6683350" y="3121600"/>
                <a:ext cx="313450" cy="572825"/>
              </a:xfrm>
              <a:custGeom>
                <a:avLst/>
                <a:gdLst/>
                <a:ahLst/>
                <a:cxnLst/>
                <a:rect l="l" t="t" r="r" b="b"/>
                <a:pathLst>
                  <a:path w="12538" h="22913" extrusionOk="0">
                    <a:moveTo>
                      <a:pt x="68" y="1"/>
                    </a:moveTo>
                    <a:lnTo>
                      <a:pt x="1" y="15714"/>
                    </a:lnTo>
                    <a:lnTo>
                      <a:pt x="12470" y="22912"/>
                    </a:lnTo>
                    <a:lnTo>
                      <a:pt x="12538" y="7199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962;p43">
                <a:extLst>
                  <a:ext uri="{FF2B5EF4-FFF2-40B4-BE49-F238E27FC236}">
                    <a16:creationId xmlns:a16="http://schemas.microsoft.com/office/drawing/2014/main" id="{1FE0A179-A750-4D93-BC43-9546DD432EF9}"/>
                  </a:ext>
                </a:extLst>
              </p:cNvPr>
              <p:cNvSpPr/>
              <p:nvPr/>
            </p:nvSpPr>
            <p:spPr>
              <a:xfrm>
                <a:off x="6685050" y="2939125"/>
                <a:ext cx="626025" cy="362450"/>
              </a:xfrm>
              <a:custGeom>
                <a:avLst/>
                <a:gdLst/>
                <a:ahLst/>
                <a:cxnLst/>
                <a:rect l="l" t="t" r="r" b="b"/>
                <a:pathLst>
                  <a:path w="25041" h="14498" extrusionOk="0">
                    <a:moveTo>
                      <a:pt x="12605" y="1"/>
                    </a:moveTo>
                    <a:lnTo>
                      <a:pt x="0" y="7300"/>
                    </a:lnTo>
                    <a:lnTo>
                      <a:pt x="12470" y="14498"/>
                    </a:lnTo>
                    <a:lnTo>
                      <a:pt x="25041" y="7199"/>
                    </a:lnTo>
                    <a:lnTo>
                      <a:pt x="126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963;p43">
                <a:extLst>
                  <a:ext uri="{FF2B5EF4-FFF2-40B4-BE49-F238E27FC236}">
                    <a16:creationId xmlns:a16="http://schemas.microsoft.com/office/drawing/2014/main" id="{356EBF63-B61A-4784-914E-84A076492ED5}"/>
                  </a:ext>
                </a:extLst>
              </p:cNvPr>
              <p:cNvSpPr/>
              <p:nvPr/>
            </p:nvSpPr>
            <p:spPr>
              <a:xfrm>
                <a:off x="7597450" y="3266075"/>
                <a:ext cx="397925" cy="724025"/>
              </a:xfrm>
              <a:custGeom>
                <a:avLst/>
                <a:gdLst/>
                <a:ahLst/>
                <a:cxnLst/>
                <a:rect l="l" t="t" r="r" b="b"/>
                <a:pathLst>
                  <a:path w="15917" h="28961" extrusionOk="0">
                    <a:moveTo>
                      <a:pt x="15917" y="0"/>
                    </a:moveTo>
                    <a:lnTo>
                      <a:pt x="102" y="9192"/>
                    </a:lnTo>
                    <a:lnTo>
                      <a:pt x="0" y="28961"/>
                    </a:lnTo>
                    <a:lnTo>
                      <a:pt x="15849" y="19769"/>
                    </a:lnTo>
                    <a:lnTo>
                      <a:pt x="159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964;p43">
                <a:extLst>
                  <a:ext uri="{FF2B5EF4-FFF2-40B4-BE49-F238E27FC236}">
                    <a16:creationId xmlns:a16="http://schemas.microsoft.com/office/drawing/2014/main" id="{E78A7B29-C9D1-4B72-A2D4-235C47EE4E33}"/>
                  </a:ext>
                </a:extLst>
              </p:cNvPr>
              <p:cNvSpPr/>
              <p:nvPr/>
            </p:nvSpPr>
            <p:spPr>
              <a:xfrm>
                <a:off x="7205450" y="3269450"/>
                <a:ext cx="394550" cy="720650"/>
              </a:xfrm>
              <a:custGeom>
                <a:avLst/>
                <a:gdLst/>
                <a:ahLst/>
                <a:cxnLst/>
                <a:rect l="l" t="t" r="r" b="b"/>
                <a:pathLst>
                  <a:path w="15782" h="28826" extrusionOk="0">
                    <a:moveTo>
                      <a:pt x="68" y="1"/>
                    </a:moveTo>
                    <a:lnTo>
                      <a:pt x="0" y="19769"/>
                    </a:lnTo>
                    <a:lnTo>
                      <a:pt x="15680" y="28826"/>
                    </a:lnTo>
                    <a:lnTo>
                      <a:pt x="15782" y="9057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965;p43">
                <a:extLst>
                  <a:ext uri="{FF2B5EF4-FFF2-40B4-BE49-F238E27FC236}">
                    <a16:creationId xmlns:a16="http://schemas.microsoft.com/office/drawing/2014/main" id="{BC816EED-6EB4-4B3E-B791-780197152239}"/>
                  </a:ext>
                </a:extLst>
              </p:cNvPr>
              <p:cNvSpPr/>
              <p:nvPr/>
            </p:nvSpPr>
            <p:spPr>
              <a:xfrm flipH="1">
                <a:off x="7207150" y="3039675"/>
                <a:ext cx="788225" cy="456200"/>
              </a:xfrm>
              <a:custGeom>
                <a:avLst/>
                <a:gdLst/>
                <a:ahLst/>
                <a:cxnLst/>
                <a:rect l="l" t="t" r="r" b="b"/>
                <a:pathLst>
                  <a:path w="31529" h="18248" extrusionOk="0">
                    <a:moveTo>
                      <a:pt x="15849" y="0"/>
                    </a:moveTo>
                    <a:lnTo>
                      <a:pt x="0" y="9192"/>
                    </a:lnTo>
                    <a:lnTo>
                      <a:pt x="15714" y="18248"/>
                    </a:lnTo>
                    <a:lnTo>
                      <a:pt x="31529" y="9056"/>
                    </a:lnTo>
                    <a:lnTo>
                      <a:pt x="1584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5" name="Google Shape;2732;p41">
            <a:extLst>
              <a:ext uri="{FF2B5EF4-FFF2-40B4-BE49-F238E27FC236}">
                <a16:creationId xmlns:a16="http://schemas.microsoft.com/office/drawing/2014/main" id="{FCBDA934-9FE2-4226-8449-CB2687F17AAA}"/>
              </a:ext>
            </a:extLst>
          </p:cNvPr>
          <p:cNvGrpSpPr/>
          <p:nvPr/>
        </p:nvGrpSpPr>
        <p:grpSpPr>
          <a:xfrm>
            <a:off x="6647994" y="361637"/>
            <a:ext cx="243987" cy="339453"/>
            <a:chOff x="4661686" y="366694"/>
            <a:chExt cx="243987" cy="339453"/>
          </a:xfrm>
        </p:grpSpPr>
        <p:sp>
          <p:nvSpPr>
            <p:cNvPr id="286" name="Google Shape;2733;p41">
              <a:extLst>
                <a:ext uri="{FF2B5EF4-FFF2-40B4-BE49-F238E27FC236}">
                  <a16:creationId xmlns:a16="http://schemas.microsoft.com/office/drawing/2014/main" id="{5D419374-B3D0-43CB-8A74-5AE7E6978CC2}"/>
                </a:ext>
              </a:extLst>
            </p:cNvPr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734;p41">
              <a:extLst>
                <a:ext uri="{FF2B5EF4-FFF2-40B4-BE49-F238E27FC236}">
                  <a16:creationId xmlns:a16="http://schemas.microsoft.com/office/drawing/2014/main" id="{77A3DF57-82C2-483B-9EE1-51C3B02596AF}"/>
                </a:ext>
              </a:extLst>
            </p:cNvPr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735;p41">
              <a:extLst>
                <a:ext uri="{FF2B5EF4-FFF2-40B4-BE49-F238E27FC236}">
                  <a16:creationId xmlns:a16="http://schemas.microsoft.com/office/drawing/2014/main" id="{CC617F04-F2E3-496E-B969-62927398C959}"/>
                </a:ext>
              </a:extLst>
            </p:cNvPr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736;p41">
              <a:extLst>
                <a:ext uri="{FF2B5EF4-FFF2-40B4-BE49-F238E27FC236}">
                  <a16:creationId xmlns:a16="http://schemas.microsoft.com/office/drawing/2014/main" id="{DDF01117-5057-4B14-A418-E1109BFA0617}"/>
                </a:ext>
              </a:extLst>
            </p:cNvPr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737;p41">
              <a:extLst>
                <a:ext uri="{FF2B5EF4-FFF2-40B4-BE49-F238E27FC236}">
                  <a16:creationId xmlns:a16="http://schemas.microsoft.com/office/drawing/2014/main" id="{08F79607-3F98-48FA-BACC-27E72EEFE40A}"/>
                </a:ext>
              </a:extLst>
            </p:cNvPr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738;p41">
              <a:extLst>
                <a:ext uri="{FF2B5EF4-FFF2-40B4-BE49-F238E27FC236}">
                  <a16:creationId xmlns:a16="http://schemas.microsoft.com/office/drawing/2014/main" id="{4C711FA9-6127-45F5-8E06-DE6088991DEE}"/>
                </a:ext>
              </a:extLst>
            </p:cNvPr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874B55-FC30-4799-A8A2-7A92D73830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212" b="92391" l="7337" r="91033">
                        <a14:foregroundMark x1="14266" y1="7880" x2="16168" y2="18478"/>
                        <a14:foregroundMark x1="16168" y1="18478" x2="7337" y2="13043"/>
                        <a14:foregroundMark x1="7337" y1="13043" x2="12908" y2="7473"/>
                        <a14:foregroundMark x1="17799" y1="24457" x2="25543" y2="31386"/>
                        <a14:foregroundMark x1="25543" y1="31386" x2="15082" y2="31522"/>
                        <a14:foregroundMark x1="15082" y1="31522" x2="17527" y2="24592"/>
                        <a14:foregroundMark x1="23505" y1="40489" x2="26766" y2="41848"/>
                        <a14:foregroundMark x1="90082" y1="30163" x2="91168" y2="40353"/>
                        <a14:foregroundMark x1="91168" y1="40353" x2="89538" y2="46875"/>
                        <a14:foregroundMark x1="68614" y1="91440" x2="80299" y2="92527"/>
                        <a14:foregroundMark x1="80299" y1="92527" x2="83152" y2="89674"/>
                        <a14:foregroundMark x1="10326" y1="4891" x2="10326" y2="4212"/>
                        <a14:backgroundMark x1="4212" y1="4484" x2="5027" y2="4891"/>
                        <a14:backgroundMark x1="14946" y1="4484" x2="14946" y2="5027"/>
                        <a14:backgroundMark x1="28533" y1="43614" x2="28533" y2="436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64791" y="1912782"/>
            <a:ext cx="2795249" cy="2795249"/>
          </a:xfrm>
          <a:prstGeom prst="rect">
            <a:avLst/>
          </a:prstGeom>
        </p:spPr>
      </p:pic>
      <p:grpSp>
        <p:nvGrpSpPr>
          <p:cNvPr id="293" name="Google Shape;2732;p41">
            <a:extLst>
              <a:ext uri="{FF2B5EF4-FFF2-40B4-BE49-F238E27FC236}">
                <a16:creationId xmlns:a16="http://schemas.microsoft.com/office/drawing/2014/main" id="{4DD2F563-F486-4BF9-901E-5E7B5AD2A934}"/>
              </a:ext>
            </a:extLst>
          </p:cNvPr>
          <p:cNvGrpSpPr/>
          <p:nvPr/>
        </p:nvGrpSpPr>
        <p:grpSpPr>
          <a:xfrm>
            <a:off x="4987038" y="2811195"/>
            <a:ext cx="243987" cy="339453"/>
            <a:chOff x="4661686" y="366694"/>
            <a:chExt cx="243987" cy="339453"/>
          </a:xfrm>
        </p:grpSpPr>
        <p:sp>
          <p:nvSpPr>
            <p:cNvPr id="294" name="Google Shape;2733;p41">
              <a:extLst>
                <a:ext uri="{FF2B5EF4-FFF2-40B4-BE49-F238E27FC236}">
                  <a16:creationId xmlns:a16="http://schemas.microsoft.com/office/drawing/2014/main" id="{25030DE3-6C45-4C67-BA45-EDBF0C75B3D1}"/>
                </a:ext>
              </a:extLst>
            </p:cNvPr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734;p41">
              <a:extLst>
                <a:ext uri="{FF2B5EF4-FFF2-40B4-BE49-F238E27FC236}">
                  <a16:creationId xmlns:a16="http://schemas.microsoft.com/office/drawing/2014/main" id="{77D4BD1F-9915-4FEB-BCAD-4B87F169B783}"/>
                </a:ext>
              </a:extLst>
            </p:cNvPr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735;p41">
              <a:extLst>
                <a:ext uri="{FF2B5EF4-FFF2-40B4-BE49-F238E27FC236}">
                  <a16:creationId xmlns:a16="http://schemas.microsoft.com/office/drawing/2014/main" id="{5BF412E0-09F0-4C80-93D7-6FBAE041741F}"/>
                </a:ext>
              </a:extLst>
            </p:cNvPr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736;p41">
              <a:extLst>
                <a:ext uri="{FF2B5EF4-FFF2-40B4-BE49-F238E27FC236}">
                  <a16:creationId xmlns:a16="http://schemas.microsoft.com/office/drawing/2014/main" id="{F9DFB40A-C742-40B4-888C-CF0D7B6747FE}"/>
                </a:ext>
              </a:extLst>
            </p:cNvPr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737;p41">
              <a:extLst>
                <a:ext uri="{FF2B5EF4-FFF2-40B4-BE49-F238E27FC236}">
                  <a16:creationId xmlns:a16="http://schemas.microsoft.com/office/drawing/2014/main" id="{2449C70D-2496-45BA-BDC3-105B69DDBCE2}"/>
                </a:ext>
              </a:extLst>
            </p:cNvPr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738;p41">
              <a:extLst>
                <a:ext uri="{FF2B5EF4-FFF2-40B4-BE49-F238E27FC236}">
                  <a16:creationId xmlns:a16="http://schemas.microsoft.com/office/drawing/2014/main" id="{84B529C3-5C6E-4D13-AFD2-D3B3FC81FCA1}"/>
                </a:ext>
              </a:extLst>
            </p:cNvPr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" name="Google Shape;3262;p45">
            <a:extLst>
              <a:ext uri="{FF2B5EF4-FFF2-40B4-BE49-F238E27FC236}">
                <a16:creationId xmlns:a16="http://schemas.microsoft.com/office/drawing/2014/main" id="{B71ED8C2-40E4-4EC4-BC6E-BE2B1ED6B2C5}"/>
              </a:ext>
            </a:extLst>
          </p:cNvPr>
          <p:cNvGrpSpPr/>
          <p:nvPr/>
        </p:nvGrpSpPr>
        <p:grpSpPr>
          <a:xfrm>
            <a:off x="3363619" y="696155"/>
            <a:ext cx="509592" cy="311074"/>
            <a:chOff x="457700" y="536404"/>
            <a:chExt cx="509592" cy="311074"/>
          </a:xfrm>
        </p:grpSpPr>
        <p:sp>
          <p:nvSpPr>
            <p:cNvPr id="301" name="Google Shape;3263;p45">
              <a:extLst>
                <a:ext uri="{FF2B5EF4-FFF2-40B4-BE49-F238E27FC236}">
                  <a16:creationId xmlns:a16="http://schemas.microsoft.com/office/drawing/2014/main" id="{FB46502A-5EEB-43C6-B469-77F92A6998BF}"/>
                </a:ext>
              </a:extLst>
            </p:cNvPr>
            <p:cNvSpPr/>
            <p:nvPr/>
          </p:nvSpPr>
          <p:spPr>
            <a:xfrm>
              <a:off x="466627" y="536404"/>
              <a:ext cx="286744" cy="207882"/>
            </a:xfrm>
            <a:custGeom>
              <a:avLst/>
              <a:gdLst/>
              <a:ahLst/>
              <a:cxnLst/>
              <a:rect l="l" t="t" r="r" b="b"/>
              <a:pathLst>
                <a:path w="23547" h="17071" extrusionOk="0">
                  <a:moveTo>
                    <a:pt x="23547" y="3827"/>
                  </a:moveTo>
                  <a:lnTo>
                    <a:pt x="23547" y="3829"/>
                  </a:lnTo>
                  <a:lnTo>
                    <a:pt x="23547" y="3829"/>
                  </a:lnTo>
                  <a:cubicBezTo>
                    <a:pt x="23547" y="3832"/>
                    <a:pt x="23547" y="3835"/>
                    <a:pt x="23547" y="3837"/>
                  </a:cubicBezTo>
                  <a:cubicBezTo>
                    <a:pt x="23547" y="3837"/>
                    <a:pt x="23547" y="3827"/>
                    <a:pt x="23547" y="3827"/>
                  </a:cubicBezTo>
                  <a:close/>
                  <a:moveTo>
                    <a:pt x="17512" y="0"/>
                  </a:moveTo>
                  <a:cubicBezTo>
                    <a:pt x="15612" y="0"/>
                    <a:pt x="13735" y="553"/>
                    <a:pt x="12671" y="1600"/>
                  </a:cubicBezTo>
                  <a:cubicBezTo>
                    <a:pt x="11498" y="2762"/>
                    <a:pt x="10919" y="4052"/>
                    <a:pt x="10926" y="5332"/>
                  </a:cubicBezTo>
                  <a:lnTo>
                    <a:pt x="10926" y="5332"/>
                  </a:lnTo>
                  <a:lnTo>
                    <a:pt x="10915" y="7252"/>
                  </a:lnTo>
                  <a:cubicBezTo>
                    <a:pt x="10915" y="8012"/>
                    <a:pt x="11108" y="8762"/>
                    <a:pt x="11504" y="9479"/>
                  </a:cubicBezTo>
                  <a:cubicBezTo>
                    <a:pt x="10284" y="9209"/>
                    <a:pt x="8991" y="9071"/>
                    <a:pt x="7693" y="9071"/>
                  </a:cubicBezTo>
                  <a:cubicBezTo>
                    <a:pt x="5848" y="9071"/>
                    <a:pt x="3995" y="9350"/>
                    <a:pt x="2330" y="9928"/>
                  </a:cubicBezTo>
                  <a:cubicBezTo>
                    <a:pt x="792" y="10451"/>
                    <a:pt x="0" y="11390"/>
                    <a:pt x="49" y="12318"/>
                  </a:cubicBezTo>
                  <a:lnTo>
                    <a:pt x="49" y="12318"/>
                  </a:lnTo>
                  <a:lnTo>
                    <a:pt x="39" y="14168"/>
                  </a:lnTo>
                  <a:cubicBezTo>
                    <a:pt x="39" y="14863"/>
                    <a:pt x="488" y="15559"/>
                    <a:pt x="1420" y="16094"/>
                  </a:cubicBezTo>
                  <a:cubicBezTo>
                    <a:pt x="2531" y="16734"/>
                    <a:pt x="4007" y="17071"/>
                    <a:pt x="5507" y="17071"/>
                  </a:cubicBezTo>
                  <a:cubicBezTo>
                    <a:pt x="6318" y="17071"/>
                    <a:pt x="7136" y="16972"/>
                    <a:pt x="7907" y="16769"/>
                  </a:cubicBezTo>
                  <a:lnTo>
                    <a:pt x="17595" y="14189"/>
                  </a:lnTo>
                  <a:lnTo>
                    <a:pt x="22915" y="7413"/>
                  </a:lnTo>
                  <a:cubicBezTo>
                    <a:pt x="23333" y="6888"/>
                    <a:pt x="23536" y="6321"/>
                    <a:pt x="23536" y="5764"/>
                  </a:cubicBezTo>
                  <a:lnTo>
                    <a:pt x="23547" y="3829"/>
                  </a:lnTo>
                  <a:lnTo>
                    <a:pt x="23547" y="3829"/>
                  </a:lnTo>
                  <a:cubicBezTo>
                    <a:pt x="23543" y="2772"/>
                    <a:pt x="22837" y="1737"/>
                    <a:pt x="21492" y="958"/>
                  </a:cubicBezTo>
                  <a:cubicBezTo>
                    <a:pt x="20373" y="311"/>
                    <a:pt x="18935" y="0"/>
                    <a:pt x="17512" y="0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264;p45">
              <a:extLst>
                <a:ext uri="{FF2B5EF4-FFF2-40B4-BE49-F238E27FC236}">
                  <a16:creationId xmlns:a16="http://schemas.microsoft.com/office/drawing/2014/main" id="{3A8C1BC5-7176-4733-8ABA-43E0097C0A9C}"/>
                </a:ext>
              </a:extLst>
            </p:cNvPr>
            <p:cNvSpPr/>
            <p:nvPr/>
          </p:nvSpPr>
          <p:spPr>
            <a:xfrm>
              <a:off x="745674" y="582995"/>
              <a:ext cx="7696" cy="43681"/>
            </a:xfrm>
            <a:custGeom>
              <a:avLst/>
              <a:gdLst/>
              <a:ahLst/>
              <a:cxnLst/>
              <a:rect l="l" t="t" r="r" b="b"/>
              <a:pathLst>
                <a:path w="632" h="3587" extrusionOk="0">
                  <a:moveTo>
                    <a:pt x="632" y="1"/>
                  </a:moveTo>
                  <a:cubicBezTo>
                    <a:pt x="621" y="557"/>
                    <a:pt x="418" y="1125"/>
                    <a:pt x="0" y="1660"/>
                  </a:cubicBezTo>
                  <a:lnTo>
                    <a:pt x="0" y="3587"/>
                  </a:lnTo>
                  <a:cubicBezTo>
                    <a:pt x="418" y="3062"/>
                    <a:pt x="621" y="2495"/>
                    <a:pt x="621" y="1938"/>
                  </a:cubicBezTo>
                  <a:lnTo>
                    <a:pt x="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265;p45">
              <a:extLst>
                <a:ext uri="{FF2B5EF4-FFF2-40B4-BE49-F238E27FC236}">
                  <a16:creationId xmlns:a16="http://schemas.microsoft.com/office/drawing/2014/main" id="{8DDC2BD0-7042-4127-AE66-202BE43B90B0}"/>
                </a:ext>
              </a:extLst>
            </p:cNvPr>
            <p:cNvSpPr/>
            <p:nvPr/>
          </p:nvSpPr>
          <p:spPr>
            <a:xfrm>
              <a:off x="599532" y="601127"/>
              <a:ext cx="45909" cy="87605"/>
            </a:xfrm>
            <a:custGeom>
              <a:avLst/>
              <a:gdLst/>
              <a:ahLst/>
              <a:cxnLst/>
              <a:rect l="l" t="t" r="r" b="b"/>
              <a:pathLst>
                <a:path w="3770" h="7194" extrusionOk="0">
                  <a:moveTo>
                    <a:pt x="12" y="0"/>
                  </a:moveTo>
                  <a:lnTo>
                    <a:pt x="1" y="1937"/>
                  </a:lnTo>
                  <a:cubicBezTo>
                    <a:pt x="1" y="3853"/>
                    <a:pt x="1286" y="5759"/>
                    <a:pt x="3758" y="7193"/>
                  </a:cubicBezTo>
                  <a:lnTo>
                    <a:pt x="3769" y="5266"/>
                  </a:lnTo>
                  <a:cubicBezTo>
                    <a:pt x="1286" y="3832"/>
                    <a:pt x="1" y="1927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266;p45">
              <a:extLst>
                <a:ext uri="{FF2B5EF4-FFF2-40B4-BE49-F238E27FC236}">
                  <a16:creationId xmlns:a16="http://schemas.microsoft.com/office/drawing/2014/main" id="{0AE53A57-BE57-4EE5-A5F3-686E09DE825E}"/>
                </a:ext>
              </a:extLst>
            </p:cNvPr>
            <p:cNvSpPr/>
            <p:nvPr/>
          </p:nvSpPr>
          <p:spPr>
            <a:xfrm>
              <a:off x="645295" y="665254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0"/>
                  </a:moveTo>
                  <a:lnTo>
                    <a:pt x="0" y="1927"/>
                  </a:lnTo>
                  <a:lnTo>
                    <a:pt x="504" y="2216"/>
                  </a:lnTo>
                  <a:lnTo>
                    <a:pt x="504" y="27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267;p45">
              <a:extLst>
                <a:ext uri="{FF2B5EF4-FFF2-40B4-BE49-F238E27FC236}">
                  <a16:creationId xmlns:a16="http://schemas.microsoft.com/office/drawing/2014/main" id="{0FE9074F-008C-42D5-AB70-95EE747940FC}"/>
                </a:ext>
              </a:extLst>
            </p:cNvPr>
            <p:cNvSpPr/>
            <p:nvPr/>
          </p:nvSpPr>
          <p:spPr>
            <a:xfrm>
              <a:off x="585065" y="536404"/>
              <a:ext cx="175356" cy="149333"/>
            </a:xfrm>
            <a:custGeom>
              <a:avLst/>
              <a:gdLst/>
              <a:ahLst/>
              <a:cxnLst/>
              <a:rect l="l" t="t" r="r" b="b"/>
              <a:pathLst>
                <a:path w="14400" h="12263" extrusionOk="0">
                  <a:moveTo>
                    <a:pt x="7786" y="0"/>
                  </a:moveTo>
                  <a:cubicBezTo>
                    <a:pt x="5886" y="0"/>
                    <a:pt x="4009" y="553"/>
                    <a:pt x="2945" y="1600"/>
                  </a:cubicBezTo>
                  <a:cubicBezTo>
                    <a:pt x="1" y="4501"/>
                    <a:pt x="836" y="8194"/>
                    <a:pt x="4957" y="10581"/>
                  </a:cubicBezTo>
                  <a:lnTo>
                    <a:pt x="5450" y="10860"/>
                  </a:lnTo>
                  <a:lnTo>
                    <a:pt x="7869" y="12262"/>
                  </a:lnTo>
                  <a:lnTo>
                    <a:pt x="13189" y="5486"/>
                  </a:lnTo>
                  <a:cubicBezTo>
                    <a:pt x="14399" y="3955"/>
                    <a:pt x="13821" y="2146"/>
                    <a:pt x="11766" y="958"/>
                  </a:cubicBezTo>
                  <a:cubicBezTo>
                    <a:pt x="10647" y="311"/>
                    <a:pt x="9209" y="0"/>
                    <a:pt x="7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268;p45">
              <a:extLst>
                <a:ext uri="{FF2B5EF4-FFF2-40B4-BE49-F238E27FC236}">
                  <a16:creationId xmlns:a16="http://schemas.microsoft.com/office/drawing/2014/main" id="{A28C3E81-978B-459A-AE60-A8FBFCADC83C}"/>
                </a:ext>
              </a:extLst>
            </p:cNvPr>
            <p:cNvSpPr/>
            <p:nvPr/>
          </p:nvSpPr>
          <p:spPr>
            <a:xfrm>
              <a:off x="680877" y="603198"/>
              <a:ext cx="64809" cy="105993"/>
            </a:xfrm>
            <a:custGeom>
              <a:avLst/>
              <a:gdLst/>
              <a:ahLst/>
              <a:cxnLst/>
              <a:rect l="l" t="t" r="r" b="b"/>
              <a:pathLst>
                <a:path w="5322" h="8704" extrusionOk="0">
                  <a:moveTo>
                    <a:pt x="5321" y="1"/>
                  </a:moveTo>
                  <a:lnTo>
                    <a:pt x="1" y="6777"/>
                  </a:lnTo>
                  <a:lnTo>
                    <a:pt x="1" y="8704"/>
                  </a:lnTo>
                  <a:lnTo>
                    <a:pt x="5321" y="1928"/>
                  </a:lnTo>
                  <a:lnTo>
                    <a:pt x="5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269;p45">
              <a:extLst>
                <a:ext uri="{FF2B5EF4-FFF2-40B4-BE49-F238E27FC236}">
                  <a16:creationId xmlns:a16="http://schemas.microsoft.com/office/drawing/2014/main" id="{7B8911AD-F88E-4872-B78E-AD63A4F5305E}"/>
                </a:ext>
              </a:extLst>
            </p:cNvPr>
            <p:cNvSpPr/>
            <p:nvPr/>
          </p:nvSpPr>
          <p:spPr>
            <a:xfrm>
              <a:off x="651420" y="668640"/>
              <a:ext cx="29470" cy="40551"/>
            </a:xfrm>
            <a:custGeom>
              <a:avLst/>
              <a:gdLst/>
              <a:ahLst/>
              <a:cxnLst/>
              <a:rect l="l" t="t" r="r" b="b"/>
              <a:pathLst>
                <a:path w="2420" h="3330" extrusionOk="0">
                  <a:moveTo>
                    <a:pt x="1" y="1"/>
                  </a:moveTo>
                  <a:lnTo>
                    <a:pt x="1" y="1938"/>
                  </a:lnTo>
                  <a:lnTo>
                    <a:pt x="2420" y="3330"/>
                  </a:lnTo>
                  <a:lnTo>
                    <a:pt x="2420" y="14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270;p45">
              <a:extLst>
                <a:ext uri="{FF2B5EF4-FFF2-40B4-BE49-F238E27FC236}">
                  <a16:creationId xmlns:a16="http://schemas.microsoft.com/office/drawing/2014/main" id="{A3352BC9-7DBB-402A-856A-C597730261EE}"/>
                </a:ext>
              </a:extLst>
            </p:cNvPr>
            <p:cNvSpPr/>
            <p:nvPr/>
          </p:nvSpPr>
          <p:spPr>
            <a:xfrm>
              <a:off x="493161" y="665193"/>
              <a:ext cx="73016" cy="38457"/>
            </a:xfrm>
            <a:custGeom>
              <a:avLst/>
              <a:gdLst/>
              <a:ahLst/>
              <a:cxnLst/>
              <a:rect l="l" t="t" r="r" b="b"/>
              <a:pathLst>
                <a:path w="5996" h="3158" extrusionOk="0">
                  <a:moveTo>
                    <a:pt x="2994" y="0"/>
                  </a:moveTo>
                  <a:cubicBezTo>
                    <a:pt x="2297" y="0"/>
                    <a:pt x="1601" y="155"/>
                    <a:pt x="1071" y="466"/>
                  </a:cubicBezTo>
                  <a:cubicBezTo>
                    <a:pt x="1" y="1076"/>
                    <a:pt x="11" y="2082"/>
                    <a:pt x="1082" y="2692"/>
                  </a:cubicBezTo>
                  <a:cubicBezTo>
                    <a:pt x="1612" y="3003"/>
                    <a:pt x="2310" y="3158"/>
                    <a:pt x="3009" y="3158"/>
                  </a:cubicBezTo>
                  <a:cubicBezTo>
                    <a:pt x="3707" y="3158"/>
                    <a:pt x="4406" y="3003"/>
                    <a:pt x="4936" y="2692"/>
                  </a:cubicBezTo>
                  <a:cubicBezTo>
                    <a:pt x="5996" y="2082"/>
                    <a:pt x="5985" y="1076"/>
                    <a:pt x="4925" y="466"/>
                  </a:cubicBezTo>
                  <a:cubicBezTo>
                    <a:pt x="4390" y="155"/>
                    <a:pt x="3691" y="0"/>
                    <a:pt x="2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271;p45">
              <a:extLst>
                <a:ext uri="{FF2B5EF4-FFF2-40B4-BE49-F238E27FC236}">
                  <a16:creationId xmlns:a16="http://schemas.microsoft.com/office/drawing/2014/main" id="{D54518B8-FAB3-4F11-8F80-DFA50C9ACD28}"/>
                </a:ext>
              </a:extLst>
            </p:cNvPr>
            <p:cNvSpPr/>
            <p:nvPr/>
          </p:nvSpPr>
          <p:spPr>
            <a:xfrm>
              <a:off x="562902" y="685725"/>
              <a:ext cx="117988" cy="54884"/>
            </a:xfrm>
            <a:custGeom>
              <a:avLst/>
              <a:gdLst/>
              <a:ahLst/>
              <a:cxnLst/>
              <a:rect l="l" t="t" r="r" b="b"/>
              <a:pathLst>
                <a:path w="9689" h="4507" extrusionOk="0">
                  <a:moveTo>
                    <a:pt x="9689" y="0"/>
                  </a:moveTo>
                  <a:lnTo>
                    <a:pt x="1" y="2569"/>
                  </a:lnTo>
                  <a:lnTo>
                    <a:pt x="1" y="4507"/>
                  </a:lnTo>
                  <a:lnTo>
                    <a:pt x="9689" y="1927"/>
                  </a:lnTo>
                  <a:lnTo>
                    <a:pt x="9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272;p45">
              <a:extLst>
                <a:ext uri="{FF2B5EF4-FFF2-40B4-BE49-F238E27FC236}">
                  <a16:creationId xmlns:a16="http://schemas.microsoft.com/office/drawing/2014/main" id="{5FCD1D74-9D41-47AA-9FE4-BE4EDE35B325}"/>
                </a:ext>
              </a:extLst>
            </p:cNvPr>
            <p:cNvSpPr/>
            <p:nvPr/>
          </p:nvSpPr>
          <p:spPr>
            <a:xfrm>
              <a:off x="457700" y="646891"/>
              <a:ext cx="223189" cy="73893"/>
            </a:xfrm>
            <a:custGeom>
              <a:avLst/>
              <a:gdLst/>
              <a:ahLst/>
              <a:cxnLst/>
              <a:rect l="l" t="t" r="r" b="b"/>
              <a:pathLst>
                <a:path w="18328" h="6068" extrusionOk="0">
                  <a:moveTo>
                    <a:pt x="5906" y="1503"/>
                  </a:moveTo>
                  <a:cubicBezTo>
                    <a:pt x="6603" y="1503"/>
                    <a:pt x="7302" y="1658"/>
                    <a:pt x="7837" y="1969"/>
                  </a:cubicBezTo>
                  <a:cubicBezTo>
                    <a:pt x="8897" y="2579"/>
                    <a:pt x="8908" y="3585"/>
                    <a:pt x="7848" y="4195"/>
                  </a:cubicBezTo>
                  <a:cubicBezTo>
                    <a:pt x="7318" y="4506"/>
                    <a:pt x="6619" y="4661"/>
                    <a:pt x="5921" y="4661"/>
                  </a:cubicBezTo>
                  <a:cubicBezTo>
                    <a:pt x="5222" y="4661"/>
                    <a:pt x="4524" y="4506"/>
                    <a:pt x="3994" y="4195"/>
                  </a:cubicBezTo>
                  <a:cubicBezTo>
                    <a:pt x="2923" y="3585"/>
                    <a:pt x="2913" y="2579"/>
                    <a:pt x="3983" y="1969"/>
                  </a:cubicBezTo>
                  <a:cubicBezTo>
                    <a:pt x="4513" y="1658"/>
                    <a:pt x="5209" y="1503"/>
                    <a:pt x="5906" y="1503"/>
                  </a:cubicBezTo>
                  <a:close/>
                  <a:moveTo>
                    <a:pt x="8440" y="1"/>
                  </a:moveTo>
                  <a:cubicBezTo>
                    <a:pt x="6593" y="1"/>
                    <a:pt x="4735" y="281"/>
                    <a:pt x="3063" y="855"/>
                  </a:cubicBezTo>
                  <a:cubicBezTo>
                    <a:pt x="440" y="1744"/>
                    <a:pt x="1" y="3842"/>
                    <a:pt x="2163" y="5084"/>
                  </a:cubicBezTo>
                  <a:cubicBezTo>
                    <a:pt x="3264" y="5728"/>
                    <a:pt x="4737" y="6067"/>
                    <a:pt x="6231" y="6067"/>
                  </a:cubicBezTo>
                  <a:cubicBezTo>
                    <a:pt x="7047" y="6067"/>
                    <a:pt x="7869" y="5966"/>
                    <a:pt x="8640" y="5758"/>
                  </a:cubicBezTo>
                  <a:lnTo>
                    <a:pt x="18328" y="3189"/>
                  </a:lnTo>
                  <a:lnTo>
                    <a:pt x="15909" y="1787"/>
                  </a:lnTo>
                  <a:cubicBezTo>
                    <a:pt x="13872" y="612"/>
                    <a:pt x="11169" y="1"/>
                    <a:pt x="8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273;p45">
              <a:extLst>
                <a:ext uri="{FF2B5EF4-FFF2-40B4-BE49-F238E27FC236}">
                  <a16:creationId xmlns:a16="http://schemas.microsoft.com/office/drawing/2014/main" id="{234D59C4-AA63-42BE-B150-B28732C8DDDB}"/>
                </a:ext>
              </a:extLst>
            </p:cNvPr>
            <p:cNvSpPr/>
            <p:nvPr/>
          </p:nvSpPr>
          <p:spPr>
            <a:xfrm>
              <a:off x="467089" y="685457"/>
              <a:ext cx="95825" cy="58830"/>
            </a:xfrm>
            <a:custGeom>
              <a:avLst/>
              <a:gdLst/>
              <a:ahLst/>
              <a:cxnLst/>
              <a:rect l="l" t="t" r="r" b="b"/>
              <a:pathLst>
                <a:path w="7869" h="4831" extrusionOk="0">
                  <a:moveTo>
                    <a:pt x="11" y="1"/>
                  </a:moveTo>
                  <a:lnTo>
                    <a:pt x="1" y="1928"/>
                  </a:lnTo>
                  <a:cubicBezTo>
                    <a:pt x="1" y="2623"/>
                    <a:pt x="450" y="3319"/>
                    <a:pt x="1382" y="3854"/>
                  </a:cubicBezTo>
                  <a:cubicBezTo>
                    <a:pt x="2493" y="4494"/>
                    <a:pt x="3969" y="4831"/>
                    <a:pt x="5469" y="4831"/>
                  </a:cubicBezTo>
                  <a:cubicBezTo>
                    <a:pt x="6280" y="4831"/>
                    <a:pt x="7098" y="4732"/>
                    <a:pt x="7869" y="4529"/>
                  </a:cubicBezTo>
                  <a:lnTo>
                    <a:pt x="7869" y="2591"/>
                  </a:lnTo>
                  <a:cubicBezTo>
                    <a:pt x="7103" y="2798"/>
                    <a:pt x="6286" y="2898"/>
                    <a:pt x="5476" y="2898"/>
                  </a:cubicBezTo>
                  <a:cubicBezTo>
                    <a:pt x="3976" y="2898"/>
                    <a:pt x="2497" y="2556"/>
                    <a:pt x="1392" y="1917"/>
                  </a:cubicBezTo>
                  <a:cubicBezTo>
                    <a:pt x="450" y="1382"/>
                    <a:pt x="11" y="686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274;p45">
              <a:extLst>
                <a:ext uri="{FF2B5EF4-FFF2-40B4-BE49-F238E27FC236}">
                  <a16:creationId xmlns:a16="http://schemas.microsoft.com/office/drawing/2014/main" id="{F74DB174-312E-4347-B770-0A9D3D8E42E3}"/>
                </a:ext>
              </a:extLst>
            </p:cNvPr>
            <p:cNvSpPr/>
            <p:nvPr/>
          </p:nvSpPr>
          <p:spPr>
            <a:xfrm>
              <a:off x="532008" y="643420"/>
              <a:ext cx="243136" cy="153997"/>
            </a:xfrm>
            <a:custGeom>
              <a:avLst/>
              <a:gdLst/>
              <a:ahLst/>
              <a:cxnLst/>
              <a:rect l="l" t="t" r="r" b="b"/>
              <a:pathLst>
                <a:path w="19966" h="12646" extrusionOk="0">
                  <a:moveTo>
                    <a:pt x="17605" y="1"/>
                  </a:moveTo>
                  <a:cubicBezTo>
                    <a:pt x="17549" y="1"/>
                    <a:pt x="17490" y="2"/>
                    <a:pt x="17429" y="6"/>
                  </a:cubicBezTo>
                  <a:cubicBezTo>
                    <a:pt x="17043" y="27"/>
                    <a:pt x="16733" y="113"/>
                    <a:pt x="16615" y="156"/>
                  </a:cubicBezTo>
                  <a:cubicBezTo>
                    <a:pt x="16529" y="177"/>
                    <a:pt x="16422" y="220"/>
                    <a:pt x="16337" y="252"/>
                  </a:cubicBezTo>
                  <a:cubicBezTo>
                    <a:pt x="16208" y="316"/>
                    <a:pt x="16037" y="402"/>
                    <a:pt x="15908" y="466"/>
                  </a:cubicBezTo>
                  <a:cubicBezTo>
                    <a:pt x="14324" y="1387"/>
                    <a:pt x="15512" y="1429"/>
                    <a:pt x="13864" y="2521"/>
                  </a:cubicBezTo>
                  <a:cubicBezTo>
                    <a:pt x="13853" y="2521"/>
                    <a:pt x="13853" y="2532"/>
                    <a:pt x="13842" y="2532"/>
                  </a:cubicBezTo>
                  <a:cubicBezTo>
                    <a:pt x="13147" y="2992"/>
                    <a:pt x="12515" y="3399"/>
                    <a:pt x="12172" y="3624"/>
                  </a:cubicBezTo>
                  <a:cubicBezTo>
                    <a:pt x="11284" y="4191"/>
                    <a:pt x="10385" y="4769"/>
                    <a:pt x="9485" y="5337"/>
                  </a:cubicBezTo>
                  <a:cubicBezTo>
                    <a:pt x="8137" y="6204"/>
                    <a:pt x="6970" y="6942"/>
                    <a:pt x="5717" y="7777"/>
                  </a:cubicBezTo>
                  <a:cubicBezTo>
                    <a:pt x="4979" y="8259"/>
                    <a:pt x="3865" y="9009"/>
                    <a:pt x="3148" y="9522"/>
                  </a:cubicBezTo>
                  <a:cubicBezTo>
                    <a:pt x="2773" y="9779"/>
                    <a:pt x="2217" y="10175"/>
                    <a:pt x="1735" y="10561"/>
                  </a:cubicBezTo>
                  <a:cubicBezTo>
                    <a:pt x="1564" y="10689"/>
                    <a:pt x="1339" y="10871"/>
                    <a:pt x="1178" y="11010"/>
                  </a:cubicBezTo>
                  <a:cubicBezTo>
                    <a:pt x="1007" y="11150"/>
                    <a:pt x="793" y="11342"/>
                    <a:pt x="632" y="11492"/>
                  </a:cubicBezTo>
                  <a:cubicBezTo>
                    <a:pt x="632" y="11492"/>
                    <a:pt x="333" y="11781"/>
                    <a:pt x="193" y="11985"/>
                  </a:cubicBezTo>
                  <a:cubicBezTo>
                    <a:pt x="140" y="12049"/>
                    <a:pt x="97" y="12124"/>
                    <a:pt x="44" y="12231"/>
                  </a:cubicBezTo>
                  <a:cubicBezTo>
                    <a:pt x="33" y="12252"/>
                    <a:pt x="22" y="12274"/>
                    <a:pt x="22" y="12295"/>
                  </a:cubicBezTo>
                  <a:cubicBezTo>
                    <a:pt x="11" y="12327"/>
                    <a:pt x="1" y="12370"/>
                    <a:pt x="1" y="12402"/>
                  </a:cubicBezTo>
                  <a:cubicBezTo>
                    <a:pt x="1" y="12466"/>
                    <a:pt x="22" y="12584"/>
                    <a:pt x="193" y="12627"/>
                  </a:cubicBezTo>
                  <a:cubicBezTo>
                    <a:pt x="254" y="12641"/>
                    <a:pt x="322" y="12646"/>
                    <a:pt x="390" y="12646"/>
                  </a:cubicBezTo>
                  <a:cubicBezTo>
                    <a:pt x="585" y="12646"/>
                    <a:pt x="780" y="12603"/>
                    <a:pt x="804" y="12595"/>
                  </a:cubicBezTo>
                  <a:cubicBezTo>
                    <a:pt x="986" y="12552"/>
                    <a:pt x="1210" y="12488"/>
                    <a:pt x="1382" y="12434"/>
                  </a:cubicBezTo>
                  <a:cubicBezTo>
                    <a:pt x="1542" y="12391"/>
                    <a:pt x="1756" y="12316"/>
                    <a:pt x="1917" y="12252"/>
                  </a:cubicBezTo>
                  <a:cubicBezTo>
                    <a:pt x="2206" y="12145"/>
                    <a:pt x="2763" y="11920"/>
                    <a:pt x="3384" y="11642"/>
                  </a:cubicBezTo>
                  <a:cubicBezTo>
                    <a:pt x="3897" y="11417"/>
                    <a:pt x="4572" y="11096"/>
                    <a:pt x="5086" y="10850"/>
                  </a:cubicBezTo>
                  <a:cubicBezTo>
                    <a:pt x="5525" y="10636"/>
                    <a:pt x="6317" y="10250"/>
                    <a:pt x="6980" y="9908"/>
                  </a:cubicBezTo>
                  <a:cubicBezTo>
                    <a:pt x="7890" y="9437"/>
                    <a:pt x="8212" y="9276"/>
                    <a:pt x="8972" y="8880"/>
                  </a:cubicBezTo>
                  <a:cubicBezTo>
                    <a:pt x="9271" y="8730"/>
                    <a:pt x="9667" y="8516"/>
                    <a:pt x="9967" y="8356"/>
                  </a:cubicBezTo>
                  <a:cubicBezTo>
                    <a:pt x="10267" y="8206"/>
                    <a:pt x="10674" y="8002"/>
                    <a:pt x="10963" y="7831"/>
                  </a:cubicBezTo>
                  <a:cubicBezTo>
                    <a:pt x="11530" y="7510"/>
                    <a:pt x="12312" y="7124"/>
                    <a:pt x="12879" y="6825"/>
                  </a:cubicBezTo>
                  <a:cubicBezTo>
                    <a:pt x="13157" y="6686"/>
                    <a:pt x="13521" y="6493"/>
                    <a:pt x="13789" y="6354"/>
                  </a:cubicBezTo>
                  <a:cubicBezTo>
                    <a:pt x="14506" y="5979"/>
                    <a:pt x="14506" y="5979"/>
                    <a:pt x="15534" y="5454"/>
                  </a:cubicBezTo>
                  <a:cubicBezTo>
                    <a:pt x="15545" y="5444"/>
                    <a:pt x="15555" y="5444"/>
                    <a:pt x="15566" y="5433"/>
                  </a:cubicBezTo>
                  <a:cubicBezTo>
                    <a:pt x="16192" y="5116"/>
                    <a:pt x="16524" y="5047"/>
                    <a:pt x="16764" y="5047"/>
                  </a:cubicBezTo>
                  <a:cubicBezTo>
                    <a:pt x="16950" y="5047"/>
                    <a:pt x="17082" y="5089"/>
                    <a:pt x="17252" y="5089"/>
                  </a:cubicBezTo>
                  <a:cubicBezTo>
                    <a:pt x="17478" y="5089"/>
                    <a:pt x="17774" y="5015"/>
                    <a:pt x="18360" y="4673"/>
                  </a:cubicBezTo>
                  <a:cubicBezTo>
                    <a:pt x="18563" y="4555"/>
                    <a:pt x="18692" y="4470"/>
                    <a:pt x="18863" y="4320"/>
                  </a:cubicBezTo>
                  <a:cubicBezTo>
                    <a:pt x="19056" y="4159"/>
                    <a:pt x="19238" y="3956"/>
                    <a:pt x="19248" y="3934"/>
                  </a:cubicBezTo>
                  <a:cubicBezTo>
                    <a:pt x="19334" y="3838"/>
                    <a:pt x="19441" y="3699"/>
                    <a:pt x="19505" y="3592"/>
                  </a:cubicBezTo>
                  <a:cubicBezTo>
                    <a:pt x="19559" y="3506"/>
                    <a:pt x="19623" y="3399"/>
                    <a:pt x="19666" y="3313"/>
                  </a:cubicBezTo>
                  <a:cubicBezTo>
                    <a:pt x="19666" y="3313"/>
                    <a:pt x="19784" y="3089"/>
                    <a:pt x="19869" y="2800"/>
                  </a:cubicBezTo>
                  <a:cubicBezTo>
                    <a:pt x="19966" y="2425"/>
                    <a:pt x="19955" y="2136"/>
                    <a:pt x="19955" y="2104"/>
                  </a:cubicBezTo>
                  <a:cubicBezTo>
                    <a:pt x="19955" y="2061"/>
                    <a:pt x="19955" y="2007"/>
                    <a:pt x="19944" y="1965"/>
                  </a:cubicBezTo>
                  <a:cubicBezTo>
                    <a:pt x="19934" y="1793"/>
                    <a:pt x="19934" y="1793"/>
                    <a:pt x="19912" y="1718"/>
                  </a:cubicBezTo>
                  <a:cubicBezTo>
                    <a:pt x="19869" y="1526"/>
                    <a:pt x="19837" y="1429"/>
                    <a:pt x="19794" y="1322"/>
                  </a:cubicBezTo>
                  <a:cubicBezTo>
                    <a:pt x="19794" y="1322"/>
                    <a:pt x="19762" y="1247"/>
                    <a:pt x="19719" y="1162"/>
                  </a:cubicBezTo>
                  <a:cubicBezTo>
                    <a:pt x="19687" y="1098"/>
                    <a:pt x="19687" y="1098"/>
                    <a:pt x="19623" y="1001"/>
                  </a:cubicBezTo>
                  <a:cubicBezTo>
                    <a:pt x="19580" y="926"/>
                    <a:pt x="19495" y="819"/>
                    <a:pt x="19452" y="776"/>
                  </a:cubicBezTo>
                  <a:cubicBezTo>
                    <a:pt x="19409" y="734"/>
                    <a:pt x="19356" y="669"/>
                    <a:pt x="19313" y="627"/>
                  </a:cubicBezTo>
                  <a:cubicBezTo>
                    <a:pt x="19281" y="605"/>
                    <a:pt x="19248" y="573"/>
                    <a:pt x="19216" y="552"/>
                  </a:cubicBezTo>
                  <a:cubicBezTo>
                    <a:pt x="19184" y="519"/>
                    <a:pt x="19141" y="487"/>
                    <a:pt x="19109" y="466"/>
                  </a:cubicBezTo>
                  <a:cubicBezTo>
                    <a:pt x="19034" y="412"/>
                    <a:pt x="18949" y="359"/>
                    <a:pt x="18874" y="316"/>
                  </a:cubicBezTo>
                  <a:cubicBezTo>
                    <a:pt x="18799" y="273"/>
                    <a:pt x="18692" y="220"/>
                    <a:pt x="18606" y="188"/>
                  </a:cubicBezTo>
                  <a:cubicBezTo>
                    <a:pt x="18563" y="166"/>
                    <a:pt x="18499" y="145"/>
                    <a:pt x="18456" y="134"/>
                  </a:cubicBezTo>
                  <a:cubicBezTo>
                    <a:pt x="18360" y="102"/>
                    <a:pt x="18231" y="70"/>
                    <a:pt x="18124" y="48"/>
                  </a:cubicBezTo>
                  <a:cubicBezTo>
                    <a:pt x="18089" y="40"/>
                    <a:pt x="17888" y="1"/>
                    <a:pt x="176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275;p45">
              <a:extLst>
                <a:ext uri="{FF2B5EF4-FFF2-40B4-BE49-F238E27FC236}">
                  <a16:creationId xmlns:a16="http://schemas.microsoft.com/office/drawing/2014/main" id="{9F18DBE5-F990-40F9-AE35-0DA7726D8D2F}"/>
                </a:ext>
              </a:extLst>
            </p:cNvPr>
            <p:cNvSpPr/>
            <p:nvPr/>
          </p:nvSpPr>
          <p:spPr>
            <a:xfrm>
              <a:off x="725727" y="643420"/>
              <a:ext cx="49416" cy="56918"/>
            </a:xfrm>
            <a:custGeom>
              <a:avLst/>
              <a:gdLst/>
              <a:ahLst/>
              <a:cxnLst/>
              <a:rect l="l" t="t" r="r" b="b"/>
              <a:pathLst>
                <a:path w="4058" h="4674" extrusionOk="0">
                  <a:moveTo>
                    <a:pt x="101" y="416"/>
                  </a:moveTo>
                  <a:lnTo>
                    <a:pt x="101" y="416"/>
                  </a:lnTo>
                  <a:cubicBezTo>
                    <a:pt x="66" y="430"/>
                    <a:pt x="33" y="447"/>
                    <a:pt x="0" y="466"/>
                  </a:cubicBezTo>
                  <a:cubicBezTo>
                    <a:pt x="32" y="450"/>
                    <a:pt x="66" y="433"/>
                    <a:pt x="101" y="416"/>
                  </a:cubicBezTo>
                  <a:close/>
                  <a:moveTo>
                    <a:pt x="1697" y="1"/>
                  </a:moveTo>
                  <a:cubicBezTo>
                    <a:pt x="1641" y="1"/>
                    <a:pt x="1582" y="2"/>
                    <a:pt x="1521" y="6"/>
                  </a:cubicBezTo>
                  <a:cubicBezTo>
                    <a:pt x="1135" y="27"/>
                    <a:pt x="825" y="113"/>
                    <a:pt x="707" y="156"/>
                  </a:cubicBezTo>
                  <a:cubicBezTo>
                    <a:pt x="621" y="177"/>
                    <a:pt x="514" y="220"/>
                    <a:pt x="429" y="252"/>
                  </a:cubicBezTo>
                  <a:cubicBezTo>
                    <a:pt x="332" y="300"/>
                    <a:pt x="210" y="361"/>
                    <a:pt x="101" y="416"/>
                  </a:cubicBezTo>
                  <a:lnTo>
                    <a:pt x="101" y="416"/>
                  </a:lnTo>
                  <a:cubicBezTo>
                    <a:pt x="208" y="371"/>
                    <a:pt x="327" y="347"/>
                    <a:pt x="454" y="347"/>
                  </a:cubicBezTo>
                  <a:cubicBezTo>
                    <a:pt x="678" y="347"/>
                    <a:pt x="930" y="420"/>
                    <a:pt x="1199" y="573"/>
                  </a:cubicBezTo>
                  <a:cubicBezTo>
                    <a:pt x="2152" y="1098"/>
                    <a:pt x="2944" y="2425"/>
                    <a:pt x="2955" y="3528"/>
                  </a:cubicBezTo>
                  <a:cubicBezTo>
                    <a:pt x="2966" y="4095"/>
                    <a:pt x="2762" y="4491"/>
                    <a:pt x="2452" y="4673"/>
                  </a:cubicBezTo>
                  <a:cubicBezTo>
                    <a:pt x="2655" y="4555"/>
                    <a:pt x="2784" y="4470"/>
                    <a:pt x="2955" y="4320"/>
                  </a:cubicBezTo>
                  <a:cubicBezTo>
                    <a:pt x="3148" y="4159"/>
                    <a:pt x="3330" y="3956"/>
                    <a:pt x="3340" y="3934"/>
                  </a:cubicBezTo>
                  <a:cubicBezTo>
                    <a:pt x="3426" y="3838"/>
                    <a:pt x="3533" y="3699"/>
                    <a:pt x="3597" y="3592"/>
                  </a:cubicBezTo>
                  <a:cubicBezTo>
                    <a:pt x="3651" y="3506"/>
                    <a:pt x="3715" y="3399"/>
                    <a:pt x="3758" y="3313"/>
                  </a:cubicBezTo>
                  <a:cubicBezTo>
                    <a:pt x="3758" y="3313"/>
                    <a:pt x="3876" y="3089"/>
                    <a:pt x="3961" y="2800"/>
                  </a:cubicBezTo>
                  <a:cubicBezTo>
                    <a:pt x="4058" y="2425"/>
                    <a:pt x="4047" y="2136"/>
                    <a:pt x="4047" y="2104"/>
                  </a:cubicBezTo>
                  <a:cubicBezTo>
                    <a:pt x="4047" y="2061"/>
                    <a:pt x="4047" y="2007"/>
                    <a:pt x="4036" y="1965"/>
                  </a:cubicBezTo>
                  <a:cubicBezTo>
                    <a:pt x="4026" y="1793"/>
                    <a:pt x="4026" y="1793"/>
                    <a:pt x="4004" y="1718"/>
                  </a:cubicBezTo>
                  <a:cubicBezTo>
                    <a:pt x="3961" y="1526"/>
                    <a:pt x="3929" y="1429"/>
                    <a:pt x="3886" y="1322"/>
                  </a:cubicBezTo>
                  <a:cubicBezTo>
                    <a:pt x="3886" y="1322"/>
                    <a:pt x="3854" y="1247"/>
                    <a:pt x="3811" y="1162"/>
                  </a:cubicBezTo>
                  <a:cubicBezTo>
                    <a:pt x="3779" y="1098"/>
                    <a:pt x="3779" y="1098"/>
                    <a:pt x="3715" y="1001"/>
                  </a:cubicBezTo>
                  <a:cubicBezTo>
                    <a:pt x="3672" y="926"/>
                    <a:pt x="3587" y="819"/>
                    <a:pt x="3544" y="776"/>
                  </a:cubicBezTo>
                  <a:cubicBezTo>
                    <a:pt x="3501" y="734"/>
                    <a:pt x="3448" y="669"/>
                    <a:pt x="3405" y="627"/>
                  </a:cubicBezTo>
                  <a:cubicBezTo>
                    <a:pt x="3373" y="605"/>
                    <a:pt x="3340" y="573"/>
                    <a:pt x="3308" y="552"/>
                  </a:cubicBezTo>
                  <a:cubicBezTo>
                    <a:pt x="3276" y="519"/>
                    <a:pt x="3233" y="487"/>
                    <a:pt x="3201" y="466"/>
                  </a:cubicBezTo>
                  <a:cubicBezTo>
                    <a:pt x="3126" y="412"/>
                    <a:pt x="3041" y="359"/>
                    <a:pt x="2966" y="316"/>
                  </a:cubicBezTo>
                  <a:cubicBezTo>
                    <a:pt x="2891" y="273"/>
                    <a:pt x="2784" y="220"/>
                    <a:pt x="2698" y="188"/>
                  </a:cubicBezTo>
                  <a:cubicBezTo>
                    <a:pt x="2655" y="166"/>
                    <a:pt x="2591" y="145"/>
                    <a:pt x="2548" y="134"/>
                  </a:cubicBezTo>
                  <a:cubicBezTo>
                    <a:pt x="2452" y="102"/>
                    <a:pt x="2323" y="70"/>
                    <a:pt x="2216" y="48"/>
                  </a:cubicBezTo>
                  <a:cubicBezTo>
                    <a:pt x="2181" y="40"/>
                    <a:pt x="1980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276;p45">
              <a:extLst>
                <a:ext uri="{FF2B5EF4-FFF2-40B4-BE49-F238E27FC236}">
                  <a16:creationId xmlns:a16="http://schemas.microsoft.com/office/drawing/2014/main" id="{40108A13-EE7B-4F4D-89F8-42BB77A9A205}"/>
                </a:ext>
              </a:extLst>
            </p:cNvPr>
            <p:cNvSpPr/>
            <p:nvPr/>
          </p:nvSpPr>
          <p:spPr>
            <a:xfrm>
              <a:off x="700824" y="647646"/>
              <a:ext cx="61021" cy="61947"/>
            </a:xfrm>
            <a:custGeom>
              <a:avLst/>
              <a:gdLst/>
              <a:ahLst/>
              <a:cxnLst/>
              <a:rect l="l" t="t" r="r" b="b"/>
              <a:pathLst>
                <a:path w="5011" h="5087" extrusionOk="0">
                  <a:moveTo>
                    <a:pt x="2499" y="0"/>
                  </a:moveTo>
                  <a:cubicBezTo>
                    <a:pt x="2331" y="0"/>
                    <a:pt x="2178" y="41"/>
                    <a:pt x="2045" y="119"/>
                  </a:cubicBezTo>
                  <a:cubicBezTo>
                    <a:pt x="461" y="1040"/>
                    <a:pt x="1649" y="1082"/>
                    <a:pt x="1" y="2174"/>
                  </a:cubicBezTo>
                  <a:cubicBezTo>
                    <a:pt x="91" y="2120"/>
                    <a:pt x="197" y="2093"/>
                    <a:pt x="313" y="2093"/>
                  </a:cubicBezTo>
                  <a:cubicBezTo>
                    <a:pt x="472" y="2093"/>
                    <a:pt x="650" y="2144"/>
                    <a:pt x="836" y="2249"/>
                  </a:cubicBezTo>
                  <a:cubicBezTo>
                    <a:pt x="1500" y="2613"/>
                    <a:pt x="2035" y="3534"/>
                    <a:pt x="2045" y="4294"/>
                  </a:cubicBezTo>
                  <a:cubicBezTo>
                    <a:pt x="2056" y="4690"/>
                    <a:pt x="1917" y="4958"/>
                    <a:pt x="1703" y="5086"/>
                  </a:cubicBezTo>
                  <a:cubicBezTo>
                    <a:pt x="2329" y="4769"/>
                    <a:pt x="2661" y="4700"/>
                    <a:pt x="2901" y="4700"/>
                  </a:cubicBezTo>
                  <a:cubicBezTo>
                    <a:pt x="3087" y="4700"/>
                    <a:pt x="3219" y="4742"/>
                    <a:pt x="3389" y="4742"/>
                  </a:cubicBezTo>
                  <a:cubicBezTo>
                    <a:pt x="3615" y="4742"/>
                    <a:pt x="3911" y="4668"/>
                    <a:pt x="4497" y="4326"/>
                  </a:cubicBezTo>
                  <a:cubicBezTo>
                    <a:pt x="4807" y="4144"/>
                    <a:pt x="5011" y="3748"/>
                    <a:pt x="5000" y="3181"/>
                  </a:cubicBezTo>
                  <a:cubicBezTo>
                    <a:pt x="4989" y="2078"/>
                    <a:pt x="4197" y="751"/>
                    <a:pt x="3244" y="226"/>
                  </a:cubicBezTo>
                  <a:cubicBezTo>
                    <a:pt x="2975" y="73"/>
                    <a:pt x="2723" y="0"/>
                    <a:pt x="2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277;p45">
              <a:extLst>
                <a:ext uri="{FF2B5EF4-FFF2-40B4-BE49-F238E27FC236}">
                  <a16:creationId xmlns:a16="http://schemas.microsoft.com/office/drawing/2014/main" id="{37D91ED4-9AA6-406C-9D16-0A5FF58083A8}"/>
                </a:ext>
              </a:extLst>
            </p:cNvPr>
            <p:cNvSpPr/>
            <p:nvPr/>
          </p:nvSpPr>
          <p:spPr>
            <a:xfrm>
              <a:off x="532008" y="673121"/>
              <a:ext cx="193866" cy="124296"/>
            </a:xfrm>
            <a:custGeom>
              <a:avLst/>
              <a:gdLst/>
              <a:ahLst/>
              <a:cxnLst/>
              <a:rect l="l" t="t" r="r" b="b"/>
              <a:pathLst>
                <a:path w="15920" h="10207" extrusionOk="0">
                  <a:moveTo>
                    <a:pt x="14176" y="1"/>
                  </a:moveTo>
                  <a:cubicBezTo>
                    <a:pt x="14060" y="1"/>
                    <a:pt x="13954" y="28"/>
                    <a:pt x="13864" y="82"/>
                  </a:cubicBezTo>
                  <a:cubicBezTo>
                    <a:pt x="13853" y="82"/>
                    <a:pt x="13853" y="93"/>
                    <a:pt x="13842" y="104"/>
                  </a:cubicBezTo>
                  <a:cubicBezTo>
                    <a:pt x="13147" y="553"/>
                    <a:pt x="12515" y="960"/>
                    <a:pt x="12172" y="1185"/>
                  </a:cubicBezTo>
                  <a:cubicBezTo>
                    <a:pt x="11284" y="1752"/>
                    <a:pt x="10385" y="2330"/>
                    <a:pt x="9485" y="2898"/>
                  </a:cubicBezTo>
                  <a:cubicBezTo>
                    <a:pt x="8137" y="3765"/>
                    <a:pt x="6970" y="4503"/>
                    <a:pt x="5707" y="5338"/>
                  </a:cubicBezTo>
                  <a:cubicBezTo>
                    <a:pt x="4979" y="5820"/>
                    <a:pt x="3865" y="6570"/>
                    <a:pt x="3148" y="7083"/>
                  </a:cubicBezTo>
                  <a:cubicBezTo>
                    <a:pt x="2773" y="7340"/>
                    <a:pt x="2217" y="7736"/>
                    <a:pt x="1735" y="8122"/>
                  </a:cubicBezTo>
                  <a:cubicBezTo>
                    <a:pt x="1564" y="8250"/>
                    <a:pt x="1339" y="8432"/>
                    <a:pt x="1178" y="8571"/>
                  </a:cubicBezTo>
                  <a:cubicBezTo>
                    <a:pt x="1007" y="8711"/>
                    <a:pt x="793" y="8903"/>
                    <a:pt x="632" y="9053"/>
                  </a:cubicBezTo>
                  <a:cubicBezTo>
                    <a:pt x="632" y="9053"/>
                    <a:pt x="333" y="9342"/>
                    <a:pt x="193" y="9546"/>
                  </a:cubicBezTo>
                  <a:cubicBezTo>
                    <a:pt x="140" y="9610"/>
                    <a:pt x="97" y="9685"/>
                    <a:pt x="44" y="9792"/>
                  </a:cubicBezTo>
                  <a:cubicBezTo>
                    <a:pt x="33" y="9813"/>
                    <a:pt x="22" y="9835"/>
                    <a:pt x="22" y="9856"/>
                  </a:cubicBezTo>
                  <a:cubicBezTo>
                    <a:pt x="11" y="9888"/>
                    <a:pt x="1" y="9931"/>
                    <a:pt x="1" y="9963"/>
                  </a:cubicBezTo>
                  <a:cubicBezTo>
                    <a:pt x="1" y="10027"/>
                    <a:pt x="22" y="10145"/>
                    <a:pt x="193" y="10188"/>
                  </a:cubicBezTo>
                  <a:cubicBezTo>
                    <a:pt x="252" y="10202"/>
                    <a:pt x="318" y="10207"/>
                    <a:pt x="386" y="10207"/>
                  </a:cubicBezTo>
                  <a:cubicBezTo>
                    <a:pt x="579" y="10207"/>
                    <a:pt x="780" y="10164"/>
                    <a:pt x="804" y="10156"/>
                  </a:cubicBezTo>
                  <a:cubicBezTo>
                    <a:pt x="986" y="10113"/>
                    <a:pt x="1210" y="10049"/>
                    <a:pt x="1382" y="9995"/>
                  </a:cubicBezTo>
                  <a:cubicBezTo>
                    <a:pt x="1542" y="9952"/>
                    <a:pt x="1756" y="9877"/>
                    <a:pt x="1917" y="9813"/>
                  </a:cubicBezTo>
                  <a:cubicBezTo>
                    <a:pt x="2206" y="9706"/>
                    <a:pt x="2763" y="9481"/>
                    <a:pt x="3384" y="9203"/>
                  </a:cubicBezTo>
                  <a:cubicBezTo>
                    <a:pt x="3897" y="8978"/>
                    <a:pt x="4572" y="8657"/>
                    <a:pt x="5086" y="8411"/>
                  </a:cubicBezTo>
                  <a:cubicBezTo>
                    <a:pt x="5525" y="8197"/>
                    <a:pt x="6317" y="7811"/>
                    <a:pt x="6980" y="7469"/>
                  </a:cubicBezTo>
                  <a:cubicBezTo>
                    <a:pt x="7890" y="6998"/>
                    <a:pt x="8212" y="6837"/>
                    <a:pt x="8961" y="6441"/>
                  </a:cubicBezTo>
                  <a:cubicBezTo>
                    <a:pt x="9271" y="6291"/>
                    <a:pt x="9667" y="6077"/>
                    <a:pt x="9967" y="5917"/>
                  </a:cubicBezTo>
                  <a:cubicBezTo>
                    <a:pt x="10267" y="5767"/>
                    <a:pt x="10674" y="5563"/>
                    <a:pt x="10963" y="5403"/>
                  </a:cubicBezTo>
                  <a:cubicBezTo>
                    <a:pt x="11530" y="5071"/>
                    <a:pt x="12312" y="4685"/>
                    <a:pt x="12879" y="4386"/>
                  </a:cubicBezTo>
                  <a:cubicBezTo>
                    <a:pt x="13157" y="4247"/>
                    <a:pt x="13521" y="4054"/>
                    <a:pt x="13789" y="3915"/>
                  </a:cubicBezTo>
                  <a:cubicBezTo>
                    <a:pt x="14506" y="3540"/>
                    <a:pt x="14506" y="3540"/>
                    <a:pt x="15534" y="3015"/>
                  </a:cubicBezTo>
                  <a:cubicBezTo>
                    <a:pt x="15545" y="3005"/>
                    <a:pt x="15555" y="3005"/>
                    <a:pt x="15566" y="2994"/>
                  </a:cubicBezTo>
                  <a:cubicBezTo>
                    <a:pt x="15780" y="2866"/>
                    <a:pt x="15919" y="2598"/>
                    <a:pt x="15908" y="2202"/>
                  </a:cubicBezTo>
                  <a:cubicBezTo>
                    <a:pt x="15898" y="1442"/>
                    <a:pt x="15363" y="521"/>
                    <a:pt x="14699" y="157"/>
                  </a:cubicBezTo>
                  <a:cubicBezTo>
                    <a:pt x="14513" y="52"/>
                    <a:pt x="14335" y="1"/>
                    <a:pt x="14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278;p45">
              <a:extLst>
                <a:ext uri="{FF2B5EF4-FFF2-40B4-BE49-F238E27FC236}">
                  <a16:creationId xmlns:a16="http://schemas.microsoft.com/office/drawing/2014/main" id="{16170F01-46F7-4EBB-A606-452768B56134}"/>
                </a:ext>
              </a:extLst>
            </p:cNvPr>
            <p:cNvSpPr/>
            <p:nvPr/>
          </p:nvSpPr>
          <p:spPr>
            <a:xfrm>
              <a:off x="637867" y="657826"/>
              <a:ext cx="317955" cy="189652"/>
            </a:xfrm>
            <a:custGeom>
              <a:avLst/>
              <a:gdLst/>
              <a:ahLst/>
              <a:cxnLst/>
              <a:rect l="l" t="t" r="r" b="b"/>
              <a:pathLst>
                <a:path w="26110" h="15574" extrusionOk="0">
                  <a:moveTo>
                    <a:pt x="26110" y="3501"/>
                  </a:moveTo>
                  <a:lnTo>
                    <a:pt x="26110" y="3504"/>
                  </a:lnTo>
                  <a:lnTo>
                    <a:pt x="26110" y="3504"/>
                  </a:lnTo>
                  <a:cubicBezTo>
                    <a:pt x="26110" y="3506"/>
                    <a:pt x="26110" y="3509"/>
                    <a:pt x="26110" y="3511"/>
                  </a:cubicBezTo>
                  <a:cubicBezTo>
                    <a:pt x="26110" y="3511"/>
                    <a:pt x="26110" y="3501"/>
                    <a:pt x="26110" y="3501"/>
                  </a:cubicBezTo>
                  <a:close/>
                  <a:moveTo>
                    <a:pt x="19514" y="1"/>
                  </a:moveTo>
                  <a:cubicBezTo>
                    <a:pt x="18536" y="1"/>
                    <a:pt x="17550" y="120"/>
                    <a:pt x="16625" y="364"/>
                  </a:cubicBezTo>
                  <a:lnTo>
                    <a:pt x="4946" y="3479"/>
                  </a:lnTo>
                  <a:lnTo>
                    <a:pt x="536" y="9089"/>
                  </a:lnTo>
                  <a:cubicBezTo>
                    <a:pt x="182" y="9538"/>
                    <a:pt x="11" y="10020"/>
                    <a:pt x="11" y="10491"/>
                  </a:cubicBezTo>
                  <a:lnTo>
                    <a:pt x="11" y="12397"/>
                  </a:lnTo>
                  <a:cubicBezTo>
                    <a:pt x="0" y="13274"/>
                    <a:pt x="600" y="14131"/>
                    <a:pt x="1713" y="14784"/>
                  </a:cubicBezTo>
                  <a:cubicBezTo>
                    <a:pt x="2640" y="15316"/>
                    <a:pt x="3833" y="15573"/>
                    <a:pt x="5015" y="15573"/>
                  </a:cubicBezTo>
                  <a:cubicBezTo>
                    <a:pt x="6589" y="15573"/>
                    <a:pt x="8144" y="15117"/>
                    <a:pt x="9025" y="14249"/>
                  </a:cubicBezTo>
                  <a:cubicBezTo>
                    <a:pt x="9999" y="13285"/>
                    <a:pt x="10470" y="12225"/>
                    <a:pt x="10470" y="11166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81" y="9239"/>
                    <a:pt x="10481" y="9244"/>
                    <a:pt x="10481" y="9249"/>
                  </a:cubicBezTo>
                  <a:cubicBezTo>
                    <a:pt x="10481" y="9239"/>
                    <a:pt x="10481" y="9239"/>
                    <a:pt x="10481" y="9228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79" y="8886"/>
                    <a:pt x="10436" y="8548"/>
                    <a:pt x="10331" y="8211"/>
                  </a:cubicBezTo>
                  <a:lnTo>
                    <a:pt x="10331" y="8211"/>
                  </a:lnTo>
                  <a:cubicBezTo>
                    <a:pt x="12329" y="8899"/>
                    <a:pt x="14592" y="9252"/>
                    <a:pt x="16870" y="9252"/>
                  </a:cubicBezTo>
                  <a:cubicBezTo>
                    <a:pt x="19095" y="9252"/>
                    <a:pt x="21332" y="8915"/>
                    <a:pt x="23348" y="8222"/>
                  </a:cubicBezTo>
                  <a:cubicBezTo>
                    <a:pt x="25146" y="7611"/>
                    <a:pt x="26099" y="6530"/>
                    <a:pt x="26099" y="5428"/>
                  </a:cubicBezTo>
                  <a:lnTo>
                    <a:pt x="26110" y="3504"/>
                  </a:lnTo>
                  <a:lnTo>
                    <a:pt x="26110" y="3504"/>
                  </a:lnTo>
                  <a:cubicBezTo>
                    <a:pt x="26107" y="2671"/>
                    <a:pt x="25571" y="1829"/>
                    <a:pt x="24440" y="1178"/>
                  </a:cubicBezTo>
                  <a:cubicBezTo>
                    <a:pt x="23106" y="407"/>
                    <a:pt x="21322" y="1"/>
                    <a:pt x="19514" y="1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279;p45">
              <a:extLst>
                <a:ext uri="{FF2B5EF4-FFF2-40B4-BE49-F238E27FC236}">
                  <a16:creationId xmlns:a16="http://schemas.microsoft.com/office/drawing/2014/main" id="{CEF1A929-7792-42D0-8FAB-9B46380250CE}"/>
                </a:ext>
              </a:extLst>
            </p:cNvPr>
            <p:cNvSpPr/>
            <p:nvPr/>
          </p:nvSpPr>
          <p:spPr>
            <a:xfrm>
              <a:off x="697962" y="700191"/>
              <a:ext cx="29604" cy="40417"/>
            </a:xfrm>
            <a:custGeom>
              <a:avLst/>
              <a:gdLst/>
              <a:ahLst/>
              <a:cxnLst/>
              <a:rect l="l" t="t" r="r" b="b"/>
              <a:pathLst>
                <a:path w="2431" h="3319" extrusionOk="0">
                  <a:moveTo>
                    <a:pt x="11" y="0"/>
                  </a:moveTo>
                  <a:lnTo>
                    <a:pt x="0" y="1927"/>
                  </a:lnTo>
                  <a:lnTo>
                    <a:pt x="2420" y="3319"/>
                  </a:lnTo>
                  <a:lnTo>
                    <a:pt x="2430" y="139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280;p45">
              <a:extLst>
                <a:ext uri="{FF2B5EF4-FFF2-40B4-BE49-F238E27FC236}">
                  <a16:creationId xmlns:a16="http://schemas.microsoft.com/office/drawing/2014/main" id="{84A8C894-3D5A-4BFD-AD51-F3229C9AA541}"/>
                </a:ext>
              </a:extLst>
            </p:cNvPr>
            <p:cNvSpPr/>
            <p:nvPr/>
          </p:nvSpPr>
          <p:spPr>
            <a:xfrm>
              <a:off x="727420" y="717130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1"/>
                  </a:moveTo>
                  <a:lnTo>
                    <a:pt x="1" y="1928"/>
                  </a:lnTo>
                  <a:lnTo>
                    <a:pt x="493" y="2217"/>
                  </a:lnTo>
                  <a:lnTo>
                    <a:pt x="504" y="29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281;p45">
              <a:extLst>
                <a:ext uri="{FF2B5EF4-FFF2-40B4-BE49-F238E27FC236}">
                  <a16:creationId xmlns:a16="http://schemas.microsoft.com/office/drawing/2014/main" id="{C4EA23D2-905B-4650-9D5B-73E5B7BE2876}"/>
                </a:ext>
              </a:extLst>
            </p:cNvPr>
            <p:cNvSpPr/>
            <p:nvPr/>
          </p:nvSpPr>
          <p:spPr>
            <a:xfrm>
              <a:off x="733423" y="700447"/>
              <a:ext cx="222398" cy="70021"/>
            </a:xfrm>
            <a:custGeom>
              <a:avLst/>
              <a:gdLst/>
              <a:ahLst/>
              <a:cxnLst/>
              <a:rect l="l" t="t" r="r" b="b"/>
              <a:pathLst>
                <a:path w="18263" h="5750" extrusionOk="0">
                  <a:moveTo>
                    <a:pt x="18263" y="1"/>
                  </a:moveTo>
                  <a:cubicBezTo>
                    <a:pt x="18252" y="1093"/>
                    <a:pt x="17310" y="2174"/>
                    <a:pt x="15512" y="2795"/>
                  </a:cubicBezTo>
                  <a:cubicBezTo>
                    <a:pt x="13500" y="3484"/>
                    <a:pt x="11264" y="3820"/>
                    <a:pt x="9042" y="3820"/>
                  </a:cubicBezTo>
                  <a:cubicBezTo>
                    <a:pt x="5743" y="3820"/>
                    <a:pt x="2473" y="3080"/>
                    <a:pt x="11" y="1660"/>
                  </a:cubicBezTo>
                  <a:lnTo>
                    <a:pt x="0" y="3587"/>
                  </a:lnTo>
                  <a:cubicBezTo>
                    <a:pt x="2466" y="5011"/>
                    <a:pt x="5732" y="5750"/>
                    <a:pt x="9025" y="5750"/>
                  </a:cubicBezTo>
                  <a:cubicBezTo>
                    <a:pt x="11251" y="5750"/>
                    <a:pt x="13489" y="5412"/>
                    <a:pt x="15501" y="4722"/>
                  </a:cubicBezTo>
                  <a:cubicBezTo>
                    <a:pt x="17299" y="4111"/>
                    <a:pt x="18252" y="3030"/>
                    <a:pt x="18252" y="1928"/>
                  </a:cubicBezTo>
                  <a:lnTo>
                    <a:pt x="18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82;p45">
              <a:extLst>
                <a:ext uri="{FF2B5EF4-FFF2-40B4-BE49-F238E27FC236}">
                  <a16:creationId xmlns:a16="http://schemas.microsoft.com/office/drawing/2014/main" id="{0BABF6B2-4D6F-47FF-A6D9-96E370A0BAC2}"/>
                </a:ext>
              </a:extLst>
            </p:cNvPr>
            <p:cNvSpPr/>
            <p:nvPr/>
          </p:nvSpPr>
          <p:spPr>
            <a:xfrm>
              <a:off x="698096" y="657826"/>
              <a:ext cx="269196" cy="89139"/>
            </a:xfrm>
            <a:custGeom>
              <a:avLst/>
              <a:gdLst/>
              <a:ahLst/>
              <a:cxnLst/>
              <a:rect l="l" t="t" r="r" b="b"/>
              <a:pathLst>
                <a:path w="22106" h="7320" extrusionOk="0">
                  <a:moveTo>
                    <a:pt x="14568" y="1"/>
                  </a:moveTo>
                  <a:cubicBezTo>
                    <a:pt x="13590" y="1"/>
                    <a:pt x="12604" y="120"/>
                    <a:pt x="11679" y="364"/>
                  </a:cubicBezTo>
                  <a:lnTo>
                    <a:pt x="0" y="3479"/>
                  </a:lnTo>
                  <a:lnTo>
                    <a:pt x="2419" y="4871"/>
                  </a:lnTo>
                  <a:lnTo>
                    <a:pt x="2912" y="5160"/>
                  </a:lnTo>
                  <a:cubicBezTo>
                    <a:pt x="5374" y="6580"/>
                    <a:pt x="8644" y="7320"/>
                    <a:pt x="11943" y="7320"/>
                  </a:cubicBezTo>
                  <a:cubicBezTo>
                    <a:pt x="14165" y="7320"/>
                    <a:pt x="16401" y="6984"/>
                    <a:pt x="18413" y="6295"/>
                  </a:cubicBezTo>
                  <a:cubicBezTo>
                    <a:pt x="21571" y="5214"/>
                    <a:pt x="22106" y="2687"/>
                    <a:pt x="19494" y="1178"/>
                  </a:cubicBezTo>
                  <a:cubicBezTo>
                    <a:pt x="18160" y="407"/>
                    <a:pt x="16376" y="1"/>
                    <a:pt x="14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83;p45">
              <a:extLst>
                <a:ext uri="{FF2B5EF4-FFF2-40B4-BE49-F238E27FC236}">
                  <a16:creationId xmlns:a16="http://schemas.microsoft.com/office/drawing/2014/main" id="{1B13766C-95B7-4D01-9E0F-61BBAB3E834C}"/>
                </a:ext>
              </a:extLst>
            </p:cNvPr>
            <p:cNvSpPr/>
            <p:nvPr/>
          </p:nvSpPr>
          <p:spPr>
            <a:xfrm>
              <a:off x="747756" y="770188"/>
              <a:ext cx="17743" cy="61155"/>
            </a:xfrm>
            <a:custGeom>
              <a:avLst/>
              <a:gdLst/>
              <a:ahLst/>
              <a:cxnLst/>
              <a:rect l="l" t="t" r="r" b="b"/>
              <a:pathLst>
                <a:path w="1457" h="5022" extrusionOk="0">
                  <a:moveTo>
                    <a:pt x="1457" y="1"/>
                  </a:moveTo>
                  <a:lnTo>
                    <a:pt x="1456" y="40"/>
                  </a:lnTo>
                  <a:lnTo>
                    <a:pt x="1456" y="40"/>
                  </a:lnTo>
                  <a:cubicBezTo>
                    <a:pt x="1456" y="27"/>
                    <a:pt x="1457" y="14"/>
                    <a:pt x="1457" y="1"/>
                  </a:cubicBezTo>
                  <a:close/>
                  <a:moveTo>
                    <a:pt x="1456" y="40"/>
                  </a:moveTo>
                  <a:lnTo>
                    <a:pt x="1456" y="40"/>
                  </a:lnTo>
                  <a:cubicBezTo>
                    <a:pt x="1445" y="1086"/>
                    <a:pt x="963" y="2132"/>
                    <a:pt x="1" y="3084"/>
                  </a:cubicBezTo>
                  <a:lnTo>
                    <a:pt x="1" y="5022"/>
                  </a:lnTo>
                  <a:cubicBezTo>
                    <a:pt x="975" y="4058"/>
                    <a:pt x="1446" y="2998"/>
                    <a:pt x="1446" y="1939"/>
                  </a:cubicBezTo>
                  <a:lnTo>
                    <a:pt x="1456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84;p45">
              <a:extLst>
                <a:ext uri="{FF2B5EF4-FFF2-40B4-BE49-F238E27FC236}">
                  <a16:creationId xmlns:a16="http://schemas.microsoft.com/office/drawing/2014/main" id="{E9DAE97C-BCA7-4DEC-99F9-D230C4CCA69D}"/>
                </a:ext>
              </a:extLst>
            </p:cNvPr>
            <p:cNvSpPr/>
            <p:nvPr/>
          </p:nvSpPr>
          <p:spPr>
            <a:xfrm>
              <a:off x="664328" y="768434"/>
              <a:ext cx="72882" cy="38505"/>
            </a:xfrm>
            <a:custGeom>
              <a:avLst/>
              <a:gdLst/>
              <a:ahLst/>
              <a:cxnLst/>
              <a:rect l="l" t="t" r="r" b="b"/>
              <a:pathLst>
                <a:path w="5985" h="3162" extrusionOk="0">
                  <a:moveTo>
                    <a:pt x="2983" y="0"/>
                  </a:moveTo>
                  <a:cubicBezTo>
                    <a:pt x="2286" y="0"/>
                    <a:pt x="1590" y="156"/>
                    <a:pt x="1060" y="466"/>
                  </a:cubicBezTo>
                  <a:cubicBezTo>
                    <a:pt x="0" y="1087"/>
                    <a:pt x="0" y="2083"/>
                    <a:pt x="1071" y="2703"/>
                  </a:cubicBezTo>
                  <a:cubicBezTo>
                    <a:pt x="1606" y="3009"/>
                    <a:pt x="2305" y="3161"/>
                    <a:pt x="3002" y="3161"/>
                  </a:cubicBezTo>
                  <a:cubicBezTo>
                    <a:pt x="3699" y="3161"/>
                    <a:pt x="4395" y="3009"/>
                    <a:pt x="4925" y="2703"/>
                  </a:cubicBezTo>
                  <a:cubicBezTo>
                    <a:pt x="5985" y="2083"/>
                    <a:pt x="5985" y="1087"/>
                    <a:pt x="4914" y="466"/>
                  </a:cubicBezTo>
                  <a:cubicBezTo>
                    <a:pt x="4379" y="156"/>
                    <a:pt x="3680" y="0"/>
                    <a:pt x="29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85;p45">
              <a:extLst>
                <a:ext uri="{FF2B5EF4-FFF2-40B4-BE49-F238E27FC236}">
                  <a16:creationId xmlns:a16="http://schemas.microsoft.com/office/drawing/2014/main" id="{9B07DD2A-42C5-42EB-A6E1-6CDE4E596FD8}"/>
                </a:ext>
              </a:extLst>
            </p:cNvPr>
            <p:cNvSpPr/>
            <p:nvPr/>
          </p:nvSpPr>
          <p:spPr>
            <a:xfrm>
              <a:off x="637867" y="785312"/>
              <a:ext cx="109902" cy="62166"/>
            </a:xfrm>
            <a:custGeom>
              <a:avLst/>
              <a:gdLst/>
              <a:ahLst/>
              <a:cxnLst/>
              <a:rect l="l" t="t" r="r" b="b"/>
              <a:pathLst>
                <a:path w="9025" h="5105" extrusionOk="0">
                  <a:moveTo>
                    <a:pt x="11" y="1"/>
                  </a:moveTo>
                  <a:lnTo>
                    <a:pt x="11" y="1928"/>
                  </a:lnTo>
                  <a:cubicBezTo>
                    <a:pt x="0" y="2805"/>
                    <a:pt x="600" y="3662"/>
                    <a:pt x="1713" y="4315"/>
                  </a:cubicBezTo>
                  <a:cubicBezTo>
                    <a:pt x="2640" y="4847"/>
                    <a:pt x="3833" y="5104"/>
                    <a:pt x="5015" y="5104"/>
                  </a:cubicBezTo>
                  <a:cubicBezTo>
                    <a:pt x="6589" y="5104"/>
                    <a:pt x="8144" y="4648"/>
                    <a:pt x="9025" y="3780"/>
                  </a:cubicBezTo>
                  <a:lnTo>
                    <a:pt x="9025" y="1842"/>
                  </a:lnTo>
                  <a:cubicBezTo>
                    <a:pt x="8143" y="2711"/>
                    <a:pt x="6586" y="3171"/>
                    <a:pt x="5009" y="3171"/>
                  </a:cubicBezTo>
                  <a:cubicBezTo>
                    <a:pt x="3829" y="3171"/>
                    <a:pt x="2639" y="2913"/>
                    <a:pt x="1713" y="2377"/>
                  </a:cubicBezTo>
                  <a:cubicBezTo>
                    <a:pt x="600" y="1735"/>
                    <a:pt x="11" y="868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86;p45">
              <a:extLst>
                <a:ext uri="{FF2B5EF4-FFF2-40B4-BE49-F238E27FC236}">
                  <a16:creationId xmlns:a16="http://schemas.microsoft.com/office/drawing/2014/main" id="{C9C65A6A-E5EC-44E7-A1F3-2E9D07B91432}"/>
                </a:ext>
              </a:extLst>
            </p:cNvPr>
            <p:cNvSpPr/>
            <p:nvPr/>
          </p:nvSpPr>
          <p:spPr>
            <a:xfrm>
              <a:off x="632131" y="700191"/>
              <a:ext cx="145363" cy="123736"/>
            </a:xfrm>
            <a:custGeom>
              <a:avLst/>
              <a:gdLst/>
              <a:ahLst/>
              <a:cxnLst/>
              <a:rect l="l" t="t" r="r" b="b"/>
              <a:pathLst>
                <a:path w="11937" h="10161" extrusionOk="0">
                  <a:moveTo>
                    <a:pt x="5627" y="5604"/>
                  </a:moveTo>
                  <a:cubicBezTo>
                    <a:pt x="6324" y="5604"/>
                    <a:pt x="7023" y="5760"/>
                    <a:pt x="7558" y="6070"/>
                  </a:cubicBezTo>
                  <a:cubicBezTo>
                    <a:pt x="8629" y="6691"/>
                    <a:pt x="8629" y="7687"/>
                    <a:pt x="7569" y="8307"/>
                  </a:cubicBezTo>
                  <a:cubicBezTo>
                    <a:pt x="7039" y="8613"/>
                    <a:pt x="6343" y="8765"/>
                    <a:pt x="5646" y="8765"/>
                  </a:cubicBezTo>
                  <a:cubicBezTo>
                    <a:pt x="4949" y="8765"/>
                    <a:pt x="4250" y="8613"/>
                    <a:pt x="3715" y="8307"/>
                  </a:cubicBezTo>
                  <a:cubicBezTo>
                    <a:pt x="2644" y="7687"/>
                    <a:pt x="2644" y="6691"/>
                    <a:pt x="3704" y="6070"/>
                  </a:cubicBezTo>
                  <a:cubicBezTo>
                    <a:pt x="4234" y="5760"/>
                    <a:pt x="4930" y="5604"/>
                    <a:pt x="5627" y="5604"/>
                  </a:cubicBezTo>
                  <a:close/>
                  <a:moveTo>
                    <a:pt x="5417" y="0"/>
                  </a:moveTo>
                  <a:lnTo>
                    <a:pt x="1007" y="5610"/>
                  </a:lnTo>
                  <a:cubicBezTo>
                    <a:pt x="0" y="6884"/>
                    <a:pt x="482" y="8382"/>
                    <a:pt x="2184" y="9367"/>
                  </a:cubicBezTo>
                  <a:cubicBezTo>
                    <a:pt x="3110" y="9903"/>
                    <a:pt x="4300" y="10161"/>
                    <a:pt x="5480" y="10161"/>
                  </a:cubicBezTo>
                  <a:cubicBezTo>
                    <a:pt x="7057" y="10161"/>
                    <a:pt x="8614" y="9701"/>
                    <a:pt x="9496" y="8832"/>
                  </a:cubicBezTo>
                  <a:cubicBezTo>
                    <a:pt x="11936" y="6423"/>
                    <a:pt x="11251" y="3362"/>
                    <a:pt x="7836" y="1392"/>
                  </a:cubicBezTo>
                  <a:lnTo>
                    <a:pt x="5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87;p45">
              <a:extLst>
                <a:ext uri="{FF2B5EF4-FFF2-40B4-BE49-F238E27FC236}">
                  <a16:creationId xmlns:a16="http://schemas.microsoft.com/office/drawing/2014/main" id="{FE4ED14E-49A8-4B67-9F95-F6B0435C785D}"/>
                </a:ext>
              </a:extLst>
            </p:cNvPr>
            <p:cNvSpPr/>
            <p:nvPr/>
          </p:nvSpPr>
          <p:spPr>
            <a:xfrm>
              <a:off x="752713" y="556631"/>
              <a:ext cx="183819" cy="105664"/>
            </a:xfrm>
            <a:custGeom>
              <a:avLst/>
              <a:gdLst/>
              <a:ahLst/>
              <a:cxnLst/>
              <a:rect l="l" t="t" r="r" b="b"/>
              <a:pathLst>
                <a:path w="15095" h="8677" extrusionOk="0">
                  <a:moveTo>
                    <a:pt x="359" y="0"/>
                  </a:moveTo>
                  <a:cubicBezTo>
                    <a:pt x="276" y="0"/>
                    <a:pt x="193" y="19"/>
                    <a:pt x="129" y="57"/>
                  </a:cubicBezTo>
                  <a:cubicBezTo>
                    <a:pt x="0" y="132"/>
                    <a:pt x="0" y="249"/>
                    <a:pt x="129" y="324"/>
                  </a:cubicBezTo>
                  <a:cubicBezTo>
                    <a:pt x="196" y="358"/>
                    <a:pt x="284" y="374"/>
                    <a:pt x="371" y="374"/>
                  </a:cubicBezTo>
                  <a:cubicBezTo>
                    <a:pt x="424" y="374"/>
                    <a:pt x="477" y="368"/>
                    <a:pt x="525" y="356"/>
                  </a:cubicBezTo>
                  <a:lnTo>
                    <a:pt x="525" y="356"/>
                  </a:lnTo>
                  <a:cubicBezTo>
                    <a:pt x="3940" y="2465"/>
                    <a:pt x="3886" y="5795"/>
                    <a:pt x="343" y="7850"/>
                  </a:cubicBezTo>
                  <a:lnTo>
                    <a:pt x="461" y="7914"/>
                  </a:lnTo>
                  <a:cubicBezTo>
                    <a:pt x="4068" y="5816"/>
                    <a:pt x="4122" y="2433"/>
                    <a:pt x="632" y="292"/>
                  </a:cubicBezTo>
                  <a:cubicBezTo>
                    <a:pt x="718" y="217"/>
                    <a:pt x="696" y="121"/>
                    <a:pt x="589" y="57"/>
                  </a:cubicBezTo>
                  <a:cubicBezTo>
                    <a:pt x="525" y="19"/>
                    <a:pt x="442" y="0"/>
                    <a:pt x="359" y="0"/>
                  </a:cubicBezTo>
                  <a:close/>
                  <a:moveTo>
                    <a:pt x="8084" y="6854"/>
                  </a:moveTo>
                  <a:cubicBezTo>
                    <a:pt x="5658" y="6854"/>
                    <a:pt x="3233" y="7389"/>
                    <a:pt x="1392" y="8460"/>
                  </a:cubicBezTo>
                  <a:lnTo>
                    <a:pt x="1510" y="8524"/>
                  </a:lnTo>
                  <a:cubicBezTo>
                    <a:pt x="3319" y="7469"/>
                    <a:pt x="5703" y="6942"/>
                    <a:pt x="8089" y="6942"/>
                  </a:cubicBezTo>
                  <a:cubicBezTo>
                    <a:pt x="10377" y="6942"/>
                    <a:pt x="12666" y="7427"/>
                    <a:pt x="14452" y="8396"/>
                  </a:cubicBezTo>
                  <a:cubicBezTo>
                    <a:pt x="14388" y="8471"/>
                    <a:pt x="14399" y="8567"/>
                    <a:pt x="14506" y="8621"/>
                  </a:cubicBezTo>
                  <a:cubicBezTo>
                    <a:pt x="14570" y="8658"/>
                    <a:pt x="14653" y="8677"/>
                    <a:pt x="14736" y="8677"/>
                  </a:cubicBezTo>
                  <a:cubicBezTo>
                    <a:pt x="14819" y="8677"/>
                    <a:pt x="14902" y="8658"/>
                    <a:pt x="14966" y="8621"/>
                  </a:cubicBezTo>
                  <a:cubicBezTo>
                    <a:pt x="15095" y="8546"/>
                    <a:pt x="15095" y="8428"/>
                    <a:pt x="14966" y="8353"/>
                  </a:cubicBezTo>
                  <a:cubicBezTo>
                    <a:pt x="14907" y="8318"/>
                    <a:pt x="14829" y="8302"/>
                    <a:pt x="14749" y="8302"/>
                  </a:cubicBezTo>
                  <a:cubicBezTo>
                    <a:pt x="14683" y="8302"/>
                    <a:pt x="14617" y="8312"/>
                    <a:pt x="14559" y="8332"/>
                  </a:cubicBezTo>
                  <a:cubicBezTo>
                    <a:pt x="12741" y="7346"/>
                    <a:pt x="10411" y="6854"/>
                    <a:pt x="8084" y="6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3262;p45">
            <a:extLst>
              <a:ext uri="{FF2B5EF4-FFF2-40B4-BE49-F238E27FC236}">
                <a16:creationId xmlns:a16="http://schemas.microsoft.com/office/drawing/2014/main" id="{2806A8FD-1825-4545-BAB0-084130E07C65}"/>
              </a:ext>
            </a:extLst>
          </p:cNvPr>
          <p:cNvGrpSpPr/>
          <p:nvPr/>
        </p:nvGrpSpPr>
        <p:grpSpPr>
          <a:xfrm>
            <a:off x="7658634" y="4795212"/>
            <a:ext cx="509592" cy="311074"/>
            <a:chOff x="457700" y="536404"/>
            <a:chExt cx="509592" cy="311074"/>
          </a:xfrm>
        </p:grpSpPr>
        <p:sp>
          <p:nvSpPr>
            <p:cNvPr id="7" name="Google Shape;3263;p45">
              <a:extLst>
                <a:ext uri="{FF2B5EF4-FFF2-40B4-BE49-F238E27FC236}">
                  <a16:creationId xmlns:a16="http://schemas.microsoft.com/office/drawing/2014/main" id="{B80A865E-4DAD-4E3B-9712-ABAB0EEDFAEE}"/>
                </a:ext>
              </a:extLst>
            </p:cNvPr>
            <p:cNvSpPr/>
            <p:nvPr/>
          </p:nvSpPr>
          <p:spPr>
            <a:xfrm>
              <a:off x="466627" y="536404"/>
              <a:ext cx="286744" cy="207882"/>
            </a:xfrm>
            <a:custGeom>
              <a:avLst/>
              <a:gdLst/>
              <a:ahLst/>
              <a:cxnLst/>
              <a:rect l="l" t="t" r="r" b="b"/>
              <a:pathLst>
                <a:path w="23547" h="17071" extrusionOk="0">
                  <a:moveTo>
                    <a:pt x="23547" y="3827"/>
                  </a:moveTo>
                  <a:lnTo>
                    <a:pt x="23547" y="3829"/>
                  </a:lnTo>
                  <a:lnTo>
                    <a:pt x="23547" y="3829"/>
                  </a:lnTo>
                  <a:cubicBezTo>
                    <a:pt x="23547" y="3832"/>
                    <a:pt x="23547" y="3835"/>
                    <a:pt x="23547" y="3837"/>
                  </a:cubicBezTo>
                  <a:cubicBezTo>
                    <a:pt x="23547" y="3837"/>
                    <a:pt x="23547" y="3827"/>
                    <a:pt x="23547" y="3827"/>
                  </a:cubicBezTo>
                  <a:close/>
                  <a:moveTo>
                    <a:pt x="17512" y="0"/>
                  </a:moveTo>
                  <a:cubicBezTo>
                    <a:pt x="15612" y="0"/>
                    <a:pt x="13735" y="553"/>
                    <a:pt x="12671" y="1600"/>
                  </a:cubicBezTo>
                  <a:cubicBezTo>
                    <a:pt x="11498" y="2762"/>
                    <a:pt x="10919" y="4052"/>
                    <a:pt x="10926" y="5332"/>
                  </a:cubicBezTo>
                  <a:lnTo>
                    <a:pt x="10926" y="5332"/>
                  </a:lnTo>
                  <a:lnTo>
                    <a:pt x="10915" y="7252"/>
                  </a:lnTo>
                  <a:cubicBezTo>
                    <a:pt x="10915" y="8012"/>
                    <a:pt x="11108" y="8762"/>
                    <a:pt x="11504" y="9479"/>
                  </a:cubicBezTo>
                  <a:cubicBezTo>
                    <a:pt x="10284" y="9209"/>
                    <a:pt x="8991" y="9071"/>
                    <a:pt x="7693" y="9071"/>
                  </a:cubicBezTo>
                  <a:cubicBezTo>
                    <a:pt x="5848" y="9071"/>
                    <a:pt x="3995" y="9350"/>
                    <a:pt x="2330" y="9928"/>
                  </a:cubicBezTo>
                  <a:cubicBezTo>
                    <a:pt x="792" y="10451"/>
                    <a:pt x="0" y="11390"/>
                    <a:pt x="49" y="12318"/>
                  </a:cubicBezTo>
                  <a:lnTo>
                    <a:pt x="49" y="12318"/>
                  </a:lnTo>
                  <a:lnTo>
                    <a:pt x="39" y="14168"/>
                  </a:lnTo>
                  <a:cubicBezTo>
                    <a:pt x="39" y="14863"/>
                    <a:pt x="488" y="15559"/>
                    <a:pt x="1420" y="16094"/>
                  </a:cubicBezTo>
                  <a:cubicBezTo>
                    <a:pt x="2531" y="16734"/>
                    <a:pt x="4007" y="17071"/>
                    <a:pt x="5507" y="17071"/>
                  </a:cubicBezTo>
                  <a:cubicBezTo>
                    <a:pt x="6318" y="17071"/>
                    <a:pt x="7136" y="16972"/>
                    <a:pt x="7907" y="16769"/>
                  </a:cubicBezTo>
                  <a:lnTo>
                    <a:pt x="17595" y="14189"/>
                  </a:lnTo>
                  <a:lnTo>
                    <a:pt x="22915" y="7413"/>
                  </a:lnTo>
                  <a:cubicBezTo>
                    <a:pt x="23333" y="6888"/>
                    <a:pt x="23536" y="6321"/>
                    <a:pt x="23536" y="5764"/>
                  </a:cubicBezTo>
                  <a:lnTo>
                    <a:pt x="23547" y="3829"/>
                  </a:lnTo>
                  <a:lnTo>
                    <a:pt x="23547" y="3829"/>
                  </a:lnTo>
                  <a:cubicBezTo>
                    <a:pt x="23543" y="2772"/>
                    <a:pt x="22837" y="1737"/>
                    <a:pt x="21492" y="958"/>
                  </a:cubicBezTo>
                  <a:cubicBezTo>
                    <a:pt x="20373" y="311"/>
                    <a:pt x="18935" y="0"/>
                    <a:pt x="17512" y="0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64;p45">
              <a:extLst>
                <a:ext uri="{FF2B5EF4-FFF2-40B4-BE49-F238E27FC236}">
                  <a16:creationId xmlns:a16="http://schemas.microsoft.com/office/drawing/2014/main" id="{B91553E1-37B3-447A-B379-6391A0455140}"/>
                </a:ext>
              </a:extLst>
            </p:cNvPr>
            <p:cNvSpPr/>
            <p:nvPr/>
          </p:nvSpPr>
          <p:spPr>
            <a:xfrm>
              <a:off x="745674" y="582995"/>
              <a:ext cx="7696" cy="43681"/>
            </a:xfrm>
            <a:custGeom>
              <a:avLst/>
              <a:gdLst/>
              <a:ahLst/>
              <a:cxnLst/>
              <a:rect l="l" t="t" r="r" b="b"/>
              <a:pathLst>
                <a:path w="632" h="3587" extrusionOk="0">
                  <a:moveTo>
                    <a:pt x="632" y="1"/>
                  </a:moveTo>
                  <a:cubicBezTo>
                    <a:pt x="621" y="557"/>
                    <a:pt x="418" y="1125"/>
                    <a:pt x="0" y="1660"/>
                  </a:cubicBezTo>
                  <a:lnTo>
                    <a:pt x="0" y="3587"/>
                  </a:lnTo>
                  <a:cubicBezTo>
                    <a:pt x="418" y="3062"/>
                    <a:pt x="621" y="2495"/>
                    <a:pt x="621" y="1938"/>
                  </a:cubicBezTo>
                  <a:lnTo>
                    <a:pt x="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65;p45">
              <a:extLst>
                <a:ext uri="{FF2B5EF4-FFF2-40B4-BE49-F238E27FC236}">
                  <a16:creationId xmlns:a16="http://schemas.microsoft.com/office/drawing/2014/main" id="{AFE09DDF-9D84-4593-AB07-8EB71278608E}"/>
                </a:ext>
              </a:extLst>
            </p:cNvPr>
            <p:cNvSpPr/>
            <p:nvPr/>
          </p:nvSpPr>
          <p:spPr>
            <a:xfrm>
              <a:off x="599532" y="601127"/>
              <a:ext cx="45909" cy="87605"/>
            </a:xfrm>
            <a:custGeom>
              <a:avLst/>
              <a:gdLst/>
              <a:ahLst/>
              <a:cxnLst/>
              <a:rect l="l" t="t" r="r" b="b"/>
              <a:pathLst>
                <a:path w="3770" h="7194" extrusionOk="0">
                  <a:moveTo>
                    <a:pt x="12" y="0"/>
                  </a:moveTo>
                  <a:lnTo>
                    <a:pt x="1" y="1937"/>
                  </a:lnTo>
                  <a:cubicBezTo>
                    <a:pt x="1" y="3853"/>
                    <a:pt x="1286" y="5759"/>
                    <a:pt x="3758" y="7193"/>
                  </a:cubicBezTo>
                  <a:lnTo>
                    <a:pt x="3769" y="5266"/>
                  </a:lnTo>
                  <a:cubicBezTo>
                    <a:pt x="1286" y="3832"/>
                    <a:pt x="1" y="1927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66;p45">
              <a:extLst>
                <a:ext uri="{FF2B5EF4-FFF2-40B4-BE49-F238E27FC236}">
                  <a16:creationId xmlns:a16="http://schemas.microsoft.com/office/drawing/2014/main" id="{3000F24E-4B84-4406-ACB0-CF704EFB4AEA}"/>
                </a:ext>
              </a:extLst>
            </p:cNvPr>
            <p:cNvSpPr/>
            <p:nvPr/>
          </p:nvSpPr>
          <p:spPr>
            <a:xfrm>
              <a:off x="645295" y="665254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0"/>
                  </a:moveTo>
                  <a:lnTo>
                    <a:pt x="0" y="1927"/>
                  </a:lnTo>
                  <a:lnTo>
                    <a:pt x="504" y="2216"/>
                  </a:lnTo>
                  <a:lnTo>
                    <a:pt x="504" y="27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67;p45">
              <a:extLst>
                <a:ext uri="{FF2B5EF4-FFF2-40B4-BE49-F238E27FC236}">
                  <a16:creationId xmlns:a16="http://schemas.microsoft.com/office/drawing/2014/main" id="{D34ECD3D-AECA-4CEE-A23B-56C26BF4B41E}"/>
                </a:ext>
              </a:extLst>
            </p:cNvPr>
            <p:cNvSpPr/>
            <p:nvPr/>
          </p:nvSpPr>
          <p:spPr>
            <a:xfrm>
              <a:off x="585065" y="536404"/>
              <a:ext cx="175356" cy="149333"/>
            </a:xfrm>
            <a:custGeom>
              <a:avLst/>
              <a:gdLst/>
              <a:ahLst/>
              <a:cxnLst/>
              <a:rect l="l" t="t" r="r" b="b"/>
              <a:pathLst>
                <a:path w="14400" h="12263" extrusionOk="0">
                  <a:moveTo>
                    <a:pt x="7786" y="0"/>
                  </a:moveTo>
                  <a:cubicBezTo>
                    <a:pt x="5886" y="0"/>
                    <a:pt x="4009" y="553"/>
                    <a:pt x="2945" y="1600"/>
                  </a:cubicBezTo>
                  <a:cubicBezTo>
                    <a:pt x="1" y="4501"/>
                    <a:pt x="836" y="8194"/>
                    <a:pt x="4957" y="10581"/>
                  </a:cubicBezTo>
                  <a:lnTo>
                    <a:pt x="5450" y="10860"/>
                  </a:lnTo>
                  <a:lnTo>
                    <a:pt x="7869" y="12262"/>
                  </a:lnTo>
                  <a:lnTo>
                    <a:pt x="13189" y="5486"/>
                  </a:lnTo>
                  <a:cubicBezTo>
                    <a:pt x="14399" y="3955"/>
                    <a:pt x="13821" y="2146"/>
                    <a:pt x="11766" y="958"/>
                  </a:cubicBezTo>
                  <a:cubicBezTo>
                    <a:pt x="10647" y="311"/>
                    <a:pt x="9209" y="0"/>
                    <a:pt x="7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68;p45">
              <a:extLst>
                <a:ext uri="{FF2B5EF4-FFF2-40B4-BE49-F238E27FC236}">
                  <a16:creationId xmlns:a16="http://schemas.microsoft.com/office/drawing/2014/main" id="{B9CAC182-C071-4582-A6D1-18063D524783}"/>
                </a:ext>
              </a:extLst>
            </p:cNvPr>
            <p:cNvSpPr/>
            <p:nvPr/>
          </p:nvSpPr>
          <p:spPr>
            <a:xfrm>
              <a:off x="680877" y="603198"/>
              <a:ext cx="64809" cy="105993"/>
            </a:xfrm>
            <a:custGeom>
              <a:avLst/>
              <a:gdLst/>
              <a:ahLst/>
              <a:cxnLst/>
              <a:rect l="l" t="t" r="r" b="b"/>
              <a:pathLst>
                <a:path w="5322" h="8704" extrusionOk="0">
                  <a:moveTo>
                    <a:pt x="5321" y="1"/>
                  </a:moveTo>
                  <a:lnTo>
                    <a:pt x="1" y="6777"/>
                  </a:lnTo>
                  <a:lnTo>
                    <a:pt x="1" y="8704"/>
                  </a:lnTo>
                  <a:lnTo>
                    <a:pt x="5321" y="1928"/>
                  </a:lnTo>
                  <a:lnTo>
                    <a:pt x="5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69;p45">
              <a:extLst>
                <a:ext uri="{FF2B5EF4-FFF2-40B4-BE49-F238E27FC236}">
                  <a16:creationId xmlns:a16="http://schemas.microsoft.com/office/drawing/2014/main" id="{F8A60AA2-7FF2-4576-A45F-070629A2D29B}"/>
                </a:ext>
              </a:extLst>
            </p:cNvPr>
            <p:cNvSpPr/>
            <p:nvPr/>
          </p:nvSpPr>
          <p:spPr>
            <a:xfrm>
              <a:off x="651420" y="668640"/>
              <a:ext cx="29470" cy="40551"/>
            </a:xfrm>
            <a:custGeom>
              <a:avLst/>
              <a:gdLst/>
              <a:ahLst/>
              <a:cxnLst/>
              <a:rect l="l" t="t" r="r" b="b"/>
              <a:pathLst>
                <a:path w="2420" h="3330" extrusionOk="0">
                  <a:moveTo>
                    <a:pt x="1" y="1"/>
                  </a:moveTo>
                  <a:lnTo>
                    <a:pt x="1" y="1938"/>
                  </a:lnTo>
                  <a:lnTo>
                    <a:pt x="2420" y="3330"/>
                  </a:lnTo>
                  <a:lnTo>
                    <a:pt x="2420" y="14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70;p45">
              <a:extLst>
                <a:ext uri="{FF2B5EF4-FFF2-40B4-BE49-F238E27FC236}">
                  <a16:creationId xmlns:a16="http://schemas.microsoft.com/office/drawing/2014/main" id="{26EADB14-00CA-482E-9C21-E9252BC7D71C}"/>
                </a:ext>
              </a:extLst>
            </p:cNvPr>
            <p:cNvSpPr/>
            <p:nvPr/>
          </p:nvSpPr>
          <p:spPr>
            <a:xfrm>
              <a:off x="493161" y="665193"/>
              <a:ext cx="73016" cy="38457"/>
            </a:xfrm>
            <a:custGeom>
              <a:avLst/>
              <a:gdLst/>
              <a:ahLst/>
              <a:cxnLst/>
              <a:rect l="l" t="t" r="r" b="b"/>
              <a:pathLst>
                <a:path w="5996" h="3158" extrusionOk="0">
                  <a:moveTo>
                    <a:pt x="2994" y="0"/>
                  </a:moveTo>
                  <a:cubicBezTo>
                    <a:pt x="2297" y="0"/>
                    <a:pt x="1601" y="155"/>
                    <a:pt x="1071" y="466"/>
                  </a:cubicBezTo>
                  <a:cubicBezTo>
                    <a:pt x="1" y="1076"/>
                    <a:pt x="11" y="2082"/>
                    <a:pt x="1082" y="2692"/>
                  </a:cubicBezTo>
                  <a:cubicBezTo>
                    <a:pt x="1612" y="3003"/>
                    <a:pt x="2310" y="3158"/>
                    <a:pt x="3009" y="3158"/>
                  </a:cubicBezTo>
                  <a:cubicBezTo>
                    <a:pt x="3707" y="3158"/>
                    <a:pt x="4406" y="3003"/>
                    <a:pt x="4936" y="2692"/>
                  </a:cubicBezTo>
                  <a:cubicBezTo>
                    <a:pt x="5996" y="2082"/>
                    <a:pt x="5985" y="1076"/>
                    <a:pt x="4925" y="466"/>
                  </a:cubicBezTo>
                  <a:cubicBezTo>
                    <a:pt x="4390" y="155"/>
                    <a:pt x="3691" y="0"/>
                    <a:pt x="2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71;p45">
              <a:extLst>
                <a:ext uri="{FF2B5EF4-FFF2-40B4-BE49-F238E27FC236}">
                  <a16:creationId xmlns:a16="http://schemas.microsoft.com/office/drawing/2014/main" id="{F6FE2E5D-1DE4-4B63-923A-D33C021B7996}"/>
                </a:ext>
              </a:extLst>
            </p:cNvPr>
            <p:cNvSpPr/>
            <p:nvPr/>
          </p:nvSpPr>
          <p:spPr>
            <a:xfrm>
              <a:off x="562902" y="685725"/>
              <a:ext cx="117988" cy="54884"/>
            </a:xfrm>
            <a:custGeom>
              <a:avLst/>
              <a:gdLst/>
              <a:ahLst/>
              <a:cxnLst/>
              <a:rect l="l" t="t" r="r" b="b"/>
              <a:pathLst>
                <a:path w="9689" h="4507" extrusionOk="0">
                  <a:moveTo>
                    <a:pt x="9689" y="0"/>
                  </a:moveTo>
                  <a:lnTo>
                    <a:pt x="1" y="2569"/>
                  </a:lnTo>
                  <a:lnTo>
                    <a:pt x="1" y="4507"/>
                  </a:lnTo>
                  <a:lnTo>
                    <a:pt x="9689" y="1927"/>
                  </a:lnTo>
                  <a:lnTo>
                    <a:pt x="9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72;p45">
              <a:extLst>
                <a:ext uri="{FF2B5EF4-FFF2-40B4-BE49-F238E27FC236}">
                  <a16:creationId xmlns:a16="http://schemas.microsoft.com/office/drawing/2014/main" id="{1A7CF6FA-2C3E-4226-A6F2-7B1567AF4274}"/>
                </a:ext>
              </a:extLst>
            </p:cNvPr>
            <p:cNvSpPr/>
            <p:nvPr/>
          </p:nvSpPr>
          <p:spPr>
            <a:xfrm>
              <a:off x="457700" y="646891"/>
              <a:ext cx="223189" cy="73893"/>
            </a:xfrm>
            <a:custGeom>
              <a:avLst/>
              <a:gdLst/>
              <a:ahLst/>
              <a:cxnLst/>
              <a:rect l="l" t="t" r="r" b="b"/>
              <a:pathLst>
                <a:path w="18328" h="6068" extrusionOk="0">
                  <a:moveTo>
                    <a:pt x="5906" y="1503"/>
                  </a:moveTo>
                  <a:cubicBezTo>
                    <a:pt x="6603" y="1503"/>
                    <a:pt x="7302" y="1658"/>
                    <a:pt x="7837" y="1969"/>
                  </a:cubicBezTo>
                  <a:cubicBezTo>
                    <a:pt x="8897" y="2579"/>
                    <a:pt x="8908" y="3585"/>
                    <a:pt x="7848" y="4195"/>
                  </a:cubicBezTo>
                  <a:cubicBezTo>
                    <a:pt x="7318" y="4506"/>
                    <a:pt x="6619" y="4661"/>
                    <a:pt x="5921" y="4661"/>
                  </a:cubicBezTo>
                  <a:cubicBezTo>
                    <a:pt x="5222" y="4661"/>
                    <a:pt x="4524" y="4506"/>
                    <a:pt x="3994" y="4195"/>
                  </a:cubicBezTo>
                  <a:cubicBezTo>
                    <a:pt x="2923" y="3585"/>
                    <a:pt x="2913" y="2579"/>
                    <a:pt x="3983" y="1969"/>
                  </a:cubicBezTo>
                  <a:cubicBezTo>
                    <a:pt x="4513" y="1658"/>
                    <a:pt x="5209" y="1503"/>
                    <a:pt x="5906" y="1503"/>
                  </a:cubicBezTo>
                  <a:close/>
                  <a:moveTo>
                    <a:pt x="8440" y="1"/>
                  </a:moveTo>
                  <a:cubicBezTo>
                    <a:pt x="6593" y="1"/>
                    <a:pt x="4735" y="281"/>
                    <a:pt x="3063" y="855"/>
                  </a:cubicBezTo>
                  <a:cubicBezTo>
                    <a:pt x="440" y="1744"/>
                    <a:pt x="1" y="3842"/>
                    <a:pt x="2163" y="5084"/>
                  </a:cubicBezTo>
                  <a:cubicBezTo>
                    <a:pt x="3264" y="5728"/>
                    <a:pt x="4737" y="6067"/>
                    <a:pt x="6231" y="6067"/>
                  </a:cubicBezTo>
                  <a:cubicBezTo>
                    <a:pt x="7047" y="6067"/>
                    <a:pt x="7869" y="5966"/>
                    <a:pt x="8640" y="5758"/>
                  </a:cubicBezTo>
                  <a:lnTo>
                    <a:pt x="18328" y="3189"/>
                  </a:lnTo>
                  <a:lnTo>
                    <a:pt x="15909" y="1787"/>
                  </a:lnTo>
                  <a:cubicBezTo>
                    <a:pt x="13872" y="612"/>
                    <a:pt x="11169" y="1"/>
                    <a:pt x="8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73;p45">
              <a:extLst>
                <a:ext uri="{FF2B5EF4-FFF2-40B4-BE49-F238E27FC236}">
                  <a16:creationId xmlns:a16="http://schemas.microsoft.com/office/drawing/2014/main" id="{90DB1DF7-AA90-4247-A374-DEF70E85A782}"/>
                </a:ext>
              </a:extLst>
            </p:cNvPr>
            <p:cNvSpPr/>
            <p:nvPr/>
          </p:nvSpPr>
          <p:spPr>
            <a:xfrm>
              <a:off x="467089" y="685457"/>
              <a:ext cx="95825" cy="58830"/>
            </a:xfrm>
            <a:custGeom>
              <a:avLst/>
              <a:gdLst/>
              <a:ahLst/>
              <a:cxnLst/>
              <a:rect l="l" t="t" r="r" b="b"/>
              <a:pathLst>
                <a:path w="7869" h="4831" extrusionOk="0">
                  <a:moveTo>
                    <a:pt x="11" y="1"/>
                  </a:moveTo>
                  <a:lnTo>
                    <a:pt x="1" y="1928"/>
                  </a:lnTo>
                  <a:cubicBezTo>
                    <a:pt x="1" y="2623"/>
                    <a:pt x="450" y="3319"/>
                    <a:pt x="1382" y="3854"/>
                  </a:cubicBezTo>
                  <a:cubicBezTo>
                    <a:pt x="2493" y="4494"/>
                    <a:pt x="3969" y="4831"/>
                    <a:pt x="5469" y="4831"/>
                  </a:cubicBezTo>
                  <a:cubicBezTo>
                    <a:pt x="6280" y="4831"/>
                    <a:pt x="7098" y="4732"/>
                    <a:pt x="7869" y="4529"/>
                  </a:cubicBezTo>
                  <a:lnTo>
                    <a:pt x="7869" y="2591"/>
                  </a:lnTo>
                  <a:cubicBezTo>
                    <a:pt x="7103" y="2798"/>
                    <a:pt x="6286" y="2898"/>
                    <a:pt x="5476" y="2898"/>
                  </a:cubicBezTo>
                  <a:cubicBezTo>
                    <a:pt x="3976" y="2898"/>
                    <a:pt x="2497" y="2556"/>
                    <a:pt x="1392" y="1917"/>
                  </a:cubicBezTo>
                  <a:cubicBezTo>
                    <a:pt x="450" y="1382"/>
                    <a:pt x="11" y="686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74;p45">
              <a:extLst>
                <a:ext uri="{FF2B5EF4-FFF2-40B4-BE49-F238E27FC236}">
                  <a16:creationId xmlns:a16="http://schemas.microsoft.com/office/drawing/2014/main" id="{443CE2AA-BC99-4D8D-B77A-7FC3D2B73DE2}"/>
                </a:ext>
              </a:extLst>
            </p:cNvPr>
            <p:cNvSpPr/>
            <p:nvPr/>
          </p:nvSpPr>
          <p:spPr>
            <a:xfrm>
              <a:off x="532008" y="643420"/>
              <a:ext cx="243136" cy="153997"/>
            </a:xfrm>
            <a:custGeom>
              <a:avLst/>
              <a:gdLst/>
              <a:ahLst/>
              <a:cxnLst/>
              <a:rect l="l" t="t" r="r" b="b"/>
              <a:pathLst>
                <a:path w="19966" h="12646" extrusionOk="0">
                  <a:moveTo>
                    <a:pt x="17605" y="1"/>
                  </a:moveTo>
                  <a:cubicBezTo>
                    <a:pt x="17549" y="1"/>
                    <a:pt x="17490" y="2"/>
                    <a:pt x="17429" y="6"/>
                  </a:cubicBezTo>
                  <a:cubicBezTo>
                    <a:pt x="17043" y="27"/>
                    <a:pt x="16733" y="113"/>
                    <a:pt x="16615" y="156"/>
                  </a:cubicBezTo>
                  <a:cubicBezTo>
                    <a:pt x="16529" y="177"/>
                    <a:pt x="16422" y="220"/>
                    <a:pt x="16337" y="252"/>
                  </a:cubicBezTo>
                  <a:cubicBezTo>
                    <a:pt x="16208" y="316"/>
                    <a:pt x="16037" y="402"/>
                    <a:pt x="15908" y="466"/>
                  </a:cubicBezTo>
                  <a:cubicBezTo>
                    <a:pt x="14324" y="1387"/>
                    <a:pt x="15512" y="1429"/>
                    <a:pt x="13864" y="2521"/>
                  </a:cubicBezTo>
                  <a:cubicBezTo>
                    <a:pt x="13853" y="2521"/>
                    <a:pt x="13853" y="2532"/>
                    <a:pt x="13842" y="2532"/>
                  </a:cubicBezTo>
                  <a:cubicBezTo>
                    <a:pt x="13147" y="2992"/>
                    <a:pt x="12515" y="3399"/>
                    <a:pt x="12172" y="3624"/>
                  </a:cubicBezTo>
                  <a:cubicBezTo>
                    <a:pt x="11284" y="4191"/>
                    <a:pt x="10385" y="4769"/>
                    <a:pt x="9485" y="5337"/>
                  </a:cubicBezTo>
                  <a:cubicBezTo>
                    <a:pt x="8137" y="6204"/>
                    <a:pt x="6970" y="6942"/>
                    <a:pt x="5717" y="7777"/>
                  </a:cubicBezTo>
                  <a:cubicBezTo>
                    <a:pt x="4979" y="8259"/>
                    <a:pt x="3865" y="9009"/>
                    <a:pt x="3148" y="9522"/>
                  </a:cubicBezTo>
                  <a:cubicBezTo>
                    <a:pt x="2773" y="9779"/>
                    <a:pt x="2217" y="10175"/>
                    <a:pt x="1735" y="10561"/>
                  </a:cubicBezTo>
                  <a:cubicBezTo>
                    <a:pt x="1564" y="10689"/>
                    <a:pt x="1339" y="10871"/>
                    <a:pt x="1178" y="11010"/>
                  </a:cubicBezTo>
                  <a:cubicBezTo>
                    <a:pt x="1007" y="11150"/>
                    <a:pt x="793" y="11342"/>
                    <a:pt x="632" y="11492"/>
                  </a:cubicBezTo>
                  <a:cubicBezTo>
                    <a:pt x="632" y="11492"/>
                    <a:pt x="333" y="11781"/>
                    <a:pt x="193" y="11985"/>
                  </a:cubicBezTo>
                  <a:cubicBezTo>
                    <a:pt x="140" y="12049"/>
                    <a:pt x="97" y="12124"/>
                    <a:pt x="44" y="12231"/>
                  </a:cubicBezTo>
                  <a:cubicBezTo>
                    <a:pt x="33" y="12252"/>
                    <a:pt x="22" y="12274"/>
                    <a:pt x="22" y="12295"/>
                  </a:cubicBezTo>
                  <a:cubicBezTo>
                    <a:pt x="11" y="12327"/>
                    <a:pt x="1" y="12370"/>
                    <a:pt x="1" y="12402"/>
                  </a:cubicBezTo>
                  <a:cubicBezTo>
                    <a:pt x="1" y="12466"/>
                    <a:pt x="22" y="12584"/>
                    <a:pt x="193" y="12627"/>
                  </a:cubicBezTo>
                  <a:cubicBezTo>
                    <a:pt x="254" y="12641"/>
                    <a:pt x="322" y="12646"/>
                    <a:pt x="390" y="12646"/>
                  </a:cubicBezTo>
                  <a:cubicBezTo>
                    <a:pt x="585" y="12646"/>
                    <a:pt x="780" y="12603"/>
                    <a:pt x="804" y="12595"/>
                  </a:cubicBezTo>
                  <a:cubicBezTo>
                    <a:pt x="986" y="12552"/>
                    <a:pt x="1210" y="12488"/>
                    <a:pt x="1382" y="12434"/>
                  </a:cubicBezTo>
                  <a:cubicBezTo>
                    <a:pt x="1542" y="12391"/>
                    <a:pt x="1756" y="12316"/>
                    <a:pt x="1917" y="12252"/>
                  </a:cubicBezTo>
                  <a:cubicBezTo>
                    <a:pt x="2206" y="12145"/>
                    <a:pt x="2763" y="11920"/>
                    <a:pt x="3384" y="11642"/>
                  </a:cubicBezTo>
                  <a:cubicBezTo>
                    <a:pt x="3897" y="11417"/>
                    <a:pt x="4572" y="11096"/>
                    <a:pt x="5086" y="10850"/>
                  </a:cubicBezTo>
                  <a:cubicBezTo>
                    <a:pt x="5525" y="10636"/>
                    <a:pt x="6317" y="10250"/>
                    <a:pt x="6980" y="9908"/>
                  </a:cubicBezTo>
                  <a:cubicBezTo>
                    <a:pt x="7890" y="9437"/>
                    <a:pt x="8212" y="9276"/>
                    <a:pt x="8972" y="8880"/>
                  </a:cubicBezTo>
                  <a:cubicBezTo>
                    <a:pt x="9271" y="8730"/>
                    <a:pt x="9667" y="8516"/>
                    <a:pt x="9967" y="8356"/>
                  </a:cubicBezTo>
                  <a:cubicBezTo>
                    <a:pt x="10267" y="8206"/>
                    <a:pt x="10674" y="8002"/>
                    <a:pt x="10963" y="7831"/>
                  </a:cubicBezTo>
                  <a:cubicBezTo>
                    <a:pt x="11530" y="7510"/>
                    <a:pt x="12312" y="7124"/>
                    <a:pt x="12879" y="6825"/>
                  </a:cubicBezTo>
                  <a:cubicBezTo>
                    <a:pt x="13157" y="6686"/>
                    <a:pt x="13521" y="6493"/>
                    <a:pt x="13789" y="6354"/>
                  </a:cubicBezTo>
                  <a:cubicBezTo>
                    <a:pt x="14506" y="5979"/>
                    <a:pt x="14506" y="5979"/>
                    <a:pt x="15534" y="5454"/>
                  </a:cubicBezTo>
                  <a:cubicBezTo>
                    <a:pt x="15545" y="5444"/>
                    <a:pt x="15555" y="5444"/>
                    <a:pt x="15566" y="5433"/>
                  </a:cubicBezTo>
                  <a:cubicBezTo>
                    <a:pt x="16192" y="5116"/>
                    <a:pt x="16524" y="5047"/>
                    <a:pt x="16764" y="5047"/>
                  </a:cubicBezTo>
                  <a:cubicBezTo>
                    <a:pt x="16950" y="5047"/>
                    <a:pt x="17082" y="5089"/>
                    <a:pt x="17252" y="5089"/>
                  </a:cubicBezTo>
                  <a:cubicBezTo>
                    <a:pt x="17478" y="5089"/>
                    <a:pt x="17774" y="5015"/>
                    <a:pt x="18360" y="4673"/>
                  </a:cubicBezTo>
                  <a:cubicBezTo>
                    <a:pt x="18563" y="4555"/>
                    <a:pt x="18692" y="4470"/>
                    <a:pt x="18863" y="4320"/>
                  </a:cubicBezTo>
                  <a:cubicBezTo>
                    <a:pt x="19056" y="4159"/>
                    <a:pt x="19238" y="3956"/>
                    <a:pt x="19248" y="3934"/>
                  </a:cubicBezTo>
                  <a:cubicBezTo>
                    <a:pt x="19334" y="3838"/>
                    <a:pt x="19441" y="3699"/>
                    <a:pt x="19505" y="3592"/>
                  </a:cubicBezTo>
                  <a:cubicBezTo>
                    <a:pt x="19559" y="3506"/>
                    <a:pt x="19623" y="3399"/>
                    <a:pt x="19666" y="3313"/>
                  </a:cubicBezTo>
                  <a:cubicBezTo>
                    <a:pt x="19666" y="3313"/>
                    <a:pt x="19784" y="3089"/>
                    <a:pt x="19869" y="2800"/>
                  </a:cubicBezTo>
                  <a:cubicBezTo>
                    <a:pt x="19966" y="2425"/>
                    <a:pt x="19955" y="2136"/>
                    <a:pt x="19955" y="2104"/>
                  </a:cubicBezTo>
                  <a:cubicBezTo>
                    <a:pt x="19955" y="2061"/>
                    <a:pt x="19955" y="2007"/>
                    <a:pt x="19944" y="1965"/>
                  </a:cubicBezTo>
                  <a:cubicBezTo>
                    <a:pt x="19934" y="1793"/>
                    <a:pt x="19934" y="1793"/>
                    <a:pt x="19912" y="1718"/>
                  </a:cubicBezTo>
                  <a:cubicBezTo>
                    <a:pt x="19869" y="1526"/>
                    <a:pt x="19837" y="1429"/>
                    <a:pt x="19794" y="1322"/>
                  </a:cubicBezTo>
                  <a:cubicBezTo>
                    <a:pt x="19794" y="1322"/>
                    <a:pt x="19762" y="1247"/>
                    <a:pt x="19719" y="1162"/>
                  </a:cubicBezTo>
                  <a:cubicBezTo>
                    <a:pt x="19687" y="1098"/>
                    <a:pt x="19687" y="1098"/>
                    <a:pt x="19623" y="1001"/>
                  </a:cubicBezTo>
                  <a:cubicBezTo>
                    <a:pt x="19580" y="926"/>
                    <a:pt x="19495" y="819"/>
                    <a:pt x="19452" y="776"/>
                  </a:cubicBezTo>
                  <a:cubicBezTo>
                    <a:pt x="19409" y="734"/>
                    <a:pt x="19356" y="669"/>
                    <a:pt x="19313" y="627"/>
                  </a:cubicBezTo>
                  <a:cubicBezTo>
                    <a:pt x="19281" y="605"/>
                    <a:pt x="19248" y="573"/>
                    <a:pt x="19216" y="552"/>
                  </a:cubicBezTo>
                  <a:cubicBezTo>
                    <a:pt x="19184" y="519"/>
                    <a:pt x="19141" y="487"/>
                    <a:pt x="19109" y="466"/>
                  </a:cubicBezTo>
                  <a:cubicBezTo>
                    <a:pt x="19034" y="412"/>
                    <a:pt x="18949" y="359"/>
                    <a:pt x="18874" y="316"/>
                  </a:cubicBezTo>
                  <a:cubicBezTo>
                    <a:pt x="18799" y="273"/>
                    <a:pt x="18692" y="220"/>
                    <a:pt x="18606" y="188"/>
                  </a:cubicBezTo>
                  <a:cubicBezTo>
                    <a:pt x="18563" y="166"/>
                    <a:pt x="18499" y="145"/>
                    <a:pt x="18456" y="134"/>
                  </a:cubicBezTo>
                  <a:cubicBezTo>
                    <a:pt x="18360" y="102"/>
                    <a:pt x="18231" y="70"/>
                    <a:pt x="18124" y="48"/>
                  </a:cubicBezTo>
                  <a:cubicBezTo>
                    <a:pt x="18089" y="40"/>
                    <a:pt x="17888" y="1"/>
                    <a:pt x="176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75;p45">
              <a:extLst>
                <a:ext uri="{FF2B5EF4-FFF2-40B4-BE49-F238E27FC236}">
                  <a16:creationId xmlns:a16="http://schemas.microsoft.com/office/drawing/2014/main" id="{E0273F09-620C-4F0F-9DA5-52119B859E6F}"/>
                </a:ext>
              </a:extLst>
            </p:cNvPr>
            <p:cNvSpPr/>
            <p:nvPr/>
          </p:nvSpPr>
          <p:spPr>
            <a:xfrm>
              <a:off x="725727" y="643420"/>
              <a:ext cx="49416" cy="56918"/>
            </a:xfrm>
            <a:custGeom>
              <a:avLst/>
              <a:gdLst/>
              <a:ahLst/>
              <a:cxnLst/>
              <a:rect l="l" t="t" r="r" b="b"/>
              <a:pathLst>
                <a:path w="4058" h="4674" extrusionOk="0">
                  <a:moveTo>
                    <a:pt x="101" y="416"/>
                  </a:moveTo>
                  <a:lnTo>
                    <a:pt x="101" y="416"/>
                  </a:lnTo>
                  <a:cubicBezTo>
                    <a:pt x="66" y="430"/>
                    <a:pt x="33" y="447"/>
                    <a:pt x="0" y="466"/>
                  </a:cubicBezTo>
                  <a:cubicBezTo>
                    <a:pt x="32" y="450"/>
                    <a:pt x="66" y="433"/>
                    <a:pt x="101" y="416"/>
                  </a:cubicBezTo>
                  <a:close/>
                  <a:moveTo>
                    <a:pt x="1697" y="1"/>
                  </a:moveTo>
                  <a:cubicBezTo>
                    <a:pt x="1641" y="1"/>
                    <a:pt x="1582" y="2"/>
                    <a:pt x="1521" y="6"/>
                  </a:cubicBezTo>
                  <a:cubicBezTo>
                    <a:pt x="1135" y="27"/>
                    <a:pt x="825" y="113"/>
                    <a:pt x="707" y="156"/>
                  </a:cubicBezTo>
                  <a:cubicBezTo>
                    <a:pt x="621" y="177"/>
                    <a:pt x="514" y="220"/>
                    <a:pt x="429" y="252"/>
                  </a:cubicBezTo>
                  <a:cubicBezTo>
                    <a:pt x="332" y="300"/>
                    <a:pt x="210" y="361"/>
                    <a:pt x="101" y="416"/>
                  </a:cubicBezTo>
                  <a:lnTo>
                    <a:pt x="101" y="416"/>
                  </a:lnTo>
                  <a:cubicBezTo>
                    <a:pt x="208" y="371"/>
                    <a:pt x="327" y="347"/>
                    <a:pt x="454" y="347"/>
                  </a:cubicBezTo>
                  <a:cubicBezTo>
                    <a:pt x="678" y="347"/>
                    <a:pt x="930" y="420"/>
                    <a:pt x="1199" y="573"/>
                  </a:cubicBezTo>
                  <a:cubicBezTo>
                    <a:pt x="2152" y="1098"/>
                    <a:pt x="2944" y="2425"/>
                    <a:pt x="2955" y="3528"/>
                  </a:cubicBezTo>
                  <a:cubicBezTo>
                    <a:pt x="2966" y="4095"/>
                    <a:pt x="2762" y="4491"/>
                    <a:pt x="2452" y="4673"/>
                  </a:cubicBezTo>
                  <a:cubicBezTo>
                    <a:pt x="2655" y="4555"/>
                    <a:pt x="2784" y="4470"/>
                    <a:pt x="2955" y="4320"/>
                  </a:cubicBezTo>
                  <a:cubicBezTo>
                    <a:pt x="3148" y="4159"/>
                    <a:pt x="3330" y="3956"/>
                    <a:pt x="3340" y="3934"/>
                  </a:cubicBezTo>
                  <a:cubicBezTo>
                    <a:pt x="3426" y="3838"/>
                    <a:pt x="3533" y="3699"/>
                    <a:pt x="3597" y="3592"/>
                  </a:cubicBezTo>
                  <a:cubicBezTo>
                    <a:pt x="3651" y="3506"/>
                    <a:pt x="3715" y="3399"/>
                    <a:pt x="3758" y="3313"/>
                  </a:cubicBezTo>
                  <a:cubicBezTo>
                    <a:pt x="3758" y="3313"/>
                    <a:pt x="3876" y="3089"/>
                    <a:pt x="3961" y="2800"/>
                  </a:cubicBezTo>
                  <a:cubicBezTo>
                    <a:pt x="4058" y="2425"/>
                    <a:pt x="4047" y="2136"/>
                    <a:pt x="4047" y="2104"/>
                  </a:cubicBezTo>
                  <a:cubicBezTo>
                    <a:pt x="4047" y="2061"/>
                    <a:pt x="4047" y="2007"/>
                    <a:pt x="4036" y="1965"/>
                  </a:cubicBezTo>
                  <a:cubicBezTo>
                    <a:pt x="4026" y="1793"/>
                    <a:pt x="4026" y="1793"/>
                    <a:pt x="4004" y="1718"/>
                  </a:cubicBezTo>
                  <a:cubicBezTo>
                    <a:pt x="3961" y="1526"/>
                    <a:pt x="3929" y="1429"/>
                    <a:pt x="3886" y="1322"/>
                  </a:cubicBezTo>
                  <a:cubicBezTo>
                    <a:pt x="3886" y="1322"/>
                    <a:pt x="3854" y="1247"/>
                    <a:pt x="3811" y="1162"/>
                  </a:cubicBezTo>
                  <a:cubicBezTo>
                    <a:pt x="3779" y="1098"/>
                    <a:pt x="3779" y="1098"/>
                    <a:pt x="3715" y="1001"/>
                  </a:cubicBezTo>
                  <a:cubicBezTo>
                    <a:pt x="3672" y="926"/>
                    <a:pt x="3587" y="819"/>
                    <a:pt x="3544" y="776"/>
                  </a:cubicBezTo>
                  <a:cubicBezTo>
                    <a:pt x="3501" y="734"/>
                    <a:pt x="3448" y="669"/>
                    <a:pt x="3405" y="627"/>
                  </a:cubicBezTo>
                  <a:cubicBezTo>
                    <a:pt x="3373" y="605"/>
                    <a:pt x="3340" y="573"/>
                    <a:pt x="3308" y="552"/>
                  </a:cubicBezTo>
                  <a:cubicBezTo>
                    <a:pt x="3276" y="519"/>
                    <a:pt x="3233" y="487"/>
                    <a:pt x="3201" y="466"/>
                  </a:cubicBezTo>
                  <a:cubicBezTo>
                    <a:pt x="3126" y="412"/>
                    <a:pt x="3041" y="359"/>
                    <a:pt x="2966" y="316"/>
                  </a:cubicBezTo>
                  <a:cubicBezTo>
                    <a:pt x="2891" y="273"/>
                    <a:pt x="2784" y="220"/>
                    <a:pt x="2698" y="188"/>
                  </a:cubicBezTo>
                  <a:cubicBezTo>
                    <a:pt x="2655" y="166"/>
                    <a:pt x="2591" y="145"/>
                    <a:pt x="2548" y="134"/>
                  </a:cubicBezTo>
                  <a:cubicBezTo>
                    <a:pt x="2452" y="102"/>
                    <a:pt x="2323" y="70"/>
                    <a:pt x="2216" y="48"/>
                  </a:cubicBezTo>
                  <a:cubicBezTo>
                    <a:pt x="2181" y="40"/>
                    <a:pt x="1980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76;p45">
              <a:extLst>
                <a:ext uri="{FF2B5EF4-FFF2-40B4-BE49-F238E27FC236}">
                  <a16:creationId xmlns:a16="http://schemas.microsoft.com/office/drawing/2014/main" id="{8AD8279E-67C5-4F91-9289-FF245A23DA7E}"/>
                </a:ext>
              </a:extLst>
            </p:cNvPr>
            <p:cNvSpPr/>
            <p:nvPr/>
          </p:nvSpPr>
          <p:spPr>
            <a:xfrm>
              <a:off x="700824" y="647646"/>
              <a:ext cx="61021" cy="61947"/>
            </a:xfrm>
            <a:custGeom>
              <a:avLst/>
              <a:gdLst/>
              <a:ahLst/>
              <a:cxnLst/>
              <a:rect l="l" t="t" r="r" b="b"/>
              <a:pathLst>
                <a:path w="5011" h="5087" extrusionOk="0">
                  <a:moveTo>
                    <a:pt x="2499" y="0"/>
                  </a:moveTo>
                  <a:cubicBezTo>
                    <a:pt x="2331" y="0"/>
                    <a:pt x="2178" y="41"/>
                    <a:pt x="2045" y="119"/>
                  </a:cubicBezTo>
                  <a:cubicBezTo>
                    <a:pt x="461" y="1040"/>
                    <a:pt x="1649" y="1082"/>
                    <a:pt x="1" y="2174"/>
                  </a:cubicBezTo>
                  <a:cubicBezTo>
                    <a:pt x="91" y="2120"/>
                    <a:pt x="197" y="2093"/>
                    <a:pt x="313" y="2093"/>
                  </a:cubicBezTo>
                  <a:cubicBezTo>
                    <a:pt x="472" y="2093"/>
                    <a:pt x="650" y="2144"/>
                    <a:pt x="836" y="2249"/>
                  </a:cubicBezTo>
                  <a:cubicBezTo>
                    <a:pt x="1500" y="2613"/>
                    <a:pt x="2035" y="3534"/>
                    <a:pt x="2045" y="4294"/>
                  </a:cubicBezTo>
                  <a:cubicBezTo>
                    <a:pt x="2056" y="4690"/>
                    <a:pt x="1917" y="4958"/>
                    <a:pt x="1703" y="5086"/>
                  </a:cubicBezTo>
                  <a:cubicBezTo>
                    <a:pt x="2329" y="4769"/>
                    <a:pt x="2661" y="4700"/>
                    <a:pt x="2901" y="4700"/>
                  </a:cubicBezTo>
                  <a:cubicBezTo>
                    <a:pt x="3087" y="4700"/>
                    <a:pt x="3219" y="4742"/>
                    <a:pt x="3389" y="4742"/>
                  </a:cubicBezTo>
                  <a:cubicBezTo>
                    <a:pt x="3615" y="4742"/>
                    <a:pt x="3911" y="4668"/>
                    <a:pt x="4497" y="4326"/>
                  </a:cubicBezTo>
                  <a:cubicBezTo>
                    <a:pt x="4807" y="4144"/>
                    <a:pt x="5011" y="3748"/>
                    <a:pt x="5000" y="3181"/>
                  </a:cubicBezTo>
                  <a:cubicBezTo>
                    <a:pt x="4989" y="2078"/>
                    <a:pt x="4197" y="751"/>
                    <a:pt x="3244" y="226"/>
                  </a:cubicBezTo>
                  <a:cubicBezTo>
                    <a:pt x="2975" y="73"/>
                    <a:pt x="2723" y="0"/>
                    <a:pt x="2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77;p45">
              <a:extLst>
                <a:ext uri="{FF2B5EF4-FFF2-40B4-BE49-F238E27FC236}">
                  <a16:creationId xmlns:a16="http://schemas.microsoft.com/office/drawing/2014/main" id="{ACAEAAFE-4974-44EA-8729-63D4F8D03CB4}"/>
                </a:ext>
              </a:extLst>
            </p:cNvPr>
            <p:cNvSpPr/>
            <p:nvPr/>
          </p:nvSpPr>
          <p:spPr>
            <a:xfrm>
              <a:off x="532008" y="673121"/>
              <a:ext cx="193866" cy="124296"/>
            </a:xfrm>
            <a:custGeom>
              <a:avLst/>
              <a:gdLst/>
              <a:ahLst/>
              <a:cxnLst/>
              <a:rect l="l" t="t" r="r" b="b"/>
              <a:pathLst>
                <a:path w="15920" h="10207" extrusionOk="0">
                  <a:moveTo>
                    <a:pt x="14176" y="1"/>
                  </a:moveTo>
                  <a:cubicBezTo>
                    <a:pt x="14060" y="1"/>
                    <a:pt x="13954" y="28"/>
                    <a:pt x="13864" y="82"/>
                  </a:cubicBezTo>
                  <a:cubicBezTo>
                    <a:pt x="13853" y="82"/>
                    <a:pt x="13853" y="93"/>
                    <a:pt x="13842" y="104"/>
                  </a:cubicBezTo>
                  <a:cubicBezTo>
                    <a:pt x="13147" y="553"/>
                    <a:pt x="12515" y="960"/>
                    <a:pt x="12172" y="1185"/>
                  </a:cubicBezTo>
                  <a:cubicBezTo>
                    <a:pt x="11284" y="1752"/>
                    <a:pt x="10385" y="2330"/>
                    <a:pt x="9485" y="2898"/>
                  </a:cubicBezTo>
                  <a:cubicBezTo>
                    <a:pt x="8137" y="3765"/>
                    <a:pt x="6970" y="4503"/>
                    <a:pt x="5707" y="5338"/>
                  </a:cubicBezTo>
                  <a:cubicBezTo>
                    <a:pt x="4979" y="5820"/>
                    <a:pt x="3865" y="6570"/>
                    <a:pt x="3148" y="7083"/>
                  </a:cubicBezTo>
                  <a:cubicBezTo>
                    <a:pt x="2773" y="7340"/>
                    <a:pt x="2217" y="7736"/>
                    <a:pt x="1735" y="8122"/>
                  </a:cubicBezTo>
                  <a:cubicBezTo>
                    <a:pt x="1564" y="8250"/>
                    <a:pt x="1339" y="8432"/>
                    <a:pt x="1178" y="8571"/>
                  </a:cubicBezTo>
                  <a:cubicBezTo>
                    <a:pt x="1007" y="8711"/>
                    <a:pt x="793" y="8903"/>
                    <a:pt x="632" y="9053"/>
                  </a:cubicBezTo>
                  <a:cubicBezTo>
                    <a:pt x="632" y="9053"/>
                    <a:pt x="333" y="9342"/>
                    <a:pt x="193" y="9546"/>
                  </a:cubicBezTo>
                  <a:cubicBezTo>
                    <a:pt x="140" y="9610"/>
                    <a:pt x="97" y="9685"/>
                    <a:pt x="44" y="9792"/>
                  </a:cubicBezTo>
                  <a:cubicBezTo>
                    <a:pt x="33" y="9813"/>
                    <a:pt x="22" y="9835"/>
                    <a:pt x="22" y="9856"/>
                  </a:cubicBezTo>
                  <a:cubicBezTo>
                    <a:pt x="11" y="9888"/>
                    <a:pt x="1" y="9931"/>
                    <a:pt x="1" y="9963"/>
                  </a:cubicBezTo>
                  <a:cubicBezTo>
                    <a:pt x="1" y="10027"/>
                    <a:pt x="22" y="10145"/>
                    <a:pt x="193" y="10188"/>
                  </a:cubicBezTo>
                  <a:cubicBezTo>
                    <a:pt x="252" y="10202"/>
                    <a:pt x="318" y="10207"/>
                    <a:pt x="386" y="10207"/>
                  </a:cubicBezTo>
                  <a:cubicBezTo>
                    <a:pt x="579" y="10207"/>
                    <a:pt x="780" y="10164"/>
                    <a:pt x="804" y="10156"/>
                  </a:cubicBezTo>
                  <a:cubicBezTo>
                    <a:pt x="986" y="10113"/>
                    <a:pt x="1210" y="10049"/>
                    <a:pt x="1382" y="9995"/>
                  </a:cubicBezTo>
                  <a:cubicBezTo>
                    <a:pt x="1542" y="9952"/>
                    <a:pt x="1756" y="9877"/>
                    <a:pt x="1917" y="9813"/>
                  </a:cubicBezTo>
                  <a:cubicBezTo>
                    <a:pt x="2206" y="9706"/>
                    <a:pt x="2763" y="9481"/>
                    <a:pt x="3384" y="9203"/>
                  </a:cubicBezTo>
                  <a:cubicBezTo>
                    <a:pt x="3897" y="8978"/>
                    <a:pt x="4572" y="8657"/>
                    <a:pt x="5086" y="8411"/>
                  </a:cubicBezTo>
                  <a:cubicBezTo>
                    <a:pt x="5525" y="8197"/>
                    <a:pt x="6317" y="7811"/>
                    <a:pt x="6980" y="7469"/>
                  </a:cubicBezTo>
                  <a:cubicBezTo>
                    <a:pt x="7890" y="6998"/>
                    <a:pt x="8212" y="6837"/>
                    <a:pt x="8961" y="6441"/>
                  </a:cubicBezTo>
                  <a:cubicBezTo>
                    <a:pt x="9271" y="6291"/>
                    <a:pt x="9667" y="6077"/>
                    <a:pt x="9967" y="5917"/>
                  </a:cubicBezTo>
                  <a:cubicBezTo>
                    <a:pt x="10267" y="5767"/>
                    <a:pt x="10674" y="5563"/>
                    <a:pt x="10963" y="5403"/>
                  </a:cubicBezTo>
                  <a:cubicBezTo>
                    <a:pt x="11530" y="5071"/>
                    <a:pt x="12312" y="4685"/>
                    <a:pt x="12879" y="4386"/>
                  </a:cubicBezTo>
                  <a:cubicBezTo>
                    <a:pt x="13157" y="4247"/>
                    <a:pt x="13521" y="4054"/>
                    <a:pt x="13789" y="3915"/>
                  </a:cubicBezTo>
                  <a:cubicBezTo>
                    <a:pt x="14506" y="3540"/>
                    <a:pt x="14506" y="3540"/>
                    <a:pt x="15534" y="3015"/>
                  </a:cubicBezTo>
                  <a:cubicBezTo>
                    <a:pt x="15545" y="3005"/>
                    <a:pt x="15555" y="3005"/>
                    <a:pt x="15566" y="2994"/>
                  </a:cubicBezTo>
                  <a:cubicBezTo>
                    <a:pt x="15780" y="2866"/>
                    <a:pt x="15919" y="2598"/>
                    <a:pt x="15908" y="2202"/>
                  </a:cubicBezTo>
                  <a:cubicBezTo>
                    <a:pt x="15898" y="1442"/>
                    <a:pt x="15363" y="521"/>
                    <a:pt x="14699" y="157"/>
                  </a:cubicBezTo>
                  <a:cubicBezTo>
                    <a:pt x="14513" y="52"/>
                    <a:pt x="14335" y="1"/>
                    <a:pt x="14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78;p45">
              <a:extLst>
                <a:ext uri="{FF2B5EF4-FFF2-40B4-BE49-F238E27FC236}">
                  <a16:creationId xmlns:a16="http://schemas.microsoft.com/office/drawing/2014/main" id="{AA7C99BD-6711-45D7-8C92-B3E1426E6C82}"/>
                </a:ext>
              </a:extLst>
            </p:cNvPr>
            <p:cNvSpPr/>
            <p:nvPr/>
          </p:nvSpPr>
          <p:spPr>
            <a:xfrm>
              <a:off x="637867" y="657826"/>
              <a:ext cx="317955" cy="189652"/>
            </a:xfrm>
            <a:custGeom>
              <a:avLst/>
              <a:gdLst/>
              <a:ahLst/>
              <a:cxnLst/>
              <a:rect l="l" t="t" r="r" b="b"/>
              <a:pathLst>
                <a:path w="26110" h="15574" extrusionOk="0">
                  <a:moveTo>
                    <a:pt x="26110" y="3501"/>
                  </a:moveTo>
                  <a:lnTo>
                    <a:pt x="26110" y="3504"/>
                  </a:lnTo>
                  <a:lnTo>
                    <a:pt x="26110" y="3504"/>
                  </a:lnTo>
                  <a:cubicBezTo>
                    <a:pt x="26110" y="3506"/>
                    <a:pt x="26110" y="3509"/>
                    <a:pt x="26110" y="3511"/>
                  </a:cubicBezTo>
                  <a:cubicBezTo>
                    <a:pt x="26110" y="3511"/>
                    <a:pt x="26110" y="3501"/>
                    <a:pt x="26110" y="3501"/>
                  </a:cubicBezTo>
                  <a:close/>
                  <a:moveTo>
                    <a:pt x="19514" y="1"/>
                  </a:moveTo>
                  <a:cubicBezTo>
                    <a:pt x="18536" y="1"/>
                    <a:pt x="17550" y="120"/>
                    <a:pt x="16625" y="364"/>
                  </a:cubicBezTo>
                  <a:lnTo>
                    <a:pt x="4946" y="3479"/>
                  </a:lnTo>
                  <a:lnTo>
                    <a:pt x="536" y="9089"/>
                  </a:lnTo>
                  <a:cubicBezTo>
                    <a:pt x="182" y="9538"/>
                    <a:pt x="11" y="10020"/>
                    <a:pt x="11" y="10491"/>
                  </a:cubicBezTo>
                  <a:lnTo>
                    <a:pt x="11" y="12397"/>
                  </a:lnTo>
                  <a:cubicBezTo>
                    <a:pt x="0" y="13274"/>
                    <a:pt x="600" y="14131"/>
                    <a:pt x="1713" y="14784"/>
                  </a:cubicBezTo>
                  <a:cubicBezTo>
                    <a:pt x="2640" y="15316"/>
                    <a:pt x="3833" y="15573"/>
                    <a:pt x="5015" y="15573"/>
                  </a:cubicBezTo>
                  <a:cubicBezTo>
                    <a:pt x="6589" y="15573"/>
                    <a:pt x="8144" y="15117"/>
                    <a:pt x="9025" y="14249"/>
                  </a:cubicBezTo>
                  <a:cubicBezTo>
                    <a:pt x="9999" y="13285"/>
                    <a:pt x="10470" y="12225"/>
                    <a:pt x="10470" y="11166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81" y="9239"/>
                    <a:pt x="10481" y="9244"/>
                    <a:pt x="10481" y="9249"/>
                  </a:cubicBezTo>
                  <a:cubicBezTo>
                    <a:pt x="10481" y="9239"/>
                    <a:pt x="10481" y="9239"/>
                    <a:pt x="10481" y="9228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79" y="8886"/>
                    <a:pt x="10436" y="8548"/>
                    <a:pt x="10331" y="8211"/>
                  </a:cubicBezTo>
                  <a:lnTo>
                    <a:pt x="10331" y="8211"/>
                  </a:lnTo>
                  <a:cubicBezTo>
                    <a:pt x="12329" y="8899"/>
                    <a:pt x="14592" y="9252"/>
                    <a:pt x="16870" y="9252"/>
                  </a:cubicBezTo>
                  <a:cubicBezTo>
                    <a:pt x="19095" y="9252"/>
                    <a:pt x="21332" y="8915"/>
                    <a:pt x="23348" y="8222"/>
                  </a:cubicBezTo>
                  <a:cubicBezTo>
                    <a:pt x="25146" y="7611"/>
                    <a:pt x="26099" y="6530"/>
                    <a:pt x="26099" y="5428"/>
                  </a:cubicBezTo>
                  <a:lnTo>
                    <a:pt x="26110" y="3504"/>
                  </a:lnTo>
                  <a:lnTo>
                    <a:pt x="26110" y="3504"/>
                  </a:lnTo>
                  <a:cubicBezTo>
                    <a:pt x="26107" y="2671"/>
                    <a:pt x="25571" y="1829"/>
                    <a:pt x="24440" y="1178"/>
                  </a:cubicBezTo>
                  <a:cubicBezTo>
                    <a:pt x="23106" y="407"/>
                    <a:pt x="21322" y="1"/>
                    <a:pt x="19514" y="1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79;p45">
              <a:extLst>
                <a:ext uri="{FF2B5EF4-FFF2-40B4-BE49-F238E27FC236}">
                  <a16:creationId xmlns:a16="http://schemas.microsoft.com/office/drawing/2014/main" id="{75E30D17-D4CC-4EF8-96C0-3FBD051751D4}"/>
                </a:ext>
              </a:extLst>
            </p:cNvPr>
            <p:cNvSpPr/>
            <p:nvPr/>
          </p:nvSpPr>
          <p:spPr>
            <a:xfrm>
              <a:off x="697962" y="700191"/>
              <a:ext cx="29604" cy="40417"/>
            </a:xfrm>
            <a:custGeom>
              <a:avLst/>
              <a:gdLst/>
              <a:ahLst/>
              <a:cxnLst/>
              <a:rect l="l" t="t" r="r" b="b"/>
              <a:pathLst>
                <a:path w="2431" h="3319" extrusionOk="0">
                  <a:moveTo>
                    <a:pt x="11" y="0"/>
                  </a:moveTo>
                  <a:lnTo>
                    <a:pt x="0" y="1927"/>
                  </a:lnTo>
                  <a:lnTo>
                    <a:pt x="2420" y="3319"/>
                  </a:lnTo>
                  <a:lnTo>
                    <a:pt x="2430" y="139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80;p45">
              <a:extLst>
                <a:ext uri="{FF2B5EF4-FFF2-40B4-BE49-F238E27FC236}">
                  <a16:creationId xmlns:a16="http://schemas.microsoft.com/office/drawing/2014/main" id="{BE2CEE62-811E-4FB8-8F5E-8C6B35FCFD9B}"/>
                </a:ext>
              </a:extLst>
            </p:cNvPr>
            <p:cNvSpPr/>
            <p:nvPr/>
          </p:nvSpPr>
          <p:spPr>
            <a:xfrm>
              <a:off x="727420" y="717130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1"/>
                  </a:moveTo>
                  <a:lnTo>
                    <a:pt x="1" y="1928"/>
                  </a:lnTo>
                  <a:lnTo>
                    <a:pt x="493" y="2217"/>
                  </a:lnTo>
                  <a:lnTo>
                    <a:pt x="504" y="29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81;p45">
              <a:extLst>
                <a:ext uri="{FF2B5EF4-FFF2-40B4-BE49-F238E27FC236}">
                  <a16:creationId xmlns:a16="http://schemas.microsoft.com/office/drawing/2014/main" id="{286B7592-C315-4861-AE59-AFF0C993B806}"/>
                </a:ext>
              </a:extLst>
            </p:cNvPr>
            <p:cNvSpPr/>
            <p:nvPr/>
          </p:nvSpPr>
          <p:spPr>
            <a:xfrm>
              <a:off x="733423" y="700447"/>
              <a:ext cx="222398" cy="70021"/>
            </a:xfrm>
            <a:custGeom>
              <a:avLst/>
              <a:gdLst/>
              <a:ahLst/>
              <a:cxnLst/>
              <a:rect l="l" t="t" r="r" b="b"/>
              <a:pathLst>
                <a:path w="18263" h="5750" extrusionOk="0">
                  <a:moveTo>
                    <a:pt x="18263" y="1"/>
                  </a:moveTo>
                  <a:cubicBezTo>
                    <a:pt x="18252" y="1093"/>
                    <a:pt x="17310" y="2174"/>
                    <a:pt x="15512" y="2795"/>
                  </a:cubicBezTo>
                  <a:cubicBezTo>
                    <a:pt x="13500" y="3484"/>
                    <a:pt x="11264" y="3820"/>
                    <a:pt x="9042" y="3820"/>
                  </a:cubicBezTo>
                  <a:cubicBezTo>
                    <a:pt x="5743" y="3820"/>
                    <a:pt x="2473" y="3080"/>
                    <a:pt x="11" y="1660"/>
                  </a:cubicBezTo>
                  <a:lnTo>
                    <a:pt x="0" y="3587"/>
                  </a:lnTo>
                  <a:cubicBezTo>
                    <a:pt x="2466" y="5011"/>
                    <a:pt x="5732" y="5750"/>
                    <a:pt x="9025" y="5750"/>
                  </a:cubicBezTo>
                  <a:cubicBezTo>
                    <a:pt x="11251" y="5750"/>
                    <a:pt x="13489" y="5412"/>
                    <a:pt x="15501" y="4722"/>
                  </a:cubicBezTo>
                  <a:cubicBezTo>
                    <a:pt x="17299" y="4111"/>
                    <a:pt x="18252" y="3030"/>
                    <a:pt x="18252" y="1928"/>
                  </a:cubicBezTo>
                  <a:lnTo>
                    <a:pt x="18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82;p45">
              <a:extLst>
                <a:ext uri="{FF2B5EF4-FFF2-40B4-BE49-F238E27FC236}">
                  <a16:creationId xmlns:a16="http://schemas.microsoft.com/office/drawing/2014/main" id="{8E7FE379-16CE-460E-B881-F7FAD83EEE33}"/>
                </a:ext>
              </a:extLst>
            </p:cNvPr>
            <p:cNvSpPr/>
            <p:nvPr/>
          </p:nvSpPr>
          <p:spPr>
            <a:xfrm>
              <a:off x="698096" y="657826"/>
              <a:ext cx="269196" cy="89139"/>
            </a:xfrm>
            <a:custGeom>
              <a:avLst/>
              <a:gdLst/>
              <a:ahLst/>
              <a:cxnLst/>
              <a:rect l="l" t="t" r="r" b="b"/>
              <a:pathLst>
                <a:path w="22106" h="7320" extrusionOk="0">
                  <a:moveTo>
                    <a:pt x="14568" y="1"/>
                  </a:moveTo>
                  <a:cubicBezTo>
                    <a:pt x="13590" y="1"/>
                    <a:pt x="12604" y="120"/>
                    <a:pt x="11679" y="364"/>
                  </a:cubicBezTo>
                  <a:lnTo>
                    <a:pt x="0" y="3479"/>
                  </a:lnTo>
                  <a:lnTo>
                    <a:pt x="2419" y="4871"/>
                  </a:lnTo>
                  <a:lnTo>
                    <a:pt x="2912" y="5160"/>
                  </a:lnTo>
                  <a:cubicBezTo>
                    <a:pt x="5374" y="6580"/>
                    <a:pt x="8644" y="7320"/>
                    <a:pt x="11943" y="7320"/>
                  </a:cubicBezTo>
                  <a:cubicBezTo>
                    <a:pt x="14165" y="7320"/>
                    <a:pt x="16401" y="6984"/>
                    <a:pt x="18413" y="6295"/>
                  </a:cubicBezTo>
                  <a:cubicBezTo>
                    <a:pt x="21571" y="5214"/>
                    <a:pt x="22106" y="2687"/>
                    <a:pt x="19494" y="1178"/>
                  </a:cubicBezTo>
                  <a:cubicBezTo>
                    <a:pt x="18160" y="407"/>
                    <a:pt x="16376" y="1"/>
                    <a:pt x="14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83;p45">
              <a:extLst>
                <a:ext uri="{FF2B5EF4-FFF2-40B4-BE49-F238E27FC236}">
                  <a16:creationId xmlns:a16="http://schemas.microsoft.com/office/drawing/2014/main" id="{47BBD695-2687-4275-8323-4D5DB61836FB}"/>
                </a:ext>
              </a:extLst>
            </p:cNvPr>
            <p:cNvSpPr/>
            <p:nvPr/>
          </p:nvSpPr>
          <p:spPr>
            <a:xfrm>
              <a:off x="747756" y="770188"/>
              <a:ext cx="17743" cy="61155"/>
            </a:xfrm>
            <a:custGeom>
              <a:avLst/>
              <a:gdLst/>
              <a:ahLst/>
              <a:cxnLst/>
              <a:rect l="l" t="t" r="r" b="b"/>
              <a:pathLst>
                <a:path w="1457" h="5022" extrusionOk="0">
                  <a:moveTo>
                    <a:pt x="1457" y="1"/>
                  </a:moveTo>
                  <a:lnTo>
                    <a:pt x="1456" y="40"/>
                  </a:lnTo>
                  <a:lnTo>
                    <a:pt x="1456" y="40"/>
                  </a:lnTo>
                  <a:cubicBezTo>
                    <a:pt x="1456" y="27"/>
                    <a:pt x="1457" y="14"/>
                    <a:pt x="1457" y="1"/>
                  </a:cubicBezTo>
                  <a:close/>
                  <a:moveTo>
                    <a:pt x="1456" y="40"/>
                  </a:moveTo>
                  <a:lnTo>
                    <a:pt x="1456" y="40"/>
                  </a:lnTo>
                  <a:cubicBezTo>
                    <a:pt x="1445" y="1086"/>
                    <a:pt x="963" y="2132"/>
                    <a:pt x="1" y="3084"/>
                  </a:cubicBezTo>
                  <a:lnTo>
                    <a:pt x="1" y="5022"/>
                  </a:lnTo>
                  <a:cubicBezTo>
                    <a:pt x="975" y="4058"/>
                    <a:pt x="1446" y="2998"/>
                    <a:pt x="1446" y="1939"/>
                  </a:cubicBezTo>
                  <a:lnTo>
                    <a:pt x="1456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84;p45">
              <a:extLst>
                <a:ext uri="{FF2B5EF4-FFF2-40B4-BE49-F238E27FC236}">
                  <a16:creationId xmlns:a16="http://schemas.microsoft.com/office/drawing/2014/main" id="{5190A907-44E8-4CF0-BA21-C0E6C4628B19}"/>
                </a:ext>
              </a:extLst>
            </p:cNvPr>
            <p:cNvSpPr/>
            <p:nvPr/>
          </p:nvSpPr>
          <p:spPr>
            <a:xfrm>
              <a:off x="664328" y="768434"/>
              <a:ext cx="72882" cy="38505"/>
            </a:xfrm>
            <a:custGeom>
              <a:avLst/>
              <a:gdLst/>
              <a:ahLst/>
              <a:cxnLst/>
              <a:rect l="l" t="t" r="r" b="b"/>
              <a:pathLst>
                <a:path w="5985" h="3162" extrusionOk="0">
                  <a:moveTo>
                    <a:pt x="2983" y="0"/>
                  </a:moveTo>
                  <a:cubicBezTo>
                    <a:pt x="2286" y="0"/>
                    <a:pt x="1590" y="156"/>
                    <a:pt x="1060" y="466"/>
                  </a:cubicBezTo>
                  <a:cubicBezTo>
                    <a:pt x="0" y="1087"/>
                    <a:pt x="0" y="2083"/>
                    <a:pt x="1071" y="2703"/>
                  </a:cubicBezTo>
                  <a:cubicBezTo>
                    <a:pt x="1606" y="3009"/>
                    <a:pt x="2305" y="3161"/>
                    <a:pt x="3002" y="3161"/>
                  </a:cubicBezTo>
                  <a:cubicBezTo>
                    <a:pt x="3699" y="3161"/>
                    <a:pt x="4395" y="3009"/>
                    <a:pt x="4925" y="2703"/>
                  </a:cubicBezTo>
                  <a:cubicBezTo>
                    <a:pt x="5985" y="2083"/>
                    <a:pt x="5985" y="1087"/>
                    <a:pt x="4914" y="466"/>
                  </a:cubicBezTo>
                  <a:cubicBezTo>
                    <a:pt x="4379" y="156"/>
                    <a:pt x="3680" y="0"/>
                    <a:pt x="29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85;p45">
              <a:extLst>
                <a:ext uri="{FF2B5EF4-FFF2-40B4-BE49-F238E27FC236}">
                  <a16:creationId xmlns:a16="http://schemas.microsoft.com/office/drawing/2014/main" id="{CFF5C575-1023-47D7-AE15-7896AEC1DBF2}"/>
                </a:ext>
              </a:extLst>
            </p:cNvPr>
            <p:cNvSpPr/>
            <p:nvPr/>
          </p:nvSpPr>
          <p:spPr>
            <a:xfrm>
              <a:off x="637867" y="785312"/>
              <a:ext cx="109902" cy="62166"/>
            </a:xfrm>
            <a:custGeom>
              <a:avLst/>
              <a:gdLst/>
              <a:ahLst/>
              <a:cxnLst/>
              <a:rect l="l" t="t" r="r" b="b"/>
              <a:pathLst>
                <a:path w="9025" h="5105" extrusionOk="0">
                  <a:moveTo>
                    <a:pt x="11" y="1"/>
                  </a:moveTo>
                  <a:lnTo>
                    <a:pt x="11" y="1928"/>
                  </a:lnTo>
                  <a:cubicBezTo>
                    <a:pt x="0" y="2805"/>
                    <a:pt x="600" y="3662"/>
                    <a:pt x="1713" y="4315"/>
                  </a:cubicBezTo>
                  <a:cubicBezTo>
                    <a:pt x="2640" y="4847"/>
                    <a:pt x="3833" y="5104"/>
                    <a:pt x="5015" y="5104"/>
                  </a:cubicBezTo>
                  <a:cubicBezTo>
                    <a:pt x="6589" y="5104"/>
                    <a:pt x="8144" y="4648"/>
                    <a:pt x="9025" y="3780"/>
                  </a:cubicBezTo>
                  <a:lnTo>
                    <a:pt x="9025" y="1842"/>
                  </a:lnTo>
                  <a:cubicBezTo>
                    <a:pt x="8143" y="2711"/>
                    <a:pt x="6586" y="3171"/>
                    <a:pt x="5009" y="3171"/>
                  </a:cubicBezTo>
                  <a:cubicBezTo>
                    <a:pt x="3829" y="3171"/>
                    <a:pt x="2639" y="2913"/>
                    <a:pt x="1713" y="2377"/>
                  </a:cubicBezTo>
                  <a:cubicBezTo>
                    <a:pt x="600" y="1735"/>
                    <a:pt x="11" y="868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86;p45">
              <a:extLst>
                <a:ext uri="{FF2B5EF4-FFF2-40B4-BE49-F238E27FC236}">
                  <a16:creationId xmlns:a16="http://schemas.microsoft.com/office/drawing/2014/main" id="{ACA60FDC-7CBF-4C08-BBE2-A791C0DAEA7D}"/>
                </a:ext>
              </a:extLst>
            </p:cNvPr>
            <p:cNvSpPr/>
            <p:nvPr/>
          </p:nvSpPr>
          <p:spPr>
            <a:xfrm>
              <a:off x="632131" y="700191"/>
              <a:ext cx="145363" cy="123736"/>
            </a:xfrm>
            <a:custGeom>
              <a:avLst/>
              <a:gdLst/>
              <a:ahLst/>
              <a:cxnLst/>
              <a:rect l="l" t="t" r="r" b="b"/>
              <a:pathLst>
                <a:path w="11937" h="10161" extrusionOk="0">
                  <a:moveTo>
                    <a:pt x="5627" y="5604"/>
                  </a:moveTo>
                  <a:cubicBezTo>
                    <a:pt x="6324" y="5604"/>
                    <a:pt x="7023" y="5760"/>
                    <a:pt x="7558" y="6070"/>
                  </a:cubicBezTo>
                  <a:cubicBezTo>
                    <a:pt x="8629" y="6691"/>
                    <a:pt x="8629" y="7687"/>
                    <a:pt x="7569" y="8307"/>
                  </a:cubicBezTo>
                  <a:cubicBezTo>
                    <a:pt x="7039" y="8613"/>
                    <a:pt x="6343" y="8765"/>
                    <a:pt x="5646" y="8765"/>
                  </a:cubicBezTo>
                  <a:cubicBezTo>
                    <a:pt x="4949" y="8765"/>
                    <a:pt x="4250" y="8613"/>
                    <a:pt x="3715" y="8307"/>
                  </a:cubicBezTo>
                  <a:cubicBezTo>
                    <a:pt x="2644" y="7687"/>
                    <a:pt x="2644" y="6691"/>
                    <a:pt x="3704" y="6070"/>
                  </a:cubicBezTo>
                  <a:cubicBezTo>
                    <a:pt x="4234" y="5760"/>
                    <a:pt x="4930" y="5604"/>
                    <a:pt x="5627" y="5604"/>
                  </a:cubicBezTo>
                  <a:close/>
                  <a:moveTo>
                    <a:pt x="5417" y="0"/>
                  </a:moveTo>
                  <a:lnTo>
                    <a:pt x="1007" y="5610"/>
                  </a:lnTo>
                  <a:cubicBezTo>
                    <a:pt x="0" y="6884"/>
                    <a:pt x="482" y="8382"/>
                    <a:pt x="2184" y="9367"/>
                  </a:cubicBezTo>
                  <a:cubicBezTo>
                    <a:pt x="3110" y="9903"/>
                    <a:pt x="4300" y="10161"/>
                    <a:pt x="5480" y="10161"/>
                  </a:cubicBezTo>
                  <a:cubicBezTo>
                    <a:pt x="7057" y="10161"/>
                    <a:pt x="8614" y="9701"/>
                    <a:pt x="9496" y="8832"/>
                  </a:cubicBezTo>
                  <a:cubicBezTo>
                    <a:pt x="11936" y="6423"/>
                    <a:pt x="11251" y="3362"/>
                    <a:pt x="7836" y="1392"/>
                  </a:cubicBezTo>
                  <a:lnTo>
                    <a:pt x="5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87;p45">
              <a:extLst>
                <a:ext uri="{FF2B5EF4-FFF2-40B4-BE49-F238E27FC236}">
                  <a16:creationId xmlns:a16="http://schemas.microsoft.com/office/drawing/2014/main" id="{17075B9B-7F09-44D8-BC85-A56E331DF13F}"/>
                </a:ext>
              </a:extLst>
            </p:cNvPr>
            <p:cNvSpPr/>
            <p:nvPr/>
          </p:nvSpPr>
          <p:spPr>
            <a:xfrm>
              <a:off x="752713" y="556631"/>
              <a:ext cx="183819" cy="105664"/>
            </a:xfrm>
            <a:custGeom>
              <a:avLst/>
              <a:gdLst/>
              <a:ahLst/>
              <a:cxnLst/>
              <a:rect l="l" t="t" r="r" b="b"/>
              <a:pathLst>
                <a:path w="15095" h="8677" extrusionOk="0">
                  <a:moveTo>
                    <a:pt x="359" y="0"/>
                  </a:moveTo>
                  <a:cubicBezTo>
                    <a:pt x="276" y="0"/>
                    <a:pt x="193" y="19"/>
                    <a:pt x="129" y="57"/>
                  </a:cubicBezTo>
                  <a:cubicBezTo>
                    <a:pt x="0" y="132"/>
                    <a:pt x="0" y="249"/>
                    <a:pt x="129" y="324"/>
                  </a:cubicBezTo>
                  <a:cubicBezTo>
                    <a:pt x="196" y="358"/>
                    <a:pt x="284" y="374"/>
                    <a:pt x="371" y="374"/>
                  </a:cubicBezTo>
                  <a:cubicBezTo>
                    <a:pt x="424" y="374"/>
                    <a:pt x="477" y="368"/>
                    <a:pt x="525" y="356"/>
                  </a:cubicBezTo>
                  <a:lnTo>
                    <a:pt x="525" y="356"/>
                  </a:lnTo>
                  <a:cubicBezTo>
                    <a:pt x="3940" y="2465"/>
                    <a:pt x="3886" y="5795"/>
                    <a:pt x="343" y="7850"/>
                  </a:cubicBezTo>
                  <a:lnTo>
                    <a:pt x="461" y="7914"/>
                  </a:lnTo>
                  <a:cubicBezTo>
                    <a:pt x="4068" y="5816"/>
                    <a:pt x="4122" y="2433"/>
                    <a:pt x="632" y="292"/>
                  </a:cubicBezTo>
                  <a:cubicBezTo>
                    <a:pt x="718" y="217"/>
                    <a:pt x="696" y="121"/>
                    <a:pt x="589" y="57"/>
                  </a:cubicBezTo>
                  <a:cubicBezTo>
                    <a:pt x="525" y="19"/>
                    <a:pt x="442" y="0"/>
                    <a:pt x="359" y="0"/>
                  </a:cubicBezTo>
                  <a:close/>
                  <a:moveTo>
                    <a:pt x="8084" y="6854"/>
                  </a:moveTo>
                  <a:cubicBezTo>
                    <a:pt x="5658" y="6854"/>
                    <a:pt x="3233" y="7389"/>
                    <a:pt x="1392" y="8460"/>
                  </a:cubicBezTo>
                  <a:lnTo>
                    <a:pt x="1510" y="8524"/>
                  </a:lnTo>
                  <a:cubicBezTo>
                    <a:pt x="3319" y="7469"/>
                    <a:pt x="5703" y="6942"/>
                    <a:pt x="8089" y="6942"/>
                  </a:cubicBezTo>
                  <a:cubicBezTo>
                    <a:pt x="10377" y="6942"/>
                    <a:pt x="12666" y="7427"/>
                    <a:pt x="14452" y="8396"/>
                  </a:cubicBezTo>
                  <a:cubicBezTo>
                    <a:pt x="14388" y="8471"/>
                    <a:pt x="14399" y="8567"/>
                    <a:pt x="14506" y="8621"/>
                  </a:cubicBezTo>
                  <a:cubicBezTo>
                    <a:pt x="14570" y="8658"/>
                    <a:pt x="14653" y="8677"/>
                    <a:pt x="14736" y="8677"/>
                  </a:cubicBezTo>
                  <a:cubicBezTo>
                    <a:pt x="14819" y="8677"/>
                    <a:pt x="14902" y="8658"/>
                    <a:pt x="14966" y="8621"/>
                  </a:cubicBezTo>
                  <a:cubicBezTo>
                    <a:pt x="15095" y="8546"/>
                    <a:pt x="15095" y="8428"/>
                    <a:pt x="14966" y="8353"/>
                  </a:cubicBezTo>
                  <a:cubicBezTo>
                    <a:pt x="14907" y="8318"/>
                    <a:pt x="14829" y="8302"/>
                    <a:pt x="14749" y="8302"/>
                  </a:cubicBezTo>
                  <a:cubicBezTo>
                    <a:pt x="14683" y="8302"/>
                    <a:pt x="14617" y="8312"/>
                    <a:pt x="14559" y="8332"/>
                  </a:cubicBezTo>
                  <a:cubicBezTo>
                    <a:pt x="12741" y="7346"/>
                    <a:pt x="10411" y="6854"/>
                    <a:pt x="8084" y="6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2732;p41">
            <a:extLst>
              <a:ext uri="{FF2B5EF4-FFF2-40B4-BE49-F238E27FC236}">
                <a16:creationId xmlns:a16="http://schemas.microsoft.com/office/drawing/2014/main" id="{CE3AEC14-07D7-473B-BF14-45DDEE5DEB0A}"/>
              </a:ext>
            </a:extLst>
          </p:cNvPr>
          <p:cNvGrpSpPr/>
          <p:nvPr/>
        </p:nvGrpSpPr>
        <p:grpSpPr>
          <a:xfrm>
            <a:off x="8400089" y="2571750"/>
            <a:ext cx="243987" cy="339453"/>
            <a:chOff x="4661686" y="366694"/>
            <a:chExt cx="243987" cy="339453"/>
          </a:xfrm>
        </p:grpSpPr>
        <p:sp>
          <p:nvSpPr>
            <p:cNvPr id="33" name="Google Shape;2733;p41">
              <a:extLst>
                <a:ext uri="{FF2B5EF4-FFF2-40B4-BE49-F238E27FC236}">
                  <a16:creationId xmlns:a16="http://schemas.microsoft.com/office/drawing/2014/main" id="{ADD6B875-0AC0-4C1C-B3A9-0CDA760B38D5}"/>
                </a:ext>
              </a:extLst>
            </p:cNvPr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34;p41">
              <a:extLst>
                <a:ext uri="{FF2B5EF4-FFF2-40B4-BE49-F238E27FC236}">
                  <a16:creationId xmlns:a16="http://schemas.microsoft.com/office/drawing/2014/main" id="{511A5003-8970-41FE-93BE-687785F6C287}"/>
                </a:ext>
              </a:extLst>
            </p:cNvPr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35;p41">
              <a:extLst>
                <a:ext uri="{FF2B5EF4-FFF2-40B4-BE49-F238E27FC236}">
                  <a16:creationId xmlns:a16="http://schemas.microsoft.com/office/drawing/2014/main" id="{8B0D5994-0A7B-4203-9DDF-F3BDE1B0BE02}"/>
                </a:ext>
              </a:extLst>
            </p:cNvPr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36;p41">
              <a:extLst>
                <a:ext uri="{FF2B5EF4-FFF2-40B4-BE49-F238E27FC236}">
                  <a16:creationId xmlns:a16="http://schemas.microsoft.com/office/drawing/2014/main" id="{26683836-2575-429A-8ADD-521AE8C07710}"/>
                </a:ext>
              </a:extLst>
            </p:cNvPr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37;p41">
              <a:extLst>
                <a:ext uri="{FF2B5EF4-FFF2-40B4-BE49-F238E27FC236}">
                  <a16:creationId xmlns:a16="http://schemas.microsoft.com/office/drawing/2014/main" id="{DDEAB3FD-EFE9-4C50-A2B6-084747F6951A}"/>
                </a:ext>
              </a:extLst>
            </p:cNvPr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38;p41">
              <a:extLst>
                <a:ext uri="{FF2B5EF4-FFF2-40B4-BE49-F238E27FC236}">
                  <a16:creationId xmlns:a16="http://schemas.microsoft.com/office/drawing/2014/main" id="{F4DFF2A6-C3D0-48E6-9AC9-61680935DDEC}"/>
                </a:ext>
              </a:extLst>
            </p:cNvPr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2500;p40">
            <a:extLst>
              <a:ext uri="{FF2B5EF4-FFF2-40B4-BE49-F238E27FC236}">
                <a16:creationId xmlns:a16="http://schemas.microsoft.com/office/drawing/2014/main" id="{3C2B2C0D-C5F0-4303-B125-3EE28495476E}"/>
              </a:ext>
            </a:extLst>
          </p:cNvPr>
          <p:cNvGrpSpPr/>
          <p:nvPr/>
        </p:nvGrpSpPr>
        <p:grpSpPr>
          <a:xfrm>
            <a:off x="8168226" y="3793406"/>
            <a:ext cx="243970" cy="457795"/>
            <a:chOff x="3171550" y="3868750"/>
            <a:chExt cx="317050" cy="594925"/>
          </a:xfrm>
        </p:grpSpPr>
        <p:sp>
          <p:nvSpPr>
            <p:cNvPr id="40" name="Google Shape;2501;p40">
              <a:extLst>
                <a:ext uri="{FF2B5EF4-FFF2-40B4-BE49-F238E27FC236}">
                  <a16:creationId xmlns:a16="http://schemas.microsoft.com/office/drawing/2014/main" id="{BC05A182-A000-4C40-8418-58DDD9078413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502;p40">
              <a:extLst>
                <a:ext uri="{FF2B5EF4-FFF2-40B4-BE49-F238E27FC236}">
                  <a16:creationId xmlns:a16="http://schemas.microsoft.com/office/drawing/2014/main" id="{D9F6D47B-3319-409D-8FBB-354A32DA9746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503;p40">
              <a:extLst>
                <a:ext uri="{FF2B5EF4-FFF2-40B4-BE49-F238E27FC236}">
                  <a16:creationId xmlns:a16="http://schemas.microsoft.com/office/drawing/2014/main" id="{10CC1EFF-506A-4ACE-B9AD-667421E2BE23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504;p40">
              <a:extLst>
                <a:ext uri="{FF2B5EF4-FFF2-40B4-BE49-F238E27FC236}">
                  <a16:creationId xmlns:a16="http://schemas.microsoft.com/office/drawing/2014/main" id="{D5CD9D28-7C7B-4201-8629-501D6BB2BE86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505;p40">
              <a:extLst>
                <a:ext uri="{FF2B5EF4-FFF2-40B4-BE49-F238E27FC236}">
                  <a16:creationId xmlns:a16="http://schemas.microsoft.com/office/drawing/2014/main" id="{7A91B06B-7011-48C3-96BF-959845CE8A1A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506;p40">
              <a:extLst>
                <a:ext uri="{FF2B5EF4-FFF2-40B4-BE49-F238E27FC236}">
                  <a16:creationId xmlns:a16="http://schemas.microsoft.com/office/drawing/2014/main" id="{2D780CCA-E72B-42A4-A2E7-4AE2D4AFDFB5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07;p40">
              <a:extLst>
                <a:ext uri="{FF2B5EF4-FFF2-40B4-BE49-F238E27FC236}">
                  <a16:creationId xmlns:a16="http://schemas.microsoft.com/office/drawing/2014/main" id="{2F248CF9-3434-4627-92EA-A77B56BE9E5C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508;p40">
              <a:extLst>
                <a:ext uri="{FF2B5EF4-FFF2-40B4-BE49-F238E27FC236}">
                  <a16:creationId xmlns:a16="http://schemas.microsoft.com/office/drawing/2014/main" id="{F2EC0D51-B109-4674-BDBF-66C16CEADAA4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509;p40">
              <a:extLst>
                <a:ext uri="{FF2B5EF4-FFF2-40B4-BE49-F238E27FC236}">
                  <a16:creationId xmlns:a16="http://schemas.microsoft.com/office/drawing/2014/main" id="{0B9E0FE1-31BA-4643-8A78-FF9B950CF88B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510;p40">
              <a:extLst>
                <a:ext uri="{FF2B5EF4-FFF2-40B4-BE49-F238E27FC236}">
                  <a16:creationId xmlns:a16="http://schemas.microsoft.com/office/drawing/2014/main" id="{64EB5260-27B8-4B33-8DAE-E1BDCE23C539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511;p40">
              <a:extLst>
                <a:ext uri="{FF2B5EF4-FFF2-40B4-BE49-F238E27FC236}">
                  <a16:creationId xmlns:a16="http://schemas.microsoft.com/office/drawing/2014/main" id="{ADBFF587-EBAB-4601-A91F-EBE94E149661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12;p40">
              <a:extLst>
                <a:ext uri="{FF2B5EF4-FFF2-40B4-BE49-F238E27FC236}">
                  <a16:creationId xmlns:a16="http://schemas.microsoft.com/office/drawing/2014/main" id="{E41502E6-5B5D-4E2D-887C-E2BEC1F0AC0D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13;p40">
              <a:extLst>
                <a:ext uri="{FF2B5EF4-FFF2-40B4-BE49-F238E27FC236}">
                  <a16:creationId xmlns:a16="http://schemas.microsoft.com/office/drawing/2014/main" id="{1DF62357-8CED-4600-9332-C17186915B03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2500;p40">
            <a:extLst>
              <a:ext uri="{FF2B5EF4-FFF2-40B4-BE49-F238E27FC236}">
                <a16:creationId xmlns:a16="http://schemas.microsoft.com/office/drawing/2014/main" id="{1EBBC28E-4327-4508-BD70-AC116649AA12}"/>
              </a:ext>
            </a:extLst>
          </p:cNvPr>
          <p:cNvGrpSpPr/>
          <p:nvPr/>
        </p:nvGrpSpPr>
        <p:grpSpPr>
          <a:xfrm>
            <a:off x="229249" y="4413925"/>
            <a:ext cx="243970" cy="457795"/>
            <a:chOff x="3171550" y="3868750"/>
            <a:chExt cx="317050" cy="594925"/>
          </a:xfrm>
        </p:grpSpPr>
        <p:sp>
          <p:nvSpPr>
            <p:cNvPr id="54" name="Google Shape;2501;p40">
              <a:extLst>
                <a:ext uri="{FF2B5EF4-FFF2-40B4-BE49-F238E27FC236}">
                  <a16:creationId xmlns:a16="http://schemas.microsoft.com/office/drawing/2014/main" id="{AF015386-496B-443A-95FA-F72629FDEF49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502;p40">
              <a:extLst>
                <a:ext uri="{FF2B5EF4-FFF2-40B4-BE49-F238E27FC236}">
                  <a16:creationId xmlns:a16="http://schemas.microsoft.com/office/drawing/2014/main" id="{95A4992C-9248-48C9-A469-2B7977A2DBBC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503;p40">
              <a:extLst>
                <a:ext uri="{FF2B5EF4-FFF2-40B4-BE49-F238E27FC236}">
                  <a16:creationId xmlns:a16="http://schemas.microsoft.com/office/drawing/2014/main" id="{0379F050-A06F-4B29-8E1E-6A033B8613B4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504;p40">
              <a:extLst>
                <a:ext uri="{FF2B5EF4-FFF2-40B4-BE49-F238E27FC236}">
                  <a16:creationId xmlns:a16="http://schemas.microsoft.com/office/drawing/2014/main" id="{78B4C0B3-A220-4523-8F72-3AFB6701E84E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505;p40">
              <a:extLst>
                <a:ext uri="{FF2B5EF4-FFF2-40B4-BE49-F238E27FC236}">
                  <a16:creationId xmlns:a16="http://schemas.microsoft.com/office/drawing/2014/main" id="{05BF53CD-8A04-4E29-82C9-78E19B14850E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506;p40">
              <a:extLst>
                <a:ext uri="{FF2B5EF4-FFF2-40B4-BE49-F238E27FC236}">
                  <a16:creationId xmlns:a16="http://schemas.microsoft.com/office/drawing/2014/main" id="{BFAB19CE-2610-4967-A5F0-D6A7C7BC48FF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507;p40">
              <a:extLst>
                <a:ext uri="{FF2B5EF4-FFF2-40B4-BE49-F238E27FC236}">
                  <a16:creationId xmlns:a16="http://schemas.microsoft.com/office/drawing/2014/main" id="{357C6D54-01B1-464B-8CD5-9B637F1104DB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508;p40">
              <a:extLst>
                <a:ext uri="{FF2B5EF4-FFF2-40B4-BE49-F238E27FC236}">
                  <a16:creationId xmlns:a16="http://schemas.microsoft.com/office/drawing/2014/main" id="{F07F712D-AC1E-448B-8F2D-A1A9BCD3CA79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509;p40">
              <a:extLst>
                <a:ext uri="{FF2B5EF4-FFF2-40B4-BE49-F238E27FC236}">
                  <a16:creationId xmlns:a16="http://schemas.microsoft.com/office/drawing/2014/main" id="{F5216F48-089D-41FF-8DE3-11BFC4A0202C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10;p40">
              <a:extLst>
                <a:ext uri="{FF2B5EF4-FFF2-40B4-BE49-F238E27FC236}">
                  <a16:creationId xmlns:a16="http://schemas.microsoft.com/office/drawing/2014/main" id="{9E298A75-8132-4EFF-8B9B-815A5E661D52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511;p40">
              <a:extLst>
                <a:ext uri="{FF2B5EF4-FFF2-40B4-BE49-F238E27FC236}">
                  <a16:creationId xmlns:a16="http://schemas.microsoft.com/office/drawing/2014/main" id="{7C94174E-5B19-425B-951D-B06EFB2982B5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512;p40">
              <a:extLst>
                <a:ext uri="{FF2B5EF4-FFF2-40B4-BE49-F238E27FC236}">
                  <a16:creationId xmlns:a16="http://schemas.microsoft.com/office/drawing/2014/main" id="{48258549-EC29-4E78-80D6-24D2318BBA42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13;p40">
              <a:extLst>
                <a:ext uri="{FF2B5EF4-FFF2-40B4-BE49-F238E27FC236}">
                  <a16:creationId xmlns:a16="http://schemas.microsoft.com/office/drawing/2014/main" id="{65C90E54-A796-40D0-9573-C89A56204DBE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2631;p40">
            <a:extLst>
              <a:ext uri="{FF2B5EF4-FFF2-40B4-BE49-F238E27FC236}">
                <a16:creationId xmlns:a16="http://schemas.microsoft.com/office/drawing/2014/main" id="{F700D9AA-8EFB-410F-A9B2-2A979659F206}"/>
              </a:ext>
            </a:extLst>
          </p:cNvPr>
          <p:cNvGrpSpPr/>
          <p:nvPr/>
        </p:nvGrpSpPr>
        <p:grpSpPr>
          <a:xfrm>
            <a:off x="802554" y="4087933"/>
            <a:ext cx="243972" cy="161330"/>
            <a:chOff x="2472236" y="4329463"/>
            <a:chExt cx="646284" cy="427478"/>
          </a:xfrm>
        </p:grpSpPr>
        <p:sp>
          <p:nvSpPr>
            <p:cNvPr id="68" name="Google Shape;2632;p40">
              <a:extLst>
                <a:ext uri="{FF2B5EF4-FFF2-40B4-BE49-F238E27FC236}">
                  <a16:creationId xmlns:a16="http://schemas.microsoft.com/office/drawing/2014/main" id="{8EB4DB4A-D1CC-4B23-B6F0-3FD0F7F2CD3B}"/>
                </a:ext>
              </a:extLst>
            </p:cNvPr>
            <p:cNvSpPr/>
            <p:nvPr/>
          </p:nvSpPr>
          <p:spPr>
            <a:xfrm>
              <a:off x="2935691" y="4400177"/>
              <a:ext cx="121388" cy="121285"/>
            </a:xfrm>
            <a:custGeom>
              <a:avLst/>
              <a:gdLst/>
              <a:ahLst/>
              <a:cxnLst/>
              <a:rect l="l" t="t" r="r" b="b"/>
              <a:pathLst>
                <a:path w="7107" h="7101" extrusionOk="0">
                  <a:moveTo>
                    <a:pt x="3551" y="1"/>
                  </a:moveTo>
                  <a:cubicBezTo>
                    <a:pt x="1596" y="1"/>
                    <a:pt x="1" y="1590"/>
                    <a:pt x="1" y="3551"/>
                  </a:cubicBezTo>
                  <a:cubicBezTo>
                    <a:pt x="1" y="5512"/>
                    <a:pt x="1596" y="7100"/>
                    <a:pt x="3551" y="7100"/>
                  </a:cubicBezTo>
                  <a:cubicBezTo>
                    <a:pt x="5511" y="7100"/>
                    <a:pt x="7106" y="5512"/>
                    <a:pt x="7106" y="3551"/>
                  </a:cubicBezTo>
                  <a:cubicBezTo>
                    <a:pt x="7106" y="1590"/>
                    <a:pt x="5511" y="1"/>
                    <a:pt x="3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633;p40">
              <a:extLst>
                <a:ext uri="{FF2B5EF4-FFF2-40B4-BE49-F238E27FC236}">
                  <a16:creationId xmlns:a16="http://schemas.microsoft.com/office/drawing/2014/main" id="{385F5E31-96DC-42A3-AE8B-D896E424EAD6}"/>
                </a:ext>
              </a:extLst>
            </p:cNvPr>
            <p:cNvSpPr/>
            <p:nvPr/>
          </p:nvSpPr>
          <p:spPr>
            <a:xfrm>
              <a:off x="3026083" y="4521451"/>
              <a:ext cx="3758" cy="41880"/>
            </a:xfrm>
            <a:custGeom>
              <a:avLst/>
              <a:gdLst/>
              <a:ahLst/>
              <a:cxnLst/>
              <a:rect l="l" t="t" r="r" b="b"/>
              <a:pathLst>
                <a:path w="220" h="2452" extrusionOk="0">
                  <a:moveTo>
                    <a:pt x="1" y="0"/>
                  </a:moveTo>
                  <a:lnTo>
                    <a:pt x="219" y="2452"/>
                  </a:lnTo>
                  <a:cubicBezTo>
                    <a:pt x="213" y="2227"/>
                    <a:pt x="213" y="1920"/>
                    <a:pt x="202" y="1695"/>
                  </a:cubicBezTo>
                  <a:cubicBezTo>
                    <a:pt x="178" y="1388"/>
                    <a:pt x="143" y="981"/>
                    <a:pt x="107" y="674"/>
                  </a:cubicBezTo>
                  <a:cubicBezTo>
                    <a:pt x="84" y="473"/>
                    <a:pt x="36" y="201"/>
                    <a:pt x="1" y="0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634;p40">
              <a:extLst>
                <a:ext uri="{FF2B5EF4-FFF2-40B4-BE49-F238E27FC236}">
                  <a16:creationId xmlns:a16="http://schemas.microsoft.com/office/drawing/2014/main" id="{9E05FE10-C6EE-435C-9233-46D0D1F66A6D}"/>
                </a:ext>
              </a:extLst>
            </p:cNvPr>
            <p:cNvSpPr/>
            <p:nvPr/>
          </p:nvSpPr>
          <p:spPr>
            <a:xfrm>
              <a:off x="2809190" y="4337337"/>
              <a:ext cx="220639" cy="275517"/>
            </a:xfrm>
            <a:custGeom>
              <a:avLst/>
              <a:gdLst/>
              <a:ahLst/>
              <a:cxnLst/>
              <a:rect l="l" t="t" r="r" b="b"/>
              <a:pathLst>
                <a:path w="12918" h="16131" extrusionOk="0">
                  <a:moveTo>
                    <a:pt x="0" y="0"/>
                  </a:moveTo>
                  <a:lnTo>
                    <a:pt x="0" y="0"/>
                  </a:lnTo>
                  <a:cubicBezTo>
                    <a:pt x="106" y="10"/>
                    <a:pt x="220" y="22"/>
                    <a:pt x="338" y="35"/>
                  </a:cubicBezTo>
                  <a:lnTo>
                    <a:pt x="338" y="35"/>
                  </a:lnTo>
                  <a:cubicBezTo>
                    <a:pt x="224" y="20"/>
                    <a:pt x="112" y="8"/>
                    <a:pt x="0" y="0"/>
                  </a:cubicBezTo>
                  <a:close/>
                  <a:moveTo>
                    <a:pt x="338" y="35"/>
                  </a:moveTo>
                  <a:lnTo>
                    <a:pt x="338" y="35"/>
                  </a:lnTo>
                  <a:cubicBezTo>
                    <a:pt x="1304" y="160"/>
                    <a:pt x="2350" y="529"/>
                    <a:pt x="3444" y="1158"/>
                  </a:cubicBezTo>
                  <a:cubicBezTo>
                    <a:pt x="8240" y="3904"/>
                    <a:pt x="12132" y="10608"/>
                    <a:pt x="12132" y="16131"/>
                  </a:cubicBezTo>
                  <a:cubicBezTo>
                    <a:pt x="12658" y="15162"/>
                    <a:pt x="12917" y="14187"/>
                    <a:pt x="12917" y="13231"/>
                  </a:cubicBezTo>
                  <a:cubicBezTo>
                    <a:pt x="12917" y="12912"/>
                    <a:pt x="12906" y="12486"/>
                    <a:pt x="12876" y="12167"/>
                  </a:cubicBezTo>
                  <a:cubicBezTo>
                    <a:pt x="12858" y="11955"/>
                    <a:pt x="12835" y="11671"/>
                    <a:pt x="12805" y="11453"/>
                  </a:cubicBezTo>
                  <a:cubicBezTo>
                    <a:pt x="12770" y="11211"/>
                    <a:pt x="12717" y="10886"/>
                    <a:pt x="12669" y="10644"/>
                  </a:cubicBezTo>
                  <a:cubicBezTo>
                    <a:pt x="12634" y="10455"/>
                    <a:pt x="12575" y="10195"/>
                    <a:pt x="12528" y="10006"/>
                  </a:cubicBezTo>
                  <a:cubicBezTo>
                    <a:pt x="12480" y="9805"/>
                    <a:pt x="12409" y="9545"/>
                    <a:pt x="12350" y="9350"/>
                  </a:cubicBezTo>
                  <a:cubicBezTo>
                    <a:pt x="12297" y="9173"/>
                    <a:pt x="12220" y="8943"/>
                    <a:pt x="12155" y="8771"/>
                  </a:cubicBezTo>
                  <a:cubicBezTo>
                    <a:pt x="12096" y="8600"/>
                    <a:pt x="12008" y="8376"/>
                    <a:pt x="11937" y="8204"/>
                  </a:cubicBezTo>
                  <a:cubicBezTo>
                    <a:pt x="11937" y="8198"/>
                    <a:pt x="11760" y="7749"/>
                    <a:pt x="11453" y="7165"/>
                  </a:cubicBezTo>
                  <a:cubicBezTo>
                    <a:pt x="11205" y="6692"/>
                    <a:pt x="10974" y="6320"/>
                    <a:pt x="10886" y="6184"/>
                  </a:cubicBezTo>
                  <a:cubicBezTo>
                    <a:pt x="10791" y="6043"/>
                    <a:pt x="10661" y="5848"/>
                    <a:pt x="10561" y="5706"/>
                  </a:cubicBezTo>
                  <a:cubicBezTo>
                    <a:pt x="10460" y="5564"/>
                    <a:pt x="10325" y="5375"/>
                    <a:pt x="10218" y="5239"/>
                  </a:cubicBezTo>
                  <a:cubicBezTo>
                    <a:pt x="9787" y="4696"/>
                    <a:pt x="9462" y="4353"/>
                    <a:pt x="9403" y="4294"/>
                  </a:cubicBezTo>
                  <a:cubicBezTo>
                    <a:pt x="8937" y="3816"/>
                    <a:pt x="8877" y="3763"/>
                    <a:pt x="8375" y="3320"/>
                  </a:cubicBezTo>
                  <a:cubicBezTo>
                    <a:pt x="8151" y="3125"/>
                    <a:pt x="7844" y="2889"/>
                    <a:pt x="7608" y="2717"/>
                  </a:cubicBezTo>
                  <a:cubicBezTo>
                    <a:pt x="7247" y="2457"/>
                    <a:pt x="6745" y="2138"/>
                    <a:pt x="6361" y="1914"/>
                  </a:cubicBezTo>
                  <a:cubicBezTo>
                    <a:pt x="6084" y="1749"/>
                    <a:pt x="5706" y="1548"/>
                    <a:pt x="5416" y="1418"/>
                  </a:cubicBezTo>
                  <a:cubicBezTo>
                    <a:pt x="4979" y="1217"/>
                    <a:pt x="4383" y="969"/>
                    <a:pt x="3928" y="804"/>
                  </a:cubicBezTo>
                  <a:cubicBezTo>
                    <a:pt x="3585" y="680"/>
                    <a:pt x="3119" y="550"/>
                    <a:pt x="2770" y="455"/>
                  </a:cubicBezTo>
                  <a:cubicBezTo>
                    <a:pt x="2446" y="372"/>
                    <a:pt x="2008" y="266"/>
                    <a:pt x="1678" y="213"/>
                  </a:cubicBezTo>
                  <a:cubicBezTo>
                    <a:pt x="1282" y="148"/>
                    <a:pt x="779" y="83"/>
                    <a:pt x="338" y="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635;p40">
              <a:extLst>
                <a:ext uri="{FF2B5EF4-FFF2-40B4-BE49-F238E27FC236}">
                  <a16:creationId xmlns:a16="http://schemas.microsoft.com/office/drawing/2014/main" id="{16F3D699-8D4E-4024-8F6B-F874C88AE98E}"/>
                </a:ext>
              </a:extLst>
            </p:cNvPr>
            <p:cNvSpPr/>
            <p:nvPr/>
          </p:nvSpPr>
          <p:spPr>
            <a:xfrm>
              <a:off x="2472236" y="4329463"/>
              <a:ext cx="546680" cy="427478"/>
            </a:xfrm>
            <a:custGeom>
              <a:avLst/>
              <a:gdLst/>
              <a:ahLst/>
              <a:cxnLst/>
              <a:rect l="l" t="t" r="r" b="b"/>
              <a:pathLst>
                <a:path w="32007" h="25028" extrusionOk="0">
                  <a:moveTo>
                    <a:pt x="18192" y="1"/>
                  </a:moveTo>
                  <a:cubicBezTo>
                    <a:pt x="18038" y="1"/>
                    <a:pt x="17831" y="7"/>
                    <a:pt x="17672" y="12"/>
                  </a:cubicBezTo>
                  <a:cubicBezTo>
                    <a:pt x="17530" y="18"/>
                    <a:pt x="17335" y="30"/>
                    <a:pt x="17188" y="36"/>
                  </a:cubicBezTo>
                  <a:cubicBezTo>
                    <a:pt x="17034" y="48"/>
                    <a:pt x="16827" y="60"/>
                    <a:pt x="16674" y="77"/>
                  </a:cubicBezTo>
                  <a:cubicBezTo>
                    <a:pt x="16384" y="107"/>
                    <a:pt x="15995" y="154"/>
                    <a:pt x="15705" y="196"/>
                  </a:cubicBezTo>
                  <a:cubicBezTo>
                    <a:pt x="15552" y="219"/>
                    <a:pt x="15351" y="249"/>
                    <a:pt x="15197" y="278"/>
                  </a:cubicBezTo>
                  <a:cubicBezTo>
                    <a:pt x="15050" y="308"/>
                    <a:pt x="14843" y="343"/>
                    <a:pt x="14695" y="379"/>
                  </a:cubicBezTo>
                  <a:cubicBezTo>
                    <a:pt x="14406" y="438"/>
                    <a:pt x="14022" y="532"/>
                    <a:pt x="13732" y="603"/>
                  </a:cubicBezTo>
                  <a:cubicBezTo>
                    <a:pt x="13727" y="603"/>
                    <a:pt x="13289" y="715"/>
                    <a:pt x="12734" y="893"/>
                  </a:cubicBezTo>
                  <a:cubicBezTo>
                    <a:pt x="12451" y="987"/>
                    <a:pt x="12073" y="1123"/>
                    <a:pt x="11795" y="1229"/>
                  </a:cubicBezTo>
                  <a:cubicBezTo>
                    <a:pt x="11648" y="1282"/>
                    <a:pt x="11453" y="1365"/>
                    <a:pt x="11305" y="1424"/>
                  </a:cubicBezTo>
                  <a:cubicBezTo>
                    <a:pt x="11098" y="1507"/>
                    <a:pt x="10590" y="1731"/>
                    <a:pt x="10366" y="1843"/>
                  </a:cubicBezTo>
                  <a:cubicBezTo>
                    <a:pt x="9775" y="2133"/>
                    <a:pt x="9775" y="2133"/>
                    <a:pt x="9439" y="2316"/>
                  </a:cubicBezTo>
                  <a:cubicBezTo>
                    <a:pt x="9173" y="2464"/>
                    <a:pt x="8818" y="2659"/>
                    <a:pt x="8570" y="2824"/>
                  </a:cubicBezTo>
                  <a:cubicBezTo>
                    <a:pt x="8228" y="3048"/>
                    <a:pt x="7761" y="3332"/>
                    <a:pt x="7436" y="3574"/>
                  </a:cubicBezTo>
                  <a:cubicBezTo>
                    <a:pt x="6987" y="3905"/>
                    <a:pt x="6409" y="4371"/>
                    <a:pt x="5977" y="4726"/>
                  </a:cubicBezTo>
                  <a:cubicBezTo>
                    <a:pt x="5546" y="5092"/>
                    <a:pt x="5003" y="5618"/>
                    <a:pt x="4619" y="6043"/>
                  </a:cubicBezTo>
                  <a:cubicBezTo>
                    <a:pt x="4111" y="6610"/>
                    <a:pt x="3444" y="7384"/>
                    <a:pt x="3013" y="8021"/>
                  </a:cubicBezTo>
                  <a:cubicBezTo>
                    <a:pt x="2694" y="8494"/>
                    <a:pt x="2286" y="9150"/>
                    <a:pt x="2003" y="9646"/>
                  </a:cubicBezTo>
                  <a:cubicBezTo>
                    <a:pt x="1819" y="9959"/>
                    <a:pt x="1625" y="10396"/>
                    <a:pt x="1465" y="10715"/>
                  </a:cubicBezTo>
                  <a:cubicBezTo>
                    <a:pt x="1182" y="11276"/>
                    <a:pt x="904" y="12073"/>
                    <a:pt x="709" y="12670"/>
                  </a:cubicBezTo>
                  <a:cubicBezTo>
                    <a:pt x="609" y="12983"/>
                    <a:pt x="491" y="13402"/>
                    <a:pt x="414" y="13727"/>
                  </a:cubicBezTo>
                  <a:cubicBezTo>
                    <a:pt x="313" y="14188"/>
                    <a:pt x="201" y="14814"/>
                    <a:pt x="130" y="15280"/>
                  </a:cubicBezTo>
                  <a:cubicBezTo>
                    <a:pt x="42" y="15859"/>
                    <a:pt x="18" y="16639"/>
                    <a:pt x="0" y="17218"/>
                  </a:cubicBezTo>
                  <a:cubicBezTo>
                    <a:pt x="0" y="19344"/>
                    <a:pt x="1270" y="21352"/>
                    <a:pt x="3857" y="22840"/>
                  </a:cubicBezTo>
                  <a:cubicBezTo>
                    <a:pt x="6425" y="24311"/>
                    <a:pt x="9866" y="25028"/>
                    <a:pt x="13510" y="25028"/>
                  </a:cubicBezTo>
                  <a:cubicBezTo>
                    <a:pt x="18179" y="25028"/>
                    <a:pt x="23180" y="23850"/>
                    <a:pt x="27098" y="21571"/>
                  </a:cubicBezTo>
                  <a:cubicBezTo>
                    <a:pt x="29355" y="20265"/>
                    <a:pt x="30973" y="18753"/>
                    <a:pt x="31936" y="17194"/>
                  </a:cubicBezTo>
                  <a:cubicBezTo>
                    <a:pt x="31983" y="17117"/>
                    <a:pt x="32007" y="17040"/>
                    <a:pt x="32007" y="16958"/>
                  </a:cubicBezTo>
                  <a:cubicBezTo>
                    <a:pt x="32001" y="16651"/>
                    <a:pt x="31995" y="16237"/>
                    <a:pt x="31965" y="15930"/>
                  </a:cubicBezTo>
                  <a:cubicBezTo>
                    <a:pt x="31936" y="15658"/>
                    <a:pt x="31900" y="15286"/>
                    <a:pt x="31865" y="15015"/>
                  </a:cubicBezTo>
                  <a:cubicBezTo>
                    <a:pt x="31829" y="14761"/>
                    <a:pt x="31776" y="14424"/>
                    <a:pt x="31723" y="14176"/>
                  </a:cubicBezTo>
                  <a:cubicBezTo>
                    <a:pt x="31664" y="13904"/>
                    <a:pt x="31587" y="13544"/>
                    <a:pt x="31522" y="13278"/>
                  </a:cubicBezTo>
                  <a:cubicBezTo>
                    <a:pt x="31457" y="13012"/>
                    <a:pt x="31357" y="12664"/>
                    <a:pt x="31280" y="12404"/>
                  </a:cubicBezTo>
                  <a:cubicBezTo>
                    <a:pt x="31197" y="12132"/>
                    <a:pt x="31079" y="11778"/>
                    <a:pt x="30985" y="11512"/>
                  </a:cubicBezTo>
                  <a:cubicBezTo>
                    <a:pt x="30884" y="11246"/>
                    <a:pt x="30754" y="10886"/>
                    <a:pt x="30642" y="10626"/>
                  </a:cubicBezTo>
                  <a:cubicBezTo>
                    <a:pt x="30530" y="10366"/>
                    <a:pt x="30376" y="10018"/>
                    <a:pt x="30258" y="9758"/>
                  </a:cubicBezTo>
                  <a:cubicBezTo>
                    <a:pt x="30134" y="9492"/>
                    <a:pt x="29963" y="9144"/>
                    <a:pt x="29827" y="8890"/>
                  </a:cubicBezTo>
                  <a:cubicBezTo>
                    <a:pt x="29697" y="8636"/>
                    <a:pt x="29343" y="7962"/>
                    <a:pt x="28853" y="7206"/>
                  </a:cubicBezTo>
                  <a:cubicBezTo>
                    <a:pt x="28699" y="6970"/>
                    <a:pt x="28297" y="6344"/>
                    <a:pt x="27736" y="5623"/>
                  </a:cubicBezTo>
                  <a:cubicBezTo>
                    <a:pt x="27246" y="4997"/>
                    <a:pt x="26833" y="4531"/>
                    <a:pt x="26478" y="4159"/>
                  </a:cubicBezTo>
                  <a:cubicBezTo>
                    <a:pt x="26260" y="3928"/>
                    <a:pt x="25964" y="3621"/>
                    <a:pt x="25728" y="3409"/>
                  </a:cubicBezTo>
                  <a:cubicBezTo>
                    <a:pt x="25350" y="3066"/>
                    <a:pt x="24830" y="2629"/>
                    <a:pt x="24435" y="2310"/>
                  </a:cubicBezTo>
                  <a:cubicBezTo>
                    <a:pt x="24187" y="2115"/>
                    <a:pt x="23838" y="1879"/>
                    <a:pt x="23578" y="1708"/>
                  </a:cubicBezTo>
                  <a:cubicBezTo>
                    <a:pt x="23389" y="1578"/>
                    <a:pt x="23123" y="1424"/>
                    <a:pt x="22929" y="1306"/>
                  </a:cubicBezTo>
                  <a:cubicBezTo>
                    <a:pt x="22728" y="1188"/>
                    <a:pt x="22456" y="1040"/>
                    <a:pt x="22249" y="946"/>
                  </a:cubicBezTo>
                  <a:cubicBezTo>
                    <a:pt x="21907" y="786"/>
                    <a:pt x="21446" y="591"/>
                    <a:pt x="21092" y="461"/>
                  </a:cubicBezTo>
                  <a:cubicBezTo>
                    <a:pt x="20850" y="373"/>
                    <a:pt x="20519" y="278"/>
                    <a:pt x="20265" y="213"/>
                  </a:cubicBezTo>
                  <a:cubicBezTo>
                    <a:pt x="20058" y="166"/>
                    <a:pt x="19780" y="107"/>
                    <a:pt x="19568" y="77"/>
                  </a:cubicBezTo>
                  <a:cubicBezTo>
                    <a:pt x="19314" y="42"/>
                    <a:pt x="18965" y="12"/>
                    <a:pt x="18706" y="7"/>
                  </a:cubicBezTo>
                  <a:cubicBezTo>
                    <a:pt x="18552" y="1"/>
                    <a:pt x="18345" y="1"/>
                    <a:pt x="18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636;p40">
              <a:extLst>
                <a:ext uri="{FF2B5EF4-FFF2-40B4-BE49-F238E27FC236}">
                  <a16:creationId xmlns:a16="http://schemas.microsoft.com/office/drawing/2014/main" id="{54AE8694-A023-4C36-B29E-C038BEA1066D}"/>
                </a:ext>
              </a:extLst>
            </p:cNvPr>
            <p:cNvSpPr/>
            <p:nvPr/>
          </p:nvSpPr>
          <p:spPr>
            <a:xfrm>
              <a:off x="2675516" y="4421972"/>
              <a:ext cx="161731" cy="123881"/>
            </a:xfrm>
            <a:custGeom>
              <a:avLst/>
              <a:gdLst/>
              <a:ahLst/>
              <a:cxnLst/>
              <a:rect l="l" t="t" r="r" b="b"/>
              <a:pathLst>
                <a:path w="9469" h="7253" extrusionOk="0">
                  <a:moveTo>
                    <a:pt x="5518" y="1"/>
                  </a:moveTo>
                  <a:cubicBezTo>
                    <a:pt x="4773" y="1"/>
                    <a:pt x="3979" y="180"/>
                    <a:pt x="3219" y="556"/>
                  </a:cubicBezTo>
                  <a:cubicBezTo>
                    <a:pt x="1064" y="1619"/>
                    <a:pt x="0" y="3852"/>
                    <a:pt x="839" y="5553"/>
                  </a:cubicBezTo>
                  <a:cubicBezTo>
                    <a:pt x="1382" y="6650"/>
                    <a:pt x="2591" y="7252"/>
                    <a:pt x="3959" y="7252"/>
                  </a:cubicBezTo>
                  <a:cubicBezTo>
                    <a:pt x="4704" y="7252"/>
                    <a:pt x="5497" y="7073"/>
                    <a:pt x="6255" y="6699"/>
                  </a:cubicBezTo>
                  <a:cubicBezTo>
                    <a:pt x="8405" y="5635"/>
                    <a:pt x="9468" y="3397"/>
                    <a:pt x="8630" y="1702"/>
                  </a:cubicBezTo>
                  <a:cubicBezTo>
                    <a:pt x="8087" y="602"/>
                    <a:pt x="6883" y="1"/>
                    <a:pt x="5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637;p40">
              <a:extLst>
                <a:ext uri="{FF2B5EF4-FFF2-40B4-BE49-F238E27FC236}">
                  <a16:creationId xmlns:a16="http://schemas.microsoft.com/office/drawing/2014/main" id="{BC34E3DA-43EA-47FF-ADC7-31D59834D524}"/>
                </a:ext>
              </a:extLst>
            </p:cNvPr>
            <p:cNvSpPr/>
            <p:nvPr/>
          </p:nvSpPr>
          <p:spPr>
            <a:xfrm>
              <a:off x="2572706" y="4343793"/>
              <a:ext cx="120277" cy="72061"/>
            </a:xfrm>
            <a:custGeom>
              <a:avLst/>
              <a:gdLst/>
              <a:ahLst/>
              <a:cxnLst/>
              <a:rect l="l" t="t" r="r" b="b"/>
              <a:pathLst>
                <a:path w="7042" h="4219" extrusionOk="0">
                  <a:moveTo>
                    <a:pt x="7029" y="0"/>
                  </a:moveTo>
                  <a:cubicBezTo>
                    <a:pt x="6970" y="18"/>
                    <a:pt x="6917" y="36"/>
                    <a:pt x="6852" y="54"/>
                  </a:cubicBezTo>
                  <a:cubicBezTo>
                    <a:pt x="6569" y="148"/>
                    <a:pt x="6191" y="284"/>
                    <a:pt x="5913" y="390"/>
                  </a:cubicBezTo>
                  <a:cubicBezTo>
                    <a:pt x="5766" y="443"/>
                    <a:pt x="5571" y="526"/>
                    <a:pt x="5423" y="585"/>
                  </a:cubicBezTo>
                  <a:cubicBezTo>
                    <a:pt x="5216" y="668"/>
                    <a:pt x="4708" y="892"/>
                    <a:pt x="4484" y="1004"/>
                  </a:cubicBezTo>
                  <a:cubicBezTo>
                    <a:pt x="3893" y="1294"/>
                    <a:pt x="3893" y="1294"/>
                    <a:pt x="3557" y="1477"/>
                  </a:cubicBezTo>
                  <a:cubicBezTo>
                    <a:pt x="3291" y="1625"/>
                    <a:pt x="2936" y="1820"/>
                    <a:pt x="2688" y="1985"/>
                  </a:cubicBezTo>
                  <a:cubicBezTo>
                    <a:pt x="2346" y="2209"/>
                    <a:pt x="1879" y="2493"/>
                    <a:pt x="1548" y="2735"/>
                  </a:cubicBezTo>
                  <a:cubicBezTo>
                    <a:pt x="1105" y="3066"/>
                    <a:pt x="527" y="3532"/>
                    <a:pt x="95" y="3887"/>
                  </a:cubicBezTo>
                  <a:cubicBezTo>
                    <a:pt x="66" y="3916"/>
                    <a:pt x="36" y="3940"/>
                    <a:pt x="1" y="3969"/>
                  </a:cubicBezTo>
                  <a:cubicBezTo>
                    <a:pt x="383" y="4135"/>
                    <a:pt x="845" y="4219"/>
                    <a:pt x="1356" y="4219"/>
                  </a:cubicBezTo>
                  <a:cubicBezTo>
                    <a:pt x="2195" y="4219"/>
                    <a:pt x="3164" y="3991"/>
                    <a:pt x="4112" y="3521"/>
                  </a:cubicBezTo>
                  <a:cubicBezTo>
                    <a:pt x="5890" y="2646"/>
                    <a:pt x="7041" y="1193"/>
                    <a:pt x="7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638;p40">
              <a:extLst>
                <a:ext uri="{FF2B5EF4-FFF2-40B4-BE49-F238E27FC236}">
                  <a16:creationId xmlns:a16="http://schemas.microsoft.com/office/drawing/2014/main" id="{789B7B24-F3FF-4295-A6F5-933A2622D2E6}"/>
                </a:ext>
              </a:extLst>
            </p:cNvPr>
            <p:cNvSpPr/>
            <p:nvPr/>
          </p:nvSpPr>
          <p:spPr>
            <a:xfrm>
              <a:off x="2856197" y="4530829"/>
              <a:ext cx="117032" cy="117032"/>
            </a:xfrm>
            <a:custGeom>
              <a:avLst/>
              <a:gdLst/>
              <a:ahLst/>
              <a:cxnLst/>
              <a:rect l="l" t="t" r="r" b="b"/>
              <a:pathLst>
                <a:path w="6852" h="6852" extrusionOk="0">
                  <a:moveTo>
                    <a:pt x="3426" y="1"/>
                  </a:moveTo>
                  <a:cubicBezTo>
                    <a:pt x="1536" y="1"/>
                    <a:pt x="1" y="1530"/>
                    <a:pt x="1" y="3426"/>
                  </a:cubicBezTo>
                  <a:cubicBezTo>
                    <a:pt x="1" y="5316"/>
                    <a:pt x="1536" y="6852"/>
                    <a:pt x="3426" y="6852"/>
                  </a:cubicBezTo>
                  <a:cubicBezTo>
                    <a:pt x="5322" y="6852"/>
                    <a:pt x="6852" y="5316"/>
                    <a:pt x="6852" y="3426"/>
                  </a:cubicBezTo>
                  <a:cubicBezTo>
                    <a:pt x="6852" y="1530"/>
                    <a:pt x="5322" y="1"/>
                    <a:pt x="3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639;p40">
              <a:extLst>
                <a:ext uri="{FF2B5EF4-FFF2-40B4-BE49-F238E27FC236}">
                  <a16:creationId xmlns:a16="http://schemas.microsoft.com/office/drawing/2014/main" id="{AC2E32EA-15D9-4748-AC05-A1B1287C3E88}"/>
                </a:ext>
              </a:extLst>
            </p:cNvPr>
            <p:cNvSpPr/>
            <p:nvPr/>
          </p:nvSpPr>
          <p:spPr>
            <a:xfrm>
              <a:off x="2590777" y="4589348"/>
              <a:ext cx="124804" cy="118757"/>
            </a:xfrm>
            <a:custGeom>
              <a:avLst/>
              <a:gdLst/>
              <a:ahLst/>
              <a:cxnLst/>
              <a:rect l="l" t="t" r="r" b="b"/>
              <a:pathLst>
                <a:path w="7307" h="6953" extrusionOk="0">
                  <a:moveTo>
                    <a:pt x="3650" y="0"/>
                  </a:moveTo>
                  <a:cubicBezTo>
                    <a:pt x="1636" y="0"/>
                    <a:pt x="0" y="1554"/>
                    <a:pt x="0" y="3473"/>
                  </a:cubicBezTo>
                  <a:cubicBezTo>
                    <a:pt x="0" y="5399"/>
                    <a:pt x="1636" y="6952"/>
                    <a:pt x="3650" y="6952"/>
                  </a:cubicBezTo>
                  <a:cubicBezTo>
                    <a:pt x="5670" y="6952"/>
                    <a:pt x="7306" y="5399"/>
                    <a:pt x="7306" y="3473"/>
                  </a:cubicBezTo>
                  <a:cubicBezTo>
                    <a:pt x="7306" y="1554"/>
                    <a:pt x="5670" y="0"/>
                    <a:pt x="3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640;p40">
              <a:extLst>
                <a:ext uri="{FF2B5EF4-FFF2-40B4-BE49-F238E27FC236}">
                  <a16:creationId xmlns:a16="http://schemas.microsoft.com/office/drawing/2014/main" id="{EBA8722A-9E23-4104-9DF5-F41C84178362}"/>
                </a:ext>
              </a:extLst>
            </p:cNvPr>
            <p:cNvSpPr/>
            <p:nvPr/>
          </p:nvSpPr>
          <p:spPr>
            <a:xfrm>
              <a:off x="2494424" y="4355391"/>
              <a:ext cx="385786" cy="334631"/>
            </a:xfrm>
            <a:custGeom>
              <a:avLst/>
              <a:gdLst/>
              <a:ahLst/>
              <a:cxnLst/>
              <a:rect l="l" t="t" r="r" b="b"/>
              <a:pathLst>
                <a:path w="22587" h="19592" extrusionOk="0">
                  <a:moveTo>
                    <a:pt x="21984" y="1"/>
                  </a:moveTo>
                  <a:cubicBezTo>
                    <a:pt x="20531" y="48"/>
                    <a:pt x="17412" y="219"/>
                    <a:pt x="15605" y="822"/>
                  </a:cubicBezTo>
                  <a:cubicBezTo>
                    <a:pt x="12593" y="1820"/>
                    <a:pt x="9888" y="3444"/>
                    <a:pt x="7573" y="5641"/>
                  </a:cubicBezTo>
                  <a:cubicBezTo>
                    <a:pt x="5724" y="7401"/>
                    <a:pt x="4111" y="9527"/>
                    <a:pt x="2788" y="11967"/>
                  </a:cubicBezTo>
                  <a:cubicBezTo>
                    <a:pt x="1070" y="15121"/>
                    <a:pt x="284" y="17997"/>
                    <a:pt x="1" y="19208"/>
                  </a:cubicBezTo>
                  <a:cubicBezTo>
                    <a:pt x="101" y="19338"/>
                    <a:pt x="213" y="19468"/>
                    <a:pt x="331" y="19592"/>
                  </a:cubicBezTo>
                  <a:cubicBezTo>
                    <a:pt x="532" y="18647"/>
                    <a:pt x="1288" y="15576"/>
                    <a:pt x="3143" y="12162"/>
                  </a:cubicBezTo>
                  <a:cubicBezTo>
                    <a:pt x="5192" y="8393"/>
                    <a:pt x="9043" y="3432"/>
                    <a:pt x="15729" y="1205"/>
                  </a:cubicBezTo>
                  <a:cubicBezTo>
                    <a:pt x="17779" y="526"/>
                    <a:pt x="21700" y="414"/>
                    <a:pt x="22586" y="396"/>
                  </a:cubicBezTo>
                  <a:cubicBezTo>
                    <a:pt x="22480" y="320"/>
                    <a:pt x="22374" y="249"/>
                    <a:pt x="22279" y="190"/>
                  </a:cubicBezTo>
                  <a:cubicBezTo>
                    <a:pt x="22191" y="131"/>
                    <a:pt x="22090" y="66"/>
                    <a:pt x="2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641;p40">
              <a:extLst>
                <a:ext uri="{FF2B5EF4-FFF2-40B4-BE49-F238E27FC236}">
                  <a16:creationId xmlns:a16="http://schemas.microsoft.com/office/drawing/2014/main" id="{81BC2D9C-5BAC-4134-AD50-4103577C6A29}"/>
                </a:ext>
              </a:extLst>
            </p:cNvPr>
            <p:cNvSpPr/>
            <p:nvPr/>
          </p:nvSpPr>
          <p:spPr>
            <a:xfrm>
              <a:off x="3029517" y="4422177"/>
              <a:ext cx="89004" cy="16311"/>
            </a:xfrm>
            <a:custGeom>
              <a:avLst/>
              <a:gdLst/>
              <a:ahLst/>
              <a:cxnLst/>
              <a:rect l="l" t="t" r="r" b="b"/>
              <a:pathLst>
                <a:path w="5211" h="955" extrusionOk="0">
                  <a:moveTo>
                    <a:pt x="2598" y="1"/>
                  </a:moveTo>
                  <a:cubicBezTo>
                    <a:pt x="2378" y="1"/>
                    <a:pt x="2156" y="13"/>
                    <a:pt x="1938" y="36"/>
                  </a:cubicBezTo>
                  <a:cubicBezTo>
                    <a:pt x="1282" y="113"/>
                    <a:pt x="650" y="296"/>
                    <a:pt x="148" y="591"/>
                  </a:cubicBezTo>
                  <a:cubicBezTo>
                    <a:pt x="1" y="674"/>
                    <a:pt x="7" y="810"/>
                    <a:pt x="148" y="892"/>
                  </a:cubicBezTo>
                  <a:cubicBezTo>
                    <a:pt x="219" y="934"/>
                    <a:pt x="314" y="954"/>
                    <a:pt x="408" y="954"/>
                  </a:cubicBezTo>
                  <a:cubicBezTo>
                    <a:pt x="503" y="954"/>
                    <a:pt x="597" y="934"/>
                    <a:pt x="668" y="892"/>
                  </a:cubicBezTo>
                  <a:cubicBezTo>
                    <a:pt x="934" y="739"/>
                    <a:pt x="1241" y="621"/>
                    <a:pt x="1572" y="544"/>
                  </a:cubicBezTo>
                  <a:cubicBezTo>
                    <a:pt x="1902" y="465"/>
                    <a:pt x="2254" y="426"/>
                    <a:pt x="2606" y="426"/>
                  </a:cubicBezTo>
                  <a:cubicBezTo>
                    <a:pt x="2782" y="426"/>
                    <a:pt x="2958" y="436"/>
                    <a:pt x="3131" y="455"/>
                  </a:cubicBezTo>
                  <a:cubicBezTo>
                    <a:pt x="3651" y="514"/>
                    <a:pt x="4147" y="656"/>
                    <a:pt x="4549" y="892"/>
                  </a:cubicBezTo>
                  <a:cubicBezTo>
                    <a:pt x="4622" y="934"/>
                    <a:pt x="4717" y="954"/>
                    <a:pt x="4811" y="954"/>
                  </a:cubicBezTo>
                  <a:cubicBezTo>
                    <a:pt x="4904" y="954"/>
                    <a:pt x="4997" y="934"/>
                    <a:pt x="5068" y="892"/>
                  </a:cubicBezTo>
                  <a:cubicBezTo>
                    <a:pt x="5210" y="810"/>
                    <a:pt x="5210" y="674"/>
                    <a:pt x="5068" y="591"/>
                  </a:cubicBezTo>
                  <a:cubicBezTo>
                    <a:pt x="4726" y="396"/>
                    <a:pt x="4330" y="249"/>
                    <a:pt x="3911" y="148"/>
                  </a:cubicBezTo>
                  <a:cubicBezTo>
                    <a:pt x="3491" y="49"/>
                    <a:pt x="3046" y="1"/>
                    <a:pt x="2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642;p40">
              <a:extLst>
                <a:ext uri="{FF2B5EF4-FFF2-40B4-BE49-F238E27FC236}">
                  <a16:creationId xmlns:a16="http://schemas.microsoft.com/office/drawing/2014/main" id="{34A437AD-AAA4-4DE8-81B2-26AB2149ADB8}"/>
                </a:ext>
              </a:extLst>
            </p:cNvPr>
            <p:cNvSpPr/>
            <p:nvPr/>
          </p:nvSpPr>
          <p:spPr>
            <a:xfrm>
              <a:off x="3001367" y="4371481"/>
              <a:ext cx="29890" cy="50864"/>
            </a:xfrm>
            <a:custGeom>
              <a:avLst/>
              <a:gdLst/>
              <a:ahLst/>
              <a:cxnLst/>
              <a:rect l="l" t="t" r="r" b="b"/>
              <a:pathLst>
                <a:path w="1750" h="2978" extrusionOk="0">
                  <a:moveTo>
                    <a:pt x="400" y="1"/>
                  </a:moveTo>
                  <a:cubicBezTo>
                    <a:pt x="306" y="1"/>
                    <a:pt x="213" y="21"/>
                    <a:pt x="143" y="63"/>
                  </a:cubicBezTo>
                  <a:cubicBezTo>
                    <a:pt x="1" y="145"/>
                    <a:pt x="1" y="281"/>
                    <a:pt x="143" y="364"/>
                  </a:cubicBezTo>
                  <a:cubicBezTo>
                    <a:pt x="414" y="517"/>
                    <a:pt x="615" y="701"/>
                    <a:pt x="751" y="890"/>
                  </a:cubicBezTo>
                  <a:cubicBezTo>
                    <a:pt x="952" y="1179"/>
                    <a:pt x="1005" y="1492"/>
                    <a:pt x="904" y="1793"/>
                  </a:cubicBezTo>
                  <a:cubicBezTo>
                    <a:pt x="804" y="2094"/>
                    <a:pt x="556" y="2378"/>
                    <a:pt x="154" y="2614"/>
                  </a:cubicBezTo>
                  <a:cubicBezTo>
                    <a:pt x="13" y="2697"/>
                    <a:pt x="13" y="2833"/>
                    <a:pt x="160" y="2915"/>
                  </a:cubicBezTo>
                  <a:cubicBezTo>
                    <a:pt x="231" y="2957"/>
                    <a:pt x="324" y="2977"/>
                    <a:pt x="417" y="2977"/>
                  </a:cubicBezTo>
                  <a:cubicBezTo>
                    <a:pt x="510" y="2977"/>
                    <a:pt x="603" y="2957"/>
                    <a:pt x="674" y="2915"/>
                  </a:cubicBezTo>
                  <a:cubicBezTo>
                    <a:pt x="1017" y="2715"/>
                    <a:pt x="1271" y="2490"/>
                    <a:pt x="1436" y="2248"/>
                  </a:cubicBezTo>
                  <a:cubicBezTo>
                    <a:pt x="1690" y="1882"/>
                    <a:pt x="1749" y="1486"/>
                    <a:pt x="1625" y="1102"/>
                  </a:cubicBezTo>
                  <a:cubicBezTo>
                    <a:pt x="1495" y="724"/>
                    <a:pt x="1170" y="358"/>
                    <a:pt x="662" y="63"/>
                  </a:cubicBezTo>
                  <a:cubicBezTo>
                    <a:pt x="588" y="21"/>
                    <a:pt x="49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2741;p41">
            <a:extLst>
              <a:ext uri="{FF2B5EF4-FFF2-40B4-BE49-F238E27FC236}">
                <a16:creationId xmlns:a16="http://schemas.microsoft.com/office/drawing/2014/main" id="{0A94EEF1-F0F7-4DD0-B14E-1A14F0267D60}"/>
              </a:ext>
            </a:extLst>
          </p:cNvPr>
          <p:cNvGrpSpPr/>
          <p:nvPr/>
        </p:nvGrpSpPr>
        <p:grpSpPr>
          <a:xfrm flipH="1">
            <a:off x="120034" y="1952573"/>
            <a:ext cx="509569" cy="306732"/>
            <a:chOff x="5028350" y="1751100"/>
            <a:chExt cx="1007650" cy="606550"/>
          </a:xfrm>
        </p:grpSpPr>
        <p:sp>
          <p:nvSpPr>
            <p:cNvPr id="80" name="Google Shape;2742;p41">
              <a:extLst>
                <a:ext uri="{FF2B5EF4-FFF2-40B4-BE49-F238E27FC236}">
                  <a16:creationId xmlns:a16="http://schemas.microsoft.com/office/drawing/2014/main" id="{C0CA9921-E0E6-4A6D-A19A-226E0BC2B8FB}"/>
                </a:ext>
              </a:extLst>
            </p:cNvPr>
            <p:cNvSpPr/>
            <p:nvPr/>
          </p:nvSpPr>
          <p:spPr>
            <a:xfrm>
              <a:off x="5038525" y="1751100"/>
              <a:ext cx="480950" cy="318825"/>
            </a:xfrm>
            <a:custGeom>
              <a:avLst/>
              <a:gdLst/>
              <a:ahLst/>
              <a:cxnLst/>
              <a:rect l="l" t="t" r="r" b="b"/>
              <a:pathLst>
                <a:path w="19238" h="12753" extrusionOk="0">
                  <a:moveTo>
                    <a:pt x="7435" y="0"/>
                  </a:moveTo>
                  <a:cubicBezTo>
                    <a:pt x="7305" y="0"/>
                    <a:pt x="7192" y="18"/>
                    <a:pt x="7098" y="55"/>
                  </a:cubicBezTo>
                  <a:cubicBezTo>
                    <a:pt x="6755" y="183"/>
                    <a:pt x="6595" y="440"/>
                    <a:pt x="6595" y="794"/>
                  </a:cubicBezTo>
                  <a:lnTo>
                    <a:pt x="6595" y="2132"/>
                  </a:lnTo>
                  <a:cubicBezTo>
                    <a:pt x="6595" y="2860"/>
                    <a:pt x="7312" y="3984"/>
                    <a:pt x="8618" y="5119"/>
                  </a:cubicBezTo>
                  <a:cubicBezTo>
                    <a:pt x="9196" y="5632"/>
                    <a:pt x="9871" y="6178"/>
                    <a:pt x="10577" y="6735"/>
                  </a:cubicBezTo>
                  <a:cubicBezTo>
                    <a:pt x="10406" y="6649"/>
                    <a:pt x="10224" y="6574"/>
                    <a:pt x="10042" y="6489"/>
                  </a:cubicBezTo>
                  <a:cubicBezTo>
                    <a:pt x="6163" y="4741"/>
                    <a:pt x="2462" y="3595"/>
                    <a:pt x="889" y="3595"/>
                  </a:cubicBezTo>
                  <a:cubicBezTo>
                    <a:pt x="573" y="3595"/>
                    <a:pt x="343" y="3641"/>
                    <a:pt x="215" y="3738"/>
                  </a:cubicBezTo>
                  <a:cubicBezTo>
                    <a:pt x="65" y="3855"/>
                    <a:pt x="1" y="4005"/>
                    <a:pt x="11" y="4176"/>
                  </a:cubicBezTo>
                  <a:lnTo>
                    <a:pt x="11" y="5472"/>
                  </a:lnTo>
                  <a:cubicBezTo>
                    <a:pt x="1" y="5996"/>
                    <a:pt x="814" y="6778"/>
                    <a:pt x="2195" y="7570"/>
                  </a:cubicBezTo>
                  <a:cubicBezTo>
                    <a:pt x="2634" y="7827"/>
                    <a:pt x="3137" y="8084"/>
                    <a:pt x="3694" y="8341"/>
                  </a:cubicBezTo>
                  <a:cubicBezTo>
                    <a:pt x="7921" y="10250"/>
                    <a:pt x="14879" y="12753"/>
                    <a:pt x="16678" y="12753"/>
                  </a:cubicBezTo>
                  <a:cubicBezTo>
                    <a:pt x="16857" y="12753"/>
                    <a:pt x="16984" y="12728"/>
                    <a:pt x="17054" y="12676"/>
                  </a:cubicBezTo>
                  <a:cubicBezTo>
                    <a:pt x="17139" y="12623"/>
                    <a:pt x="17171" y="12548"/>
                    <a:pt x="17171" y="12451"/>
                  </a:cubicBezTo>
                  <a:lnTo>
                    <a:pt x="17182" y="11167"/>
                  </a:lnTo>
                  <a:cubicBezTo>
                    <a:pt x="17861" y="11519"/>
                    <a:pt x="18402" y="11720"/>
                    <a:pt x="18727" y="11720"/>
                  </a:cubicBezTo>
                  <a:cubicBezTo>
                    <a:pt x="18797" y="11720"/>
                    <a:pt x="18856" y="11710"/>
                    <a:pt x="18906" y="11691"/>
                  </a:cubicBezTo>
                  <a:cubicBezTo>
                    <a:pt x="19109" y="11616"/>
                    <a:pt x="19216" y="11456"/>
                    <a:pt x="19216" y="11220"/>
                  </a:cubicBezTo>
                  <a:lnTo>
                    <a:pt x="19216" y="9893"/>
                  </a:lnTo>
                  <a:cubicBezTo>
                    <a:pt x="19238" y="8940"/>
                    <a:pt x="17557" y="6767"/>
                    <a:pt x="14913" y="4465"/>
                  </a:cubicBezTo>
                  <a:cubicBezTo>
                    <a:pt x="13339" y="3095"/>
                    <a:pt x="11712" y="1928"/>
                    <a:pt x="10331" y="1126"/>
                  </a:cubicBezTo>
                  <a:cubicBezTo>
                    <a:pt x="9098" y="416"/>
                    <a:pt x="8064" y="0"/>
                    <a:pt x="7435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43;p41">
              <a:extLst>
                <a:ext uri="{FF2B5EF4-FFF2-40B4-BE49-F238E27FC236}">
                  <a16:creationId xmlns:a16="http://schemas.microsoft.com/office/drawing/2014/main" id="{DB68CA4E-19B6-4736-82BB-A42180C68A32}"/>
                </a:ext>
              </a:extLst>
            </p:cNvPr>
            <p:cNvSpPr/>
            <p:nvPr/>
          </p:nvSpPr>
          <p:spPr>
            <a:xfrm>
              <a:off x="5203375" y="1770650"/>
              <a:ext cx="315575" cy="273500"/>
            </a:xfrm>
            <a:custGeom>
              <a:avLst/>
              <a:gdLst/>
              <a:ahLst/>
              <a:cxnLst/>
              <a:rect l="l" t="t" r="r" b="b"/>
              <a:pathLst>
                <a:path w="12623" h="10940" extrusionOk="0">
                  <a:moveTo>
                    <a:pt x="1" y="1"/>
                  </a:moveTo>
                  <a:lnTo>
                    <a:pt x="1" y="1350"/>
                  </a:lnTo>
                  <a:cubicBezTo>
                    <a:pt x="1" y="2078"/>
                    <a:pt x="718" y="3202"/>
                    <a:pt x="2024" y="4337"/>
                  </a:cubicBezTo>
                  <a:cubicBezTo>
                    <a:pt x="4144" y="6188"/>
                    <a:pt x="7419" y="8586"/>
                    <a:pt x="9732" y="9925"/>
                  </a:cubicBezTo>
                  <a:cubicBezTo>
                    <a:pt x="10804" y="10544"/>
                    <a:pt x="11677" y="10940"/>
                    <a:pt x="12129" y="10940"/>
                  </a:cubicBezTo>
                  <a:cubicBezTo>
                    <a:pt x="12201" y="10940"/>
                    <a:pt x="12262" y="10930"/>
                    <a:pt x="12312" y="10909"/>
                  </a:cubicBezTo>
                  <a:cubicBezTo>
                    <a:pt x="12515" y="10834"/>
                    <a:pt x="12611" y="10674"/>
                    <a:pt x="12622" y="10438"/>
                  </a:cubicBezTo>
                  <a:lnTo>
                    <a:pt x="12622" y="9100"/>
                  </a:lnTo>
                  <a:cubicBezTo>
                    <a:pt x="12622" y="9325"/>
                    <a:pt x="12526" y="9486"/>
                    <a:pt x="12322" y="9571"/>
                  </a:cubicBezTo>
                  <a:cubicBezTo>
                    <a:pt x="12274" y="9589"/>
                    <a:pt x="12216" y="9598"/>
                    <a:pt x="12149" y="9598"/>
                  </a:cubicBezTo>
                  <a:cubicBezTo>
                    <a:pt x="11695" y="9598"/>
                    <a:pt x="10824" y="9201"/>
                    <a:pt x="9742" y="8576"/>
                  </a:cubicBezTo>
                  <a:cubicBezTo>
                    <a:pt x="7419" y="7238"/>
                    <a:pt x="4144" y="4840"/>
                    <a:pt x="2024" y="2988"/>
                  </a:cubicBezTo>
                  <a:cubicBezTo>
                    <a:pt x="718" y="1853"/>
                    <a:pt x="1" y="7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44;p41">
              <a:extLst>
                <a:ext uri="{FF2B5EF4-FFF2-40B4-BE49-F238E27FC236}">
                  <a16:creationId xmlns:a16="http://schemas.microsoft.com/office/drawing/2014/main" id="{B2752DE5-4BB4-4C4A-8FDB-880F821B747F}"/>
                </a:ext>
              </a:extLst>
            </p:cNvPr>
            <p:cNvSpPr/>
            <p:nvPr/>
          </p:nvSpPr>
          <p:spPr>
            <a:xfrm>
              <a:off x="5189725" y="1751100"/>
              <a:ext cx="347950" cy="259500"/>
            </a:xfrm>
            <a:custGeom>
              <a:avLst/>
              <a:gdLst/>
              <a:ahLst/>
              <a:cxnLst/>
              <a:rect l="l" t="t" r="r" b="b"/>
              <a:pathLst>
                <a:path w="13918" h="10380" extrusionOk="0">
                  <a:moveTo>
                    <a:pt x="1387" y="0"/>
                  </a:moveTo>
                  <a:cubicBezTo>
                    <a:pt x="1257" y="0"/>
                    <a:pt x="1144" y="18"/>
                    <a:pt x="1050" y="55"/>
                  </a:cubicBezTo>
                  <a:cubicBezTo>
                    <a:pt x="1" y="451"/>
                    <a:pt x="643" y="2089"/>
                    <a:pt x="2570" y="3770"/>
                  </a:cubicBezTo>
                  <a:cubicBezTo>
                    <a:pt x="4690" y="5622"/>
                    <a:pt x="7965" y="8020"/>
                    <a:pt x="10288" y="9358"/>
                  </a:cubicBezTo>
                  <a:cubicBezTo>
                    <a:pt x="11370" y="9983"/>
                    <a:pt x="12241" y="10380"/>
                    <a:pt x="12695" y="10380"/>
                  </a:cubicBezTo>
                  <a:cubicBezTo>
                    <a:pt x="12762" y="10380"/>
                    <a:pt x="12820" y="10371"/>
                    <a:pt x="12868" y="10353"/>
                  </a:cubicBezTo>
                  <a:cubicBezTo>
                    <a:pt x="13917" y="9946"/>
                    <a:pt x="12130" y="7313"/>
                    <a:pt x="8865" y="4465"/>
                  </a:cubicBezTo>
                  <a:cubicBezTo>
                    <a:pt x="7291" y="3095"/>
                    <a:pt x="5664" y="1928"/>
                    <a:pt x="4283" y="1126"/>
                  </a:cubicBezTo>
                  <a:cubicBezTo>
                    <a:pt x="3050" y="416"/>
                    <a:pt x="2016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45;p41">
              <a:extLst>
                <a:ext uri="{FF2B5EF4-FFF2-40B4-BE49-F238E27FC236}">
                  <a16:creationId xmlns:a16="http://schemas.microsoft.com/office/drawing/2014/main" id="{21865390-73C2-422F-B656-1CA52A559B21}"/>
                </a:ext>
              </a:extLst>
            </p:cNvPr>
            <p:cNvSpPr/>
            <p:nvPr/>
          </p:nvSpPr>
          <p:spPr>
            <a:xfrm>
              <a:off x="5038525" y="1854150"/>
              <a:ext cx="429575" cy="215775"/>
            </a:xfrm>
            <a:custGeom>
              <a:avLst/>
              <a:gdLst/>
              <a:ahLst/>
              <a:cxnLst/>
              <a:rect l="l" t="t" r="r" b="b"/>
              <a:pathLst>
                <a:path w="17183" h="8631" extrusionOk="0">
                  <a:moveTo>
                    <a:pt x="17182" y="6981"/>
                  </a:moveTo>
                  <a:lnTo>
                    <a:pt x="17182" y="6986"/>
                  </a:lnTo>
                  <a:lnTo>
                    <a:pt x="17182" y="6986"/>
                  </a:lnTo>
                  <a:cubicBezTo>
                    <a:pt x="17182" y="6984"/>
                    <a:pt x="17182" y="6982"/>
                    <a:pt x="17182" y="6981"/>
                  </a:cubicBezTo>
                  <a:close/>
                  <a:moveTo>
                    <a:pt x="11" y="1"/>
                  </a:moveTo>
                  <a:lnTo>
                    <a:pt x="11" y="1350"/>
                  </a:lnTo>
                  <a:cubicBezTo>
                    <a:pt x="1" y="1874"/>
                    <a:pt x="814" y="2656"/>
                    <a:pt x="2195" y="3448"/>
                  </a:cubicBezTo>
                  <a:cubicBezTo>
                    <a:pt x="2634" y="3705"/>
                    <a:pt x="3137" y="3962"/>
                    <a:pt x="3694" y="4219"/>
                  </a:cubicBezTo>
                  <a:cubicBezTo>
                    <a:pt x="7921" y="6128"/>
                    <a:pt x="14879" y="8631"/>
                    <a:pt x="16678" y="8631"/>
                  </a:cubicBezTo>
                  <a:cubicBezTo>
                    <a:pt x="16857" y="8631"/>
                    <a:pt x="16984" y="8606"/>
                    <a:pt x="17054" y="8554"/>
                  </a:cubicBezTo>
                  <a:cubicBezTo>
                    <a:pt x="17139" y="8501"/>
                    <a:pt x="17171" y="8426"/>
                    <a:pt x="17171" y="8329"/>
                  </a:cubicBezTo>
                  <a:lnTo>
                    <a:pt x="17182" y="6986"/>
                  </a:lnTo>
                  <a:lnTo>
                    <a:pt x="17182" y="6986"/>
                  </a:lnTo>
                  <a:cubicBezTo>
                    <a:pt x="17181" y="7080"/>
                    <a:pt x="17138" y="7153"/>
                    <a:pt x="17064" y="7205"/>
                  </a:cubicBezTo>
                  <a:cubicBezTo>
                    <a:pt x="16993" y="7259"/>
                    <a:pt x="16862" y="7284"/>
                    <a:pt x="16680" y="7284"/>
                  </a:cubicBezTo>
                  <a:cubicBezTo>
                    <a:pt x="14862" y="7284"/>
                    <a:pt x="7926" y="4777"/>
                    <a:pt x="3694" y="2870"/>
                  </a:cubicBezTo>
                  <a:cubicBezTo>
                    <a:pt x="3137" y="2624"/>
                    <a:pt x="2645" y="2367"/>
                    <a:pt x="2195" y="2110"/>
                  </a:cubicBezTo>
                  <a:cubicBezTo>
                    <a:pt x="825" y="1318"/>
                    <a:pt x="11" y="52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46;p41">
              <a:extLst>
                <a:ext uri="{FF2B5EF4-FFF2-40B4-BE49-F238E27FC236}">
                  <a16:creationId xmlns:a16="http://schemas.microsoft.com/office/drawing/2014/main" id="{2E041DF2-EDFB-4919-986A-6AB4B55194DB}"/>
                </a:ext>
              </a:extLst>
            </p:cNvPr>
            <p:cNvSpPr/>
            <p:nvPr/>
          </p:nvSpPr>
          <p:spPr>
            <a:xfrm>
              <a:off x="5028350" y="1840950"/>
              <a:ext cx="449650" cy="195325"/>
            </a:xfrm>
            <a:custGeom>
              <a:avLst/>
              <a:gdLst/>
              <a:ahLst/>
              <a:cxnLst/>
              <a:rect l="l" t="t" r="r" b="b"/>
              <a:pathLst>
                <a:path w="17986" h="7813" extrusionOk="0">
                  <a:moveTo>
                    <a:pt x="1296" y="1"/>
                  </a:moveTo>
                  <a:cubicBezTo>
                    <a:pt x="980" y="1"/>
                    <a:pt x="750" y="47"/>
                    <a:pt x="622" y="144"/>
                  </a:cubicBezTo>
                  <a:cubicBezTo>
                    <a:pt x="1" y="604"/>
                    <a:pt x="846" y="1621"/>
                    <a:pt x="2602" y="2638"/>
                  </a:cubicBezTo>
                  <a:cubicBezTo>
                    <a:pt x="3052" y="2895"/>
                    <a:pt x="3544" y="3152"/>
                    <a:pt x="4101" y="3398"/>
                  </a:cubicBezTo>
                  <a:cubicBezTo>
                    <a:pt x="8333" y="5305"/>
                    <a:pt x="15269" y="7812"/>
                    <a:pt x="17087" y="7812"/>
                  </a:cubicBezTo>
                  <a:cubicBezTo>
                    <a:pt x="17269" y="7812"/>
                    <a:pt x="17400" y="7787"/>
                    <a:pt x="17471" y="7733"/>
                  </a:cubicBezTo>
                  <a:cubicBezTo>
                    <a:pt x="17985" y="7348"/>
                    <a:pt x="16743" y="6245"/>
                    <a:pt x="14453" y="4918"/>
                  </a:cubicBezTo>
                  <a:cubicBezTo>
                    <a:pt x="13339" y="4276"/>
                    <a:pt x="11969" y="3580"/>
                    <a:pt x="10449" y="2895"/>
                  </a:cubicBezTo>
                  <a:cubicBezTo>
                    <a:pt x="6570" y="1147"/>
                    <a:pt x="2869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47;p41">
              <a:extLst>
                <a:ext uri="{FF2B5EF4-FFF2-40B4-BE49-F238E27FC236}">
                  <a16:creationId xmlns:a16="http://schemas.microsoft.com/office/drawing/2014/main" id="{A6618AF2-FF5B-4EF3-B2B8-D8079596F1D5}"/>
                </a:ext>
              </a:extLst>
            </p:cNvPr>
            <p:cNvSpPr/>
            <p:nvPr/>
          </p:nvSpPr>
          <p:spPr>
            <a:xfrm>
              <a:off x="5591450" y="1897250"/>
              <a:ext cx="77100" cy="76825"/>
            </a:xfrm>
            <a:custGeom>
              <a:avLst/>
              <a:gdLst/>
              <a:ahLst/>
              <a:cxnLst/>
              <a:rect l="l" t="t" r="r" b="b"/>
              <a:pathLst>
                <a:path w="3084" h="3073" extrusionOk="0">
                  <a:moveTo>
                    <a:pt x="1542" y="0"/>
                  </a:moveTo>
                  <a:cubicBezTo>
                    <a:pt x="696" y="0"/>
                    <a:pt x="0" y="686"/>
                    <a:pt x="0" y="1542"/>
                  </a:cubicBezTo>
                  <a:cubicBezTo>
                    <a:pt x="0" y="2388"/>
                    <a:pt x="696" y="3073"/>
                    <a:pt x="1542" y="3073"/>
                  </a:cubicBezTo>
                  <a:cubicBezTo>
                    <a:pt x="2398" y="3073"/>
                    <a:pt x="3083" y="2388"/>
                    <a:pt x="3083" y="1542"/>
                  </a:cubicBezTo>
                  <a:cubicBezTo>
                    <a:pt x="3083" y="686"/>
                    <a:pt x="2398" y="0"/>
                    <a:pt x="1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48;p41">
              <a:extLst>
                <a:ext uri="{FF2B5EF4-FFF2-40B4-BE49-F238E27FC236}">
                  <a16:creationId xmlns:a16="http://schemas.microsoft.com/office/drawing/2014/main" id="{F1C63AF4-C729-41BE-95BB-3F8B41F959EB}"/>
                </a:ext>
              </a:extLst>
            </p:cNvPr>
            <p:cNvSpPr/>
            <p:nvPr/>
          </p:nvSpPr>
          <p:spPr>
            <a:xfrm>
              <a:off x="5180375" y="1927900"/>
              <a:ext cx="531250" cy="336625"/>
            </a:xfrm>
            <a:custGeom>
              <a:avLst/>
              <a:gdLst/>
              <a:ahLst/>
              <a:cxnLst/>
              <a:rect l="l" t="t" r="r" b="b"/>
              <a:pathLst>
                <a:path w="21250" h="13465" extrusionOk="0">
                  <a:moveTo>
                    <a:pt x="18860" y="1"/>
                  </a:moveTo>
                  <a:cubicBezTo>
                    <a:pt x="18804" y="1"/>
                    <a:pt x="18744" y="2"/>
                    <a:pt x="18681" y="6"/>
                  </a:cubicBezTo>
                  <a:cubicBezTo>
                    <a:pt x="18284" y="16"/>
                    <a:pt x="17974" y="113"/>
                    <a:pt x="17856" y="155"/>
                  </a:cubicBezTo>
                  <a:cubicBezTo>
                    <a:pt x="17771" y="177"/>
                    <a:pt x="17653" y="220"/>
                    <a:pt x="17567" y="262"/>
                  </a:cubicBezTo>
                  <a:cubicBezTo>
                    <a:pt x="17439" y="316"/>
                    <a:pt x="17267" y="402"/>
                    <a:pt x="17139" y="466"/>
                  </a:cubicBezTo>
                  <a:cubicBezTo>
                    <a:pt x="15747" y="1279"/>
                    <a:pt x="16454" y="1419"/>
                    <a:pt x="15608" y="2157"/>
                  </a:cubicBezTo>
                  <a:cubicBezTo>
                    <a:pt x="15565" y="2152"/>
                    <a:pt x="15501" y="2149"/>
                    <a:pt x="15426" y="2149"/>
                  </a:cubicBezTo>
                  <a:cubicBezTo>
                    <a:pt x="15351" y="2149"/>
                    <a:pt x="15266" y="2152"/>
                    <a:pt x="15180" y="2157"/>
                  </a:cubicBezTo>
                  <a:cubicBezTo>
                    <a:pt x="15084" y="2168"/>
                    <a:pt x="14923" y="2179"/>
                    <a:pt x="14698" y="2211"/>
                  </a:cubicBezTo>
                  <a:cubicBezTo>
                    <a:pt x="14570" y="2232"/>
                    <a:pt x="14356" y="2275"/>
                    <a:pt x="14195" y="2329"/>
                  </a:cubicBezTo>
                  <a:cubicBezTo>
                    <a:pt x="13938" y="2393"/>
                    <a:pt x="13167" y="2607"/>
                    <a:pt x="12225" y="3228"/>
                  </a:cubicBezTo>
                  <a:cubicBezTo>
                    <a:pt x="12108" y="3303"/>
                    <a:pt x="11936" y="3431"/>
                    <a:pt x="11840" y="3517"/>
                  </a:cubicBezTo>
                  <a:cubicBezTo>
                    <a:pt x="11669" y="3645"/>
                    <a:pt x="11605" y="3709"/>
                    <a:pt x="11412" y="3891"/>
                  </a:cubicBezTo>
                  <a:cubicBezTo>
                    <a:pt x="11380" y="3924"/>
                    <a:pt x="11251" y="4041"/>
                    <a:pt x="11101" y="4223"/>
                  </a:cubicBezTo>
                  <a:cubicBezTo>
                    <a:pt x="11016" y="4320"/>
                    <a:pt x="10919" y="4459"/>
                    <a:pt x="10855" y="4555"/>
                  </a:cubicBezTo>
                  <a:cubicBezTo>
                    <a:pt x="10802" y="4619"/>
                    <a:pt x="10748" y="4716"/>
                    <a:pt x="10705" y="4780"/>
                  </a:cubicBezTo>
                  <a:cubicBezTo>
                    <a:pt x="10673" y="4833"/>
                    <a:pt x="10630" y="4908"/>
                    <a:pt x="10609" y="4962"/>
                  </a:cubicBezTo>
                  <a:cubicBezTo>
                    <a:pt x="10566" y="5048"/>
                    <a:pt x="10513" y="5155"/>
                    <a:pt x="10480" y="5240"/>
                  </a:cubicBezTo>
                  <a:cubicBezTo>
                    <a:pt x="10438" y="5337"/>
                    <a:pt x="10395" y="5465"/>
                    <a:pt x="10363" y="5572"/>
                  </a:cubicBezTo>
                  <a:cubicBezTo>
                    <a:pt x="10363" y="5583"/>
                    <a:pt x="10363" y="5594"/>
                    <a:pt x="10352" y="5604"/>
                  </a:cubicBezTo>
                  <a:cubicBezTo>
                    <a:pt x="9956" y="5861"/>
                    <a:pt x="9303" y="6279"/>
                    <a:pt x="8896" y="6546"/>
                  </a:cubicBezTo>
                  <a:cubicBezTo>
                    <a:pt x="8457" y="6835"/>
                    <a:pt x="7644" y="7371"/>
                    <a:pt x="7076" y="7745"/>
                  </a:cubicBezTo>
                  <a:cubicBezTo>
                    <a:pt x="6327" y="8270"/>
                    <a:pt x="6145" y="8388"/>
                    <a:pt x="5438" y="8891"/>
                  </a:cubicBezTo>
                  <a:cubicBezTo>
                    <a:pt x="5203" y="9062"/>
                    <a:pt x="4732" y="9405"/>
                    <a:pt x="4475" y="9597"/>
                  </a:cubicBezTo>
                  <a:cubicBezTo>
                    <a:pt x="4346" y="9704"/>
                    <a:pt x="1456" y="11503"/>
                    <a:pt x="1167" y="11749"/>
                  </a:cubicBezTo>
                  <a:cubicBezTo>
                    <a:pt x="1007" y="11888"/>
                    <a:pt x="739" y="12124"/>
                    <a:pt x="482" y="12391"/>
                  </a:cubicBezTo>
                  <a:cubicBezTo>
                    <a:pt x="257" y="12627"/>
                    <a:pt x="150" y="12787"/>
                    <a:pt x="129" y="12841"/>
                  </a:cubicBezTo>
                  <a:cubicBezTo>
                    <a:pt x="64" y="12937"/>
                    <a:pt x="43" y="13001"/>
                    <a:pt x="32" y="13034"/>
                  </a:cubicBezTo>
                  <a:cubicBezTo>
                    <a:pt x="22" y="13044"/>
                    <a:pt x="22" y="13076"/>
                    <a:pt x="11" y="13087"/>
                  </a:cubicBezTo>
                  <a:cubicBezTo>
                    <a:pt x="11" y="13119"/>
                    <a:pt x="0" y="13151"/>
                    <a:pt x="0" y="13183"/>
                  </a:cubicBezTo>
                  <a:cubicBezTo>
                    <a:pt x="0" y="13237"/>
                    <a:pt x="22" y="13280"/>
                    <a:pt x="43" y="13323"/>
                  </a:cubicBezTo>
                  <a:cubicBezTo>
                    <a:pt x="86" y="13387"/>
                    <a:pt x="139" y="13408"/>
                    <a:pt x="161" y="13419"/>
                  </a:cubicBezTo>
                  <a:cubicBezTo>
                    <a:pt x="236" y="13451"/>
                    <a:pt x="289" y="13451"/>
                    <a:pt x="407" y="13462"/>
                  </a:cubicBezTo>
                  <a:cubicBezTo>
                    <a:pt x="426" y="13464"/>
                    <a:pt x="446" y="13465"/>
                    <a:pt x="465" y="13465"/>
                  </a:cubicBezTo>
                  <a:cubicBezTo>
                    <a:pt x="541" y="13465"/>
                    <a:pt x="617" y="13451"/>
                    <a:pt x="685" y="13451"/>
                  </a:cubicBezTo>
                  <a:cubicBezTo>
                    <a:pt x="846" y="13430"/>
                    <a:pt x="1049" y="13376"/>
                    <a:pt x="1210" y="13333"/>
                  </a:cubicBezTo>
                  <a:cubicBezTo>
                    <a:pt x="1328" y="13301"/>
                    <a:pt x="1488" y="13248"/>
                    <a:pt x="1606" y="13215"/>
                  </a:cubicBezTo>
                  <a:cubicBezTo>
                    <a:pt x="1842" y="13141"/>
                    <a:pt x="2216" y="13001"/>
                    <a:pt x="2484" y="12894"/>
                  </a:cubicBezTo>
                  <a:cubicBezTo>
                    <a:pt x="2655" y="12830"/>
                    <a:pt x="6049" y="10978"/>
                    <a:pt x="7719" y="10165"/>
                  </a:cubicBezTo>
                  <a:cubicBezTo>
                    <a:pt x="9078" y="9501"/>
                    <a:pt x="10331" y="8859"/>
                    <a:pt x="11808" y="8088"/>
                  </a:cubicBezTo>
                  <a:cubicBezTo>
                    <a:pt x="12022" y="8141"/>
                    <a:pt x="12033" y="8141"/>
                    <a:pt x="12268" y="8173"/>
                  </a:cubicBezTo>
                  <a:cubicBezTo>
                    <a:pt x="12370" y="8188"/>
                    <a:pt x="12495" y="8194"/>
                    <a:pt x="12617" y="8194"/>
                  </a:cubicBezTo>
                  <a:cubicBezTo>
                    <a:pt x="12765" y="8194"/>
                    <a:pt x="12908" y="8185"/>
                    <a:pt x="12996" y="8173"/>
                  </a:cubicBezTo>
                  <a:cubicBezTo>
                    <a:pt x="13114" y="8163"/>
                    <a:pt x="13285" y="8141"/>
                    <a:pt x="13403" y="8120"/>
                  </a:cubicBezTo>
                  <a:cubicBezTo>
                    <a:pt x="13638" y="8077"/>
                    <a:pt x="13820" y="8024"/>
                    <a:pt x="13831" y="8013"/>
                  </a:cubicBezTo>
                  <a:cubicBezTo>
                    <a:pt x="14077" y="7949"/>
                    <a:pt x="14152" y="7917"/>
                    <a:pt x="14356" y="7831"/>
                  </a:cubicBezTo>
                  <a:cubicBezTo>
                    <a:pt x="14473" y="7788"/>
                    <a:pt x="14666" y="7702"/>
                    <a:pt x="14795" y="7638"/>
                  </a:cubicBezTo>
                  <a:cubicBezTo>
                    <a:pt x="15169" y="7445"/>
                    <a:pt x="15512" y="7231"/>
                    <a:pt x="15694" y="7092"/>
                  </a:cubicBezTo>
                  <a:cubicBezTo>
                    <a:pt x="15801" y="7028"/>
                    <a:pt x="15961" y="6910"/>
                    <a:pt x="16154" y="6750"/>
                  </a:cubicBezTo>
                  <a:cubicBezTo>
                    <a:pt x="16347" y="6578"/>
                    <a:pt x="16465" y="6461"/>
                    <a:pt x="16561" y="6364"/>
                  </a:cubicBezTo>
                  <a:cubicBezTo>
                    <a:pt x="16604" y="6332"/>
                    <a:pt x="16743" y="6182"/>
                    <a:pt x="16914" y="5979"/>
                  </a:cubicBezTo>
                  <a:cubicBezTo>
                    <a:pt x="17043" y="5818"/>
                    <a:pt x="17128" y="5690"/>
                    <a:pt x="17193" y="5583"/>
                  </a:cubicBezTo>
                  <a:cubicBezTo>
                    <a:pt x="17225" y="5540"/>
                    <a:pt x="17257" y="5486"/>
                    <a:pt x="17289" y="5444"/>
                  </a:cubicBezTo>
                  <a:cubicBezTo>
                    <a:pt x="17321" y="5379"/>
                    <a:pt x="17364" y="5304"/>
                    <a:pt x="17396" y="5240"/>
                  </a:cubicBezTo>
                  <a:cubicBezTo>
                    <a:pt x="17667" y="5144"/>
                    <a:pt x="17854" y="5118"/>
                    <a:pt x="18005" y="5118"/>
                  </a:cubicBezTo>
                  <a:cubicBezTo>
                    <a:pt x="18193" y="5118"/>
                    <a:pt x="18327" y="5159"/>
                    <a:pt x="18498" y="5159"/>
                  </a:cubicBezTo>
                  <a:cubicBezTo>
                    <a:pt x="18729" y="5159"/>
                    <a:pt x="19028" y="5085"/>
                    <a:pt x="19623" y="4737"/>
                  </a:cubicBezTo>
                  <a:cubicBezTo>
                    <a:pt x="19826" y="4609"/>
                    <a:pt x="19954" y="4523"/>
                    <a:pt x="20136" y="4373"/>
                  </a:cubicBezTo>
                  <a:cubicBezTo>
                    <a:pt x="20329" y="4213"/>
                    <a:pt x="20511" y="4009"/>
                    <a:pt x="20533" y="3988"/>
                  </a:cubicBezTo>
                  <a:cubicBezTo>
                    <a:pt x="20607" y="3881"/>
                    <a:pt x="20715" y="3742"/>
                    <a:pt x="20789" y="3635"/>
                  </a:cubicBezTo>
                  <a:cubicBezTo>
                    <a:pt x="20843" y="3560"/>
                    <a:pt x="20907" y="3442"/>
                    <a:pt x="20950" y="3356"/>
                  </a:cubicBezTo>
                  <a:cubicBezTo>
                    <a:pt x="20950" y="3356"/>
                    <a:pt x="21068" y="3131"/>
                    <a:pt x="21153" y="2832"/>
                  </a:cubicBezTo>
                  <a:cubicBezTo>
                    <a:pt x="21250" y="2457"/>
                    <a:pt x="21239" y="2157"/>
                    <a:pt x="21239" y="2125"/>
                  </a:cubicBezTo>
                  <a:cubicBezTo>
                    <a:pt x="21239" y="2082"/>
                    <a:pt x="21239" y="2029"/>
                    <a:pt x="21228" y="1986"/>
                  </a:cubicBezTo>
                  <a:cubicBezTo>
                    <a:pt x="21218" y="1815"/>
                    <a:pt x="21218" y="1815"/>
                    <a:pt x="21196" y="1740"/>
                  </a:cubicBezTo>
                  <a:cubicBezTo>
                    <a:pt x="21153" y="1547"/>
                    <a:pt x="21121" y="1451"/>
                    <a:pt x="21078" y="1344"/>
                  </a:cubicBezTo>
                  <a:cubicBezTo>
                    <a:pt x="21078" y="1344"/>
                    <a:pt x="21046" y="1269"/>
                    <a:pt x="20993" y="1172"/>
                  </a:cubicBezTo>
                  <a:cubicBezTo>
                    <a:pt x="20961" y="1119"/>
                    <a:pt x="20961" y="1119"/>
                    <a:pt x="20897" y="1012"/>
                  </a:cubicBezTo>
                  <a:cubicBezTo>
                    <a:pt x="20854" y="937"/>
                    <a:pt x="20768" y="830"/>
                    <a:pt x="20725" y="787"/>
                  </a:cubicBezTo>
                  <a:cubicBezTo>
                    <a:pt x="20682" y="744"/>
                    <a:pt x="20629" y="680"/>
                    <a:pt x="20586" y="637"/>
                  </a:cubicBezTo>
                  <a:cubicBezTo>
                    <a:pt x="20554" y="616"/>
                    <a:pt x="20522" y="584"/>
                    <a:pt x="20490" y="551"/>
                  </a:cubicBezTo>
                  <a:cubicBezTo>
                    <a:pt x="20458" y="530"/>
                    <a:pt x="20415" y="487"/>
                    <a:pt x="20383" y="466"/>
                  </a:cubicBezTo>
                  <a:cubicBezTo>
                    <a:pt x="20308" y="423"/>
                    <a:pt x="20222" y="359"/>
                    <a:pt x="20147" y="316"/>
                  </a:cubicBezTo>
                  <a:cubicBezTo>
                    <a:pt x="20072" y="273"/>
                    <a:pt x="19954" y="230"/>
                    <a:pt x="19880" y="188"/>
                  </a:cubicBezTo>
                  <a:cubicBezTo>
                    <a:pt x="19826" y="166"/>
                    <a:pt x="19772" y="155"/>
                    <a:pt x="19719" y="134"/>
                  </a:cubicBezTo>
                  <a:cubicBezTo>
                    <a:pt x="19623" y="102"/>
                    <a:pt x="19483" y="70"/>
                    <a:pt x="19387" y="48"/>
                  </a:cubicBezTo>
                  <a:cubicBezTo>
                    <a:pt x="19342" y="39"/>
                    <a:pt x="19148" y="1"/>
                    <a:pt x="18860" y="1"/>
                  </a:cubicBez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49;p41">
              <a:extLst>
                <a:ext uri="{FF2B5EF4-FFF2-40B4-BE49-F238E27FC236}">
                  <a16:creationId xmlns:a16="http://schemas.microsoft.com/office/drawing/2014/main" id="{73B4A9E9-9C7A-4C03-A3EB-9C3A3FA5648F}"/>
                </a:ext>
              </a:extLst>
            </p:cNvPr>
            <p:cNvSpPr/>
            <p:nvPr/>
          </p:nvSpPr>
          <p:spPr>
            <a:xfrm>
              <a:off x="5608850" y="1927900"/>
              <a:ext cx="102775" cy="118450"/>
            </a:xfrm>
            <a:custGeom>
              <a:avLst/>
              <a:gdLst/>
              <a:ahLst/>
              <a:cxnLst/>
              <a:rect l="l" t="t" r="r" b="b"/>
              <a:pathLst>
                <a:path w="4111" h="4738" extrusionOk="0">
                  <a:moveTo>
                    <a:pt x="62" y="435"/>
                  </a:moveTo>
                  <a:cubicBezTo>
                    <a:pt x="41" y="445"/>
                    <a:pt x="20" y="455"/>
                    <a:pt x="0" y="466"/>
                  </a:cubicBezTo>
                  <a:cubicBezTo>
                    <a:pt x="20" y="456"/>
                    <a:pt x="40" y="446"/>
                    <a:pt x="62" y="435"/>
                  </a:cubicBezTo>
                  <a:close/>
                  <a:moveTo>
                    <a:pt x="1721" y="1"/>
                  </a:moveTo>
                  <a:cubicBezTo>
                    <a:pt x="1665" y="1"/>
                    <a:pt x="1605" y="2"/>
                    <a:pt x="1542" y="6"/>
                  </a:cubicBezTo>
                  <a:cubicBezTo>
                    <a:pt x="1145" y="16"/>
                    <a:pt x="835" y="113"/>
                    <a:pt x="717" y="155"/>
                  </a:cubicBezTo>
                  <a:cubicBezTo>
                    <a:pt x="632" y="177"/>
                    <a:pt x="514" y="220"/>
                    <a:pt x="428" y="262"/>
                  </a:cubicBezTo>
                  <a:cubicBezTo>
                    <a:pt x="319" y="308"/>
                    <a:pt x="180" y="376"/>
                    <a:pt x="62" y="435"/>
                  </a:cubicBezTo>
                  <a:lnTo>
                    <a:pt x="62" y="435"/>
                  </a:lnTo>
                  <a:cubicBezTo>
                    <a:pt x="179" y="382"/>
                    <a:pt x="311" y="355"/>
                    <a:pt x="454" y="355"/>
                  </a:cubicBezTo>
                  <a:cubicBezTo>
                    <a:pt x="684" y="355"/>
                    <a:pt x="943" y="425"/>
                    <a:pt x="1220" y="573"/>
                  </a:cubicBezTo>
                  <a:cubicBezTo>
                    <a:pt x="2184" y="1119"/>
                    <a:pt x="2976" y="2457"/>
                    <a:pt x="2987" y="3581"/>
                  </a:cubicBezTo>
                  <a:cubicBezTo>
                    <a:pt x="2997" y="4127"/>
                    <a:pt x="2819" y="4515"/>
                    <a:pt x="2519" y="4715"/>
                  </a:cubicBezTo>
                  <a:lnTo>
                    <a:pt x="2519" y="4715"/>
                  </a:lnTo>
                  <a:cubicBezTo>
                    <a:pt x="2702" y="4598"/>
                    <a:pt x="2826" y="4514"/>
                    <a:pt x="2997" y="4373"/>
                  </a:cubicBezTo>
                  <a:cubicBezTo>
                    <a:pt x="3190" y="4213"/>
                    <a:pt x="3372" y="4009"/>
                    <a:pt x="3394" y="3988"/>
                  </a:cubicBezTo>
                  <a:cubicBezTo>
                    <a:pt x="3468" y="3881"/>
                    <a:pt x="3576" y="3742"/>
                    <a:pt x="3650" y="3635"/>
                  </a:cubicBezTo>
                  <a:cubicBezTo>
                    <a:pt x="3704" y="3560"/>
                    <a:pt x="3768" y="3442"/>
                    <a:pt x="3811" y="3356"/>
                  </a:cubicBezTo>
                  <a:cubicBezTo>
                    <a:pt x="3811" y="3356"/>
                    <a:pt x="3929" y="3131"/>
                    <a:pt x="4014" y="2832"/>
                  </a:cubicBezTo>
                  <a:cubicBezTo>
                    <a:pt x="4111" y="2457"/>
                    <a:pt x="4100" y="2157"/>
                    <a:pt x="4100" y="2125"/>
                  </a:cubicBezTo>
                  <a:cubicBezTo>
                    <a:pt x="4100" y="2082"/>
                    <a:pt x="4100" y="2029"/>
                    <a:pt x="4089" y="1986"/>
                  </a:cubicBezTo>
                  <a:cubicBezTo>
                    <a:pt x="4079" y="1815"/>
                    <a:pt x="4079" y="1815"/>
                    <a:pt x="4057" y="1740"/>
                  </a:cubicBezTo>
                  <a:cubicBezTo>
                    <a:pt x="4014" y="1547"/>
                    <a:pt x="3982" y="1451"/>
                    <a:pt x="3939" y="1344"/>
                  </a:cubicBezTo>
                  <a:cubicBezTo>
                    <a:pt x="3939" y="1344"/>
                    <a:pt x="3907" y="1269"/>
                    <a:pt x="3854" y="1172"/>
                  </a:cubicBezTo>
                  <a:cubicBezTo>
                    <a:pt x="3822" y="1119"/>
                    <a:pt x="3822" y="1119"/>
                    <a:pt x="3768" y="1012"/>
                  </a:cubicBezTo>
                  <a:cubicBezTo>
                    <a:pt x="3715" y="937"/>
                    <a:pt x="3629" y="830"/>
                    <a:pt x="3586" y="787"/>
                  </a:cubicBezTo>
                  <a:cubicBezTo>
                    <a:pt x="3543" y="744"/>
                    <a:pt x="3490" y="680"/>
                    <a:pt x="3447" y="637"/>
                  </a:cubicBezTo>
                  <a:cubicBezTo>
                    <a:pt x="3415" y="616"/>
                    <a:pt x="3383" y="584"/>
                    <a:pt x="3351" y="551"/>
                  </a:cubicBezTo>
                  <a:cubicBezTo>
                    <a:pt x="3319" y="530"/>
                    <a:pt x="3276" y="487"/>
                    <a:pt x="3244" y="466"/>
                  </a:cubicBezTo>
                  <a:cubicBezTo>
                    <a:pt x="3169" y="423"/>
                    <a:pt x="3083" y="359"/>
                    <a:pt x="3008" y="316"/>
                  </a:cubicBezTo>
                  <a:cubicBezTo>
                    <a:pt x="2933" y="273"/>
                    <a:pt x="2815" y="230"/>
                    <a:pt x="2741" y="188"/>
                  </a:cubicBezTo>
                  <a:cubicBezTo>
                    <a:pt x="2698" y="166"/>
                    <a:pt x="2633" y="155"/>
                    <a:pt x="2580" y="134"/>
                  </a:cubicBezTo>
                  <a:cubicBezTo>
                    <a:pt x="2484" y="102"/>
                    <a:pt x="2344" y="70"/>
                    <a:pt x="2248" y="48"/>
                  </a:cubicBezTo>
                  <a:cubicBezTo>
                    <a:pt x="2203" y="39"/>
                    <a:pt x="2009" y="1"/>
                    <a:pt x="1721" y="1"/>
                  </a:cubicBezTo>
                  <a:close/>
                  <a:moveTo>
                    <a:pt x="2519" y="4715"/>
                  </a:moveTo>
                  <a:cubicBezTo>
                    <a:pt x="2507" y="4722"/>
                    <a:pt x="2496" y="4730"/>
                    <a:pt x="2484" y="4737"/>
                  </a:cubicBezTo>
                  <a:cubicBezTo>
                    <a:pt x="2496" y="4730"/>
                    <a:pt x="2507" y="4722"/>
                    <a:pt x="2519" y="4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50;p41">
              <a:extLst>
                <a:ext uri="{FF2B5EF4-FFF2-40B4-BE49-F238E27FC236}">
                  <a16:creationId xmlns:a16="http://schemas.microsoft.com/office/drawing/2014/main" id="{28EB7456-3CB6-424A-AD64-32670E5CC02E}"/>
                </a:ext>
              </a:extLst>
            </p:cNvPr>
            <p:cNvSpPr/>
            <p:nvPr/>
          </p:nvSpPr>
          <p:spPr>
            <a:xfrm>
              <a:off x="5567100" y="1936775"/>
              <a:ext cx="116700" cy="123475"/>
            </a:xfrm>
            <a:custGeom>
              <a:avLst/>
              <a:gdLst/>
              <a:ahLst/>
              <a:cxnLst/>
              <a:rect l="l" t="t" r="r" b="b"/>
              <a:pathLst>
                <a:path w="4668" h="4939" extrusionOk="0">
                  <a:moveTo>
                    <a:pt x="2124" y="0"/>
                  </a:moveTo>
                  <a:cubicBezTo>
                    <a:pt x="1955" y="0"/>
                    <a:pt x="1802" y="38"/>
                    <a:pt x="1670" y="111"/>
                  </a:cubicBezTo>
                  <a:cubicBezTo>
                    <a:pt x="214" y="967"/>
                    <a:pt x="1060" y="1074"/>
                    <a:pt x="0" y="1909"/>
                  </a:cubicBezTo>
                  <a:cubicBezTo>
                    <a:pt x="97" y="1854"/>
                    <a:pt x="209" y="1824"/>
                    <a:pt x="331" y="1824"/>
                  </a:cubicBezTo>
                  <a:cubicBezTo>
                    <a:pt x="492" y="1824"/>
                    <a:pt x="673" y="1875"/>
                    <a:pt x="867" y="1984"/>
                  </a:cubicBezTo>
                  <a:cubicBezTo>
                    <a:pt x="1552" y="2370"/>
                    <a:pt x="2120" y="3322"/>
                    <a:pt x="2130" y="4125"/>
                  </a:cubicBezTo>
                  <a:cubicBezTo>
                    <a:pt x="2130" y="4521"/>
                    <a:pt x="1991" y="4810"/>
                    <a:pt x="1766" y="4939"/>
                  </a:cubicBezTo>
                  <a:cubicBezTo>
                    <a:pt x="2124" y="4794"/>
                    <a:pt x="2353" y="4756"/>
                    <a:pt x="2531" y="4756"/>
                  </a:cubicBezTo>
                  <a:cubicBezTo>
                    <a:pt x="2721" y="4756"/>
                    <a:pt x="2854" y="4799"/>
                    <a:pt x="3029" y="4799"/>
                  </a:cubicBezTo>
                  <a:cubicBezTo>
                    <a:pt x="3259" y="4799"/>
                    <a:pt x="3559" y="4725"/>
                    <a:pt x="4154" y="4382"/>
                  </a:cubicBezTo>
                  <a:cubicBezTo>
                    <a:pt x="4475" y="4189"/>
                    <a:pt x="4667" y="3793"/>
                    <a:pt x="4657" y="3226"/>
                  </a:cubicBezTo>
                  <a:cubicBezTo>
                    <a:pt x="4646" y="2102"/>
                    <a:pt x="3854" y="764"/>
                    <a:pt x="2890" y="218"/>
                  </a:cubicBezTo>
                  <a:cubicBezTo>
                    <a:pt x="2613" y="70"/>
                    <a:pt x="2354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51;p41">
              <a:extLst>
                <a:ext uri="{FF2B5EF4-FFF2-40B4-BE49-F238E27FC236}">
                  <a16:creationId xmlns:a16="http://schemas.microsoft.com/office/drawing/2014/main" id="{04D4E179-8C56-4042-AB33-51987665A187}"/>
                </a:ext>
              </a:extLst>
            </p:cNvPr>
            <p:cNvSpPr/>
            <p:nvPr/>
          </p:nvSpPr>
          <p:spPr>
            <a:xfrm>
              <a:off x="5437300" y="1981700"/>
              <a:ext cx="183075" cy="151050"/>
            </a:xfrm>
            <a:custGeom>
              <a:avLst/>
              <a:gdLst/>
              <a:ahLst/>
              <a:cxnLst/>
              <a:rect l="l" t="t" r="r" b="b"/>
              <a:pathLst>
                <a:path w="7323" h="6042" extrusionOk="0">
                  <a:moveTo>
                    <a:pt x="13" y="3720"/>
                  </a:moveTo>
                  <a:cubicBezTo>
                    <a:pt x="8" y="3741"/>
                    <a:pt x="4" y="3762"/>
                    <a:pt x="0" y="3784"/>
                  </a:cubicBezTo>
                  <a:cubicBezTo>
                    <a:pt x="4" y="3764"/>
                    <a:pt x="8" y="3743"/>
                    <a:pt x="13" y="3720"/>
                  </a:cubicBezTo>
                  <a:close/>
                  <a:moveTo>
                    <a:pt x="1188" y="5839"/>
                  </a:moveTo>
                  <a:lnTo>
                    <a:pt x="1188" y="5839"/>
                  </a:lnTo>
                  <a:cubicBezTo>
                    <a:pt x="1210" y="5848"/>
                    <a:pt x="1232" y="5855"/>
                    <a:pt x="1253" y="5861"/>
                  </a:cubicBezTo>
                  <a:lnTo>
                    <a:pt x="1253" y="5861"/>
                  </a:lnTo>
                  <a:cubicBezTo>
                    <a:pt x="1231" y="5854"/>
                    <a:pt x="1209" y="5846"/>
                    <a:pt x="1188" y="5839"/>
                  </a:cubicBezTo>
                  <a:close/>
                  <a:moveTo>
                    <a:pt x="5089" y="0"/>
                  </a:moveTo>
                  <a:cubicBezTo>
                    <a:pt x="5030" y="0"/>
                    <a:pt x="4967" y="2"/>
                    <a:pt x="4903" y="5"/>
                  </a:cubicBezTo>
                  <a:cubicBezTo>
                    <a:pt x="4807" y="16"/>
                    <a:pt x="4646" y="27"/>
                    <a:pt x="4421" y="59"/>
                  </a:cubicBezTo>
                  <a:cubicBezTo>
                    <a:pt x="4293" y="80"/>
                    <a:pt x="4079" y="123"/>
                    <a:pt x="3918" y="177"/>
                  </a:cubicBezTo>
                  <a:cubicBezTo>
                    <a:pt x="3661" y="241"/>
                    <a:pt x="2890" y="455"/>
                    <a:pt x="1959" y="1076"/>
                  </a:cubicBezTo>
                  <a:cubicBezTo>
                    <a:pt x="1831" y="1151"/>
                    <a:pt x="1659" y="1279"/>
                    <a:pt x="1563" y="1365"/>
                  </a:cubicBezTo>
                  <a:cubicBezTo>
                    <a:pt x="1392" y="1493"/>
                    <a:pt x="1328" y="1557"/>
                    <a:pt x="1135" y="1739"/>
                  </a:cubicBezTo>
                  <a:cubicBezTo>
                    <a:pt x="1103" y="1772"/>
                    <a:pt x="974" y="1889"/>
                    <a:pt x="824" y="2071"/>
                  </a:cubicBezTo>
                  <a:cubicBezTo>
                    <a:pt x="749" y="2168"/>
                    <a:pt x="642" y="2307"/>
                    <a:pt x="578" y="2403"/>
                  </a:cubicBezTo>
                  <a:cubicBezTo>
                    <a:pt x="525" y="2467"/>
                    <a:pt x="471" y="2564"/>
                    <a:pt x="428" y="2628"/>
                  </a:cubicBezTo>
                  <a:cubicBezTo>
                    <a:pt x="396" y="2681"/>
                    <a:pt x="364" y="2756"/>
                    <a:pt x="332" y="2810"/>
                  </a:cubicBezTo>
                  <a:cubicBezTo>
                    <a:pt x="289" y="2896"/>
                    <a:pt x="236" y="3003"/>
                    <a:pt x="203" y="3088"/>
                  </a:cubicBezTo>
                  <a:cubicBezTo>
                    <a:pt x="161" y="3185"/>
                    <a:pt x="118" y="3313"/>
                    <a:pt x="86" y="3420"/>
                  </a:cubicBezTo>
                  <a:cubicBezTo>
                    <a:pt x="60" y="3507"/>
                    <a:pt x="34" y="3623"/>
                    <a:pt x="13" y="3720"/>
                  </a:cubicBezTo>
                  <a:lnTo>
                    <a:pt x="13" y="3720"/>
                  </a:lnTo>
                  <a:cubicBezTo>
                    <a:pt x="86" y="3416"/>
                    <a:pt x="290" y="3242"/>
                    <a:pt x="560" y="3242"/>
                  </a:cubicBezTo>
                  <a:cubicBezTo>
                    <a:pt x="695" y="3242"/>
                    <a:pt x="846" y="3285"/>
                    <a:pt x="1006" y="3377"/>
                  </a:cubicBezTo>
                  <a:cubicBezTo>
                    <a:pt x="1574" y="3688"/>
                    <a:pt x="2045" y="4480"/>
                    <a:pt x="2055" y="5144"/>
                  </a:cubicBezTo>
                  <a:cubicBezTo>
                    <a:pt x="2055" y="5621"/>
                    <a:pt x="1818" y="5895"/>
                    <a:pt x="1473" y="5895"/>
                  </a:cubicBezTo>
                  <a:cubicBezTo>
                    <a:pt x="1404" y="5895"/>
                    <a:pt x="1330" y="5884"/>
                    <a:pt x="1253" y="5861"/>
                  </a:cubicBezTo>
                  <a:lnTo>
                    <a:pt x="1253" y="5861"/>
                  </a:lnTo>
                  <a:cubicBezTo>
                    <a:pt x="1338" y="5889"/>
                    <a:pt x="1434" y="5919"/>
                    <a:pt x="1509" y="5936"/>
                  </a:cubicBezTo>
                  <a:cubicBezTo>
                    <a:pt x="1745" y="5989"/>
                    <a:pt x="1745" y="5989"/>
                    <a:pt x="1991" y="6021"/>
                  </a:cubicBezTo>
                  <a:cubicBezTo>
                    <a:pt x="2093" y="6036"/>
                    <a:pt x="2218" y="6042"/>
                    <a:pt x="2340" y="6042"/>
                  </a:cubicBezTo>
                  <a:cubicBezTo>
                    <a:pt x="2488" y="6042"/>
                    <a:pt x="2631" y="6033"/>
                    <a:pt x="2719" y="6021"/>
                  </a:cubicBezTo>
                  <a:cubicBezTo>
                    <a:pt x="2837" y="6011"/>
                    <a:pt x="3008" y="5989"/>
                    <a:pt x="3126" y="5968"/>
                  </a:cubicBezTo>
                  <a:cubicBezTo>
                    <a:pt x="3361" y="5925"/>
                    <a:pt x="3543" y="5872"/>
                    <a:pt x="3554" y="5861"/>
                  </a:cubicBezTo>
                  <a:cubicBezTo>
                    <a:pt x="3800" y="5797"/>
                    <a:pt x="3875" y="5765"/>
                    <a:pt x="4079" y="5679"/>
                  </a:cubicBezTo>
                  <a:cubicBezTo>
                    <a:pt x="4196" y="5636"/>
                    <a:pt x="4389" y="5550"/>
                    <a:pt x="4518" y="5486"/>
                  </a:cubicBezTo>
                  <a:cubicBezTo>
                    <a:pt x="4892" y="5293"/>
                    <a:pt x="5235" y="5079"/>
                    <a:pt x="5417" y="4940"/>
                  </a:cubicBezTo>
                  <a:cubicBezTo>
                    <a:pt x="5524" y="4876"/>
                    <a:pt x="5684" y="4758"/>
                    <a:pt x="5877" y="4598"/>
                  </a:cubicBezTo>
                  <a:cubicBezTo>
                    <a:pt x="6070" y="4426"/>
                    <a:pt x="6188" y="4309"/>
                    <a:pt x="6284" y="4212"/>
                  </a:cubicBezTo>
                  <a:cubicBezTo>
                    <a:pt x="6327" y="4180"/>
                    <a:pt x="6466" y="4030"/>
                    <a:pt x="6637" y="3827"/>
                  </a:cubicBezTo>
                  <a:cubicBezTo>
                    <a:pt x="6766" y="3666"/>
                    <a:pt x="6851" y="3538"/>
                    <a:pt x="6916" y="3431"/>
                  </a:cubicBezTo>
                  <a:cubicBezTo>
                    <a:pt x="6948" y="3388"/>
                    <a:pt x="6980" y="3334"/>
                    <a:pt x="7012" y="3292"/>
                  </a:cubicBezTo>
                  <a:cubicBezTo>
                    <a:pt x="7055" y="3217"/>
                    <a:pt x="7108" y="3120"/>
                    <a:pt x="7140" y="3045"/>
                  </a:cubicBezTo>
                  <a:cubicBezTo>
                    <a:pt x="7183" y="2960"/>
                    <a:pt x="7205" y="2896"/>
                    <a:pt x="7258" y="2767"/>
                  </a:cubicBezTo>
                  <a:cubicBezTo>
                    <a:pt x="7301" y="2639"/>
                    <a:pt x="7322" y="2489"/>
                    <a:pt x="7322" y="2328"/>
                  </a:cubicBezTo>
                  <a:cubicBezTo>
                    <a:pt x="7312" y="1525"/>
                    <a:pt x="6744" y="573"/>
                    <a:pt x="6059" y="187"/>
                  </a:cubicBezTo>
                  <a:cubicBezTo>
                    <a:pt x="5920" y="112"/>
                    <a:pt x="5792" y="69"/>
                    <a:pt x="5674" y="48"/>
                  </a:cubicBezTo>
                  <a:cubicBezTo>
                    <a:pt x="5513" y="16"/>
                    <a:pt x="5395" y="5"/>
                    <a:pt x="5353" y="5"/>
                  </a:cubicBezTo>
                  <a:cubicBezTo>
                    <a:pt x="5303" y="5"/>
                    <a:pt x="5205" y="0"/>
                    <a:pt x="5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52;p41">
              <a:extLst>
                <a:ext uri="{FF2B5EF4-FFF2-40B4-BE49-F238E27FC236}">
                  <a16:creationId xmlns:a16="http://schemas.microsoft.com/office/drawing/2014/main" id="{43C6FCFE-6E74-4155-B381-CCA3F74858E3}"/>
                </a:ext>
              </a:extLst>
            </p:cNvPr>
            <p:cNvSpPr/>
            <p:nvPr/>
          </p:nvSpPr>
          <p:spPr>
            <a:xfrm>
              <a:off x="5180375" y="2062800"/>
              <a:ext cx="308325" cy="201725"/>
            </a:xfrm>
            <a:custGeom>
              <a:avLst/>
              <a:gdLst/>
              <a:ahLst/>
              <a:cxnLst/>
              <a:rect l="l" t="t" r="r" b="b"/>
              <a:pathLst>
                <a:path w="12333" h="8069" extrusionOk="0">
                  <a:moveTo>
                    <a:pt x="10831" y="1"/>
                  </a:moveTo>
                  <a:cubicBezTo>
                    <a:pt x="10722" y="1"/>
                    <a:pt x="10625" y="28"/>
                    <a:pt x="10545" y="80"/>
                  </a:cubicBezTo>
                  <a:cubicBezTo>
                    <a:pt x="10202" y="305"/>
                    <a:pt x="9378" y="829"/>
                    <a:pt x="8896" y="1150"/>
                  </a:cubicBezTo>
                  <a:cubicBezTo>
                    <a:pt x="8457" y="1439"/>
                    <a:pt x="7644" y="1975"/>
                    <a:pt x="7076" y="2349"/>
                  </a:cubicBezTo>
                  <a:cubicBezTo>
                    <a:pt x="6327" y="2874"/>
                    <a:pt x="6145" y="2992"/>
                    <a:pt x="5438" y="3495"/>
                  </a:cubicBezTo>
                  <a:cubicBezTo>
                    <a:pt x="5203" y="3666"/>
                    <a:pt x="1456" y="6107"/>
                    <a:pt x="1167" y="6353"/>
                  </a:cubicBezTo>
                  <a:cubicBezTo>
                    <a:pt x="1007" y="6492"/>
                    <a:pt x="739" y="6728"/>
                    <a:pt x="482" y="6995"/>
                  </a:cubicBezTo>
                  <a:cubicBezTo>
                    <a:pt x="257" y="7231"/>
                    <a:pt x="150" y="7391"/>
                    <a:pt x="129" y="7445"/>
                  </a:cubicBezTo>
                  <a:cubicBezTo>
                    <a:pt x="64" y="7541"/>
                    <a:pt x="43" y="7605"/>
                    <a:pt x="32" y="7638"/>
                  </a:cubicBezTo>
                  <a:cubicBezTo>
                    <a:pt x="22" y="7648"/>
                    <a:pt x="22" y="7680"/>
                    <a:pt x="11" y="7691"/>
                  </a:cubicBezTo>
                  <a:cubicBezTo>
                    <a:pt x="11" y="7723"/>
                    <a:pt x="0" y="7755"/>
                    <a:pt x="0" y="7787"/>
                  </a:cubicBezTo>
                  <a:cubicBezTo>
                    <a:pt x="0" y="7841"/>
                    <a:pt x="22" y="7884"/>
                    <a:pt x="43" y="7927"/>
                  </a:cubicBezTo>
                  <a:cubicBezTo>
                    <a:pt x="86" y="7991"/>
                    <a:pt x="139" y="8012"/>
                    <a:pt x="161" y="8023"/>
                  </a:cubicBezTo>
                  <a:cubicBezTo>
                    <a:pt x="236" y="8044"/>
                    <a:pt x="289" y="8055"/>
                    <a:pt x="407" y="8066"/>
                  </a:cubicBezTo>
                  <a:cubicBezTo>
                    <a:pt x="426" y="8068"/>
                    <a:pt x="446" y="8069"/>
                    <a:pt x="465" y="8069"/>
                  </a:cubicBezTo>
                  <a:cubicBezTo>
                    <a:pt x="541" y="8069"/>
                    <a:pt x="617" y="8055"/>
                    <a:pt x="685" y="8055"/>
                  </a:cubicBezTo>
                  <a:cubicBezTo>
                    <a:pt x="846" y="8034"/>
                    <a:pt x="1049" y="7980"/>
                    <a:pt x="1210" y="7937"/>
                  </a:cubicBezTo>
                  <a:cubicBezTo>
                    <a:pt x="1328" y="7905"/>
                    <a:pt x="1488" y="7852"/>
                    <a:pt x="1606" y="7819"/>
                  </a:cubicBezTo>
                  <a:cubicBezTo>
                    <a:pt x="1842" y="7745"/>
                    <a:pt x="2216" y="7605"/>
                    <a:pt x="2484" y="7498"/>
                  </a:cubicBezTo>
                  <a:cubicBezTo>
                    <a:pt x="2655" y="7434"/>
                    <a:pt x="6049" y="5582"/>
                    <a:pt x="7719" y="4769"/>
                  </a:cubicBezTo>
                  <a:cubicBezTo>
                    <a:pt x="9142" y="4073"/>
                    <a:pt x="10448" y="3398"/>
                    <a:pt x="12011" y="2595"/>
                  </a:cubicBezTo>
                  <a:cubicBezTo>
                    <a:pt x="12204" y="2488"/>
                    <a:pt x="12332" y="2242"/>
                    <a:pt x="12322" y="1900"/>
                  </a:cubicBezTo>
                  <a:cubicBezTo>
                    <a:pt x="12322" y="1236"/>
                    <a:pt x="11851" y="444"/>
                    <a:pt x="11283" y="133"/>
                  </a:cubicBezTo>
                  <a:cubicBezTo>
                    <a:pt x="11122" y="44"/>
                    <a:pt x="10967" y="1"/>
                    <a:pt x="10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53;p41">
              <a:extLst>
                <a:ext uri="{FF2B5EF4-FFF2-40B4-BE49-F238E27FC236}">
                  <a16:creationId xmlns:a16="http://schemas.microsoft.com/office/drawing/2014/main" id="{364B2B0E-07B4-4E9B-AEB8-785EE20DAD50}"/>
                </a:ext>
              </a:extLst>
            </p:cNvPr>
            <p:cNvSpPr/>
            <p:nvPr/>
          </p:nvSpPr>
          <p:spPr>
            <a:xfrm>
              <a:off x="5624900" y="1922400"/>
              <a:ext cx="77100" cy="77100"/>
            </a:xfrm>
            <a:custGeom>
              <a:avLst/>
              <a:gdLst/>
              <a:ahLst/>
              <a:cxnLst/>
              <a:rect l="l" t="t" r="r" b="b"/>
              <a:pathLst>
                <a:path w="3084" h="3084" extrusionOk="0">
                  <a:moveTo>
                    <a:pt x="1542" y="1"/>
                  </a:moveTo>
                  <a:cubicBezTo>
                    <a:pt x="696" y="1"/>
                    <a:pt x="0" y="686"/>
                    <a:pt x="0" y="1542"/>
                  </a:cubicBezTo>
                  <a:cubicBezTo>
                    <a:pt x="0" y="2388"/>
                    <a:pt x="696" y="3084"/>
                    <a:pt x="1542" y="3084"/>
                  </a:cubicBezTo>
                  <a:cubicBezTo>
                    <a:pt x="2398" y="3084"/>
                    <a:pt x="3083" y="2388"/>
                    <a:pt x="3083" y="1542"/>
                  </a:cubicBezTo>
                  <a:cubicBezTo>
                    <a:pt x="3083" y="686"/>
                    <a:pt x="2398" y="1"/>
                    <a:pt x="1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54;p41">
              <a:extLst>
                <a:ext uri="{FF2B5EF4-FFF2-40B4-BE49-F238E27FC236}">
                  <a16:creationId xmlns:a16="http://schemas.microsoft.com/office/drawing/2014/main" id="{D56402ED-7BD7-42D9-B952-6F29261A476E}"/>
                </a:ext>
              </a:extLst>
            </p:cNvPr>
            <p:cNvSpPr/>
            <p:nvPr/>
          </p:nvSpPr>
          <p:spPr>
            <a:xfrm>
              <a:off x="5535775" y="2046200"/>
              <a:ext cx="493800" cy="311425"/>
            </a:xfrm>
            <a:custGeom>
              <a:avLst/>
              <a:gdLst/>
              <a:ahLst/>
              <a:cxnLst/>
              <a:rect l="l" t="t" r="r" b="b"/>
              <a:pathLst>
                <a:path w="19752" h="12457" extrusionOk="0">
                  <a:moveTo>
                    <a:pt x="2654" y="0"/>
                  </a:moveTo>
                  <a:cubicBezTo>
                    <a:pt x="2250" y="0"/>
                    <a:pt x="1967" y="57"/>
                    <a:pt x="1831" y="176"/>
                  </a:cubicBezTo>
                  <a:cubicBezTo>
                    <a:pt x="1790" y="207"/>
                    <a:pt x="1779" y="248"/>
                    <a:pt x="1787" y="298"/>
                  </a:cubicBezTo>
                  <a:lnTo>
                    <a:pt x="1787" y="298"/>
                  </a:lnTo>
                  <a:cubicBezTo>
                    <a:pt x="1784" y="290"/>
                    <a:pt x="1778" y="283"/>
                    <a:pt x="1778" y="283"/>
                  </a:cubicBezTo>
                  <a:lnTo>
                    <a:pt x="1778" y="1450"/>
                  </a:lnTo>
                  <a:cubicBezTo>
                    <a:pt x="1278" y="1279"/>
                    <a:pt x="855" y="1189"/>
                    <a:pt x="536" y="1189"/>
                  </a:cubicBezTo>
                  <a:cubicBezTo>
                    <a:pt x="376" y="1189"/>
                    <a:pt x="243" y="1211"/>
                    <a:pt x="140" y="1258"/>
                  </a:cubicBezTo>
                  <a:cubicBezTo>
                    <a:pt x="44" y="1300"/>
                    <a:pt x="1" y="1375"/>
                    <a:pt x="11" y="1482"/>
                  </a:cubicBezTo>
                  <a:lnTo>
                    <a:pt x="11" y="1482"/>
                  </a:lnTo>
                  <a:lnTo>
                    <a:pt x="1" y="2821"/>
                  </a:lnTo>
                  <a:cubicBezTo>
                    <a:pt x="1" y="3859"/>
                    <a:pt x="4368" y="7884"/>
                    <a:pt x="7676" y="10335"/>
                  </a:cubicBezTo>
                  <a:cubicBezTo>
                    <a:pt x="8104" y="10646"/>
                    <a:pt x="8554" y="10946"/>
                    <a:pt x="8993" y="11192"/>
                  </a:cubicBezTo>
                  <a:cubicBezTo>
                    <a:pt x="10367" y="11983"/>
                    <a:pt x="11728" y="12457"/>
                    <a:pt x="12638" y="12457"/>
                  </a:cubicBezTo>
                  <a:cubicBezTo>
                    <a:pt x="12897" y="12457"/>
                    <a:pt x="13120" y="12418"/>
                    <a:pt x="13296" y="12337"/>
                  </a:cubicBezTo>
                  <a:cubicBezTo>
                    <a:pt x="13457" y="12262"/>
                    <a:pt x="13542" y="12134"/>
                    <a:pt x="13542" y="11952"/>
                  </a:cubicBezTo>
                  <a:lnTo>
                    <a:pt x="13542" y="10614"/>
                  </a:lnTo>
                  <a:cubicBezTo>
                    <a:pt x="13564" y="9779"/>
                    <a:pt x="11840" y="7863"/>
                    <a:pt x="9164" y="5797"/>
                  </a:cubicBezTo>
                  <a:lnTo>
                    <a:pt x="9164" y="5797"/>
                  </a:lnTo>
                  <a:cubicBezTo>
                    <a:pt x="10545" y="6407"/>
                    <a:pt x="11958" y="6985"/>
                    <a:pt x="13211" y="7467"/>
                  </a:cubicBezTo>
                  <a:cubicBezTo>
                    <a:pt x="15168" y="8218"/>
                    <a:pt x="17095" y="8628"/>
                    <a:pt x="18356" y="8628"/>
                  </a:cubicBezTo>
                  <a:cubicBezTo>
                    <a:pt x="18965" y="8628"/>
                    <a:pt x="19418" y="8532"/>
                    <a:pt x="19644" y="8334"/>
                  </a:cubicBezTo>
                  <a:cubicBezTo>
                    <a:pt x="19698" y="8280"/>
                    <a:pt x="19730" y="8216"/>
                    <a:pt x="19730" y="8152"/>
                  </a:cubicBezTo>
                  <a:lnTo>
                    <a:pt x="19730" y="6814"/>
                  </a:lnTo>
                  <a:cubicBezTo>
                    <a:pt x="19751" y="6450"/>
                    <a:pt x="19023" y="5839"/>
                    <a:pt x="17782" y="5122"/>
                  </a:cubicBezTo>
                  <a:cubicBezTo>
                    <a:pt x="16390" y="4319"/>
                    <a:pt x="14367" y="3388"/>
                    <a:pt x="12001" y="2478"/>
                  </a:cubicBezTo>
                  <a:cubicBezTo>
                    <a:pt x="8039" y="962"/>
                    <a:pt x="4319" y="0"/>
                    <a:pt x="2654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55;p41">
              <a:extLst>
                <a:ext uri="{FF2B5EF4-FFF2-40B4-BE49-F238E27FC236}">
                  <a16:creationId xmlns:a16="http://schemas.microsoft.com/office/drawing/2014/main" id="{4994F2FD-0529-40EC-8CE7-018E60AE1292}"/>
                </a:ext>
              </a:extLst>
            </p:cNvPr>
            <p:cNvSpPr/>
            <p:nvPr/>
          </p:nvSpPr>
          <p:spPr>
            <a:xfrm>
              <a:off x="5580200" y="2053275"/>
              <a:ext cx="448825" cy="208625"/>
            </a:xfrm>
            <a:custGeom>
              <a:avLst/>
              <a:gdLst/>
              <a:ahLst/>
              <a:cxnLst/>
              <a:rect l="l" t="t" r="r" b="b"/>
              <a:pathLst>
                <a:path w="17953" h="8345" extrusionOk="0">
                  <a:moveTo>
                    <a:pt x="1" y="0"/>
                  </a:moveTo>
                  <a:lnTo>
                    <a:pt x="1" y="1349"/>
                  </a:lnTo>
                  <a:cubicBezTo>
                    <a:pt x="1" y="1606"/>
                    <a:pt x="686" y="2109"/>
                    <a:pt x="1767" y="2741"/>
                  </a:cubicBezTo>
                  <a:cubicBezTo>
                    <a:pt x="4079" y="4079"/>
                    <a:pt x="8233" y="5963"/>
                    <a:pt x="11434" y="7184"/>
                  </a:cubicBezTo>
                  <a:cubicBezTo>
                    <a:pt x="13398" y="7935"/>
                    <a:pt x="15323" y="8345"/>
                    <a:pt x="16582" y="8345"/>
                  </a:cubicBezTo>
                  <a:cubicBezTo>
                    <a:pt x="17189" y="8345"/>
                    <a:pt x="17641" y="8249"/>
                    <a:pt x="17867" y="8051"/>
                  </a:cubicBezTo>
                  <a:cubicBezTo>
                    <a:pt x="17921" y="7997"/>
                    <a:pt x="17953" y="7933"/>
                    <a:pt x="17953" y="7869"/>
                  </a:cubicBezTo>
                  <a:lnTo>
                    <a:pt x="17953" y="6520"/>
                  </a:lnTo>
                  <a:cubicBezTo>
                    <a:pt x="17953" y="6595"/>
                    <a:pt x="17932" y="6648"/>
                    <a:pt x="17867" y="6702"/>
                  </a:cubicBezTo>
                  <a:cubicBezTo>
                    <a:pt x="17641" y="6904"/>
                    <a:pt x="17189" y="7001"/>
                    <a:pt x="16582" y="7001"/>
                  </a:cubicBezTo>
                  <a:cubicBezTo>
                    <a:pt x="15324" y="7001"/>
                    <a:pt x="13401" y="6586"/>
                    <a:pt x="11444" y="5835"/>
                  </a:cubicBezTo>
                  <a:cubicBezTo>
                    <a:pt x="8243" y="4614"/>
                    <a:pt x="4090" y="2730"/>
                    <a:pt x="1767" y="1392"/>
                  </a:cubicBezTo>
                  <a:cubicBezTo>
                    <a:pt x="686" y="761"/>
                    <a:pt x="1" y="25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56;p41">
              <a:extLst>
                <a:ext uri="{FF2B5EF4-FFF2-40B4-BE49-F238E27FC236}">
                  <a16:creationId xmlns:a16="http://schemas.microsoft.com/office/drawing/2014/main" id="{B3BD16B1-9FE3-48BD-87F8-CD29CC4EE56E}"/>
                </a:ext>
              </a:extLst>
            </p:cNvPr>
            <p:cNvSpPr/>
            <p:nvPr/>
          </p:nvSpPr>
          <p:spPr>
            <a:xfrm>
              <a:off x="5575375" y="2046200"/>
              <a:ext cx="460625" cy="182100"/>
            </a:xfrm>
            <a:custGeom>
              <a:avLst/>
              <a:gdLst/>
              <a:ahLst/>
              <a:cxnLst/>
              <a:rect l="l" t="t" r="r" b="b"/>
              <a:pathLst>
                <a:path w="18425" h="7284" extrusionOk="0">
                  <a:moveTo>
                    <a:pt x="1070" y="0"/>
                  </a:moveTo>
                  <a:cubicBezTo>
                    <a:pt x="666" y="0"/>
                    <a:pt x="383" y="57"/>
                    <a:pt x="247" y="176"/>
                  </a:cubicBezTo>
                  <a:cubicBezTo>
                    <a:pt x="1" y="391"/>
                    <a:pt x="718" y="958"/>
                    <a:pt x="1960" y="1675"/>
                  </a:cubicBezTo>
                  <a:cubicBezTo>
                    <a:pt x="4283" y="3013"/>
                    <a:pt x="8436" y="4897"/>
                    <a:pt x="11637" y="6118"/>
                  </a:cubicBezTo>
                  <a:cubicBezTo>
                    <a:pt x="13594" y="6869"/>
                    <a:pt x="15517" y="7284"/>
                    <a:pt x="16775" y="7284"/>
                  </a:cubicBezTo>
                  <a:cubicBezTo>
                    <a:pt x="17382" y="7284"/>
                    <a:pt x="17834" y="7187"/>
                    <a:pt x="18060" y="6985"/>
                  </a:cubicBezTo>
                  <a:cubicBezTo>
                    <a:pt x="18424" y="6674"/>
                    <a:pt x="17675" y="5979"/>
                    <a:pt x="16198" y="5122"/>
                  </a:cubicBezTo>
                  <a:cubicBezTo>
                    <a:pt x="14806" y="4319"/>
                    <a:pt x="12783" y="3388"/>
                    <a:pt x="10417" y="2478"/>
                  </a:cubicBezTo>
                  <a:cubicBezTo>
                    <a:pt x="6455" y="962"/>
                    <a:pt x="2735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57;p41">
              <a:extLst>
                <a:ext uri="{FF2B5EF4-FFF2-40B4-BE49-F238E27FC236}">
                  <a16:creationId xmlns:a16="http://schemas.microsoft.com/office/drawing/2014/main" id="{B1060ED6-8C9B-42E7-A235-785D3C31335D}"/>
                </a:ext>
              </a:extLst>
            </p:cNvPr>
            <p:cNvSpPr/>
            <p:nvPr/>
          </p:nvSpPr>
          <p:spPr>
            <a:xfrm>
              <a:off x="5535775" y="2082975"/>
              <a:ext cx="338575" cy="274675"/>
            </a:xfrm>
            <a:custGeom>
              <a:avLst/>
              <a:gdLst/>
              <a:ahLst/>
              <a:cxnLst/>
              <a:rect l="l" t="t" r="r" b="b"/>
              <a:pathLst>
                <a:path w="13543" h="10987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"/>
                    <a:pt x="11" y="2"/>
                    <a:pt x="11" y="2"/>
                  </a:cubicBezTo>
                  <a:lnTo>
                    <a:pt x="11" y="2"/>
                  </a:lnTo>
                  <a:lnTo>
                    <a:pt x="11" y="1"/>
                  </a:lnTo>
                  <a:close/>
                  <a:moveTo>
                    <a:pt x="11" y="2"/>
                  </a:moveTo>
                  <a:lnTo>
                    <a:pt x="1" y="1350"/>
                  </a:lnTo>
                  <a:cubicBezTo>
                    <a:pt x="1" y="2388"/>
                    <a:pt x="4368" y="6413"/>
                    <a:pt x="7676" y="8864"/>
                  </a:cubicBezTo>
                  <a:cubicBezTo>
                    <a:pt x="8104" y="9175"/>
                    <a:pt x="8554" y="9475"/>
                    <a:pt x="8993" y="9721"/>
                  </a:cubicBezTo>
                  <a:cubicBezTo>
                    <a:pt x="10363" y="10518"/>
                    <a:pt x="11721" y="10987"/>
                    <a:pt x="12631" y="10987"/>
                  </a:cubicBezTo>
                  <a:cubicBezTo>
                    <a:pt x="12893" y="10987"/>
                    <a:pt x="13119" y="10948"/>
                    <a:pt x="13296" y="10866"/>
                  </a:cubicBezTo>
                  <a:cubicBezTo>
                    <a:pt x="13457" y="10791"/>
                    <a:pt x="13542" y="10663"/>
                    <a:pt x="13542" y="10481"/>
                  </a:cubicBezTo>
                  <a:lnTo>
                    <a:pt x="13542" y="9132"/>
                  </a:lnTo>
                  <a:cubicBezTo>
                    <a:pt x="13542" y="9314"/>
                    <a:pt x="13468" y="9443"/>
                    <a:pt x="13296" y="9517"/>
                  </a:cubicBezTo>
                  <a:cubicBezTo>
                    <a:pt x="13118" y="9599"/>
                    <a:pt x="12893" y="9638"/>
                    <a:pt x="12630" y="9638"/>
                  </a:cubicBezTo>
                  <a:cubicBezTo>
                    <a:pt x="11720" y="9638"/>
                    <a:pt x="10365" y="9171"/>
                    <a:pt x="9003" y="8383"/>
                  </a:cubicBezTo>
                  <a:cubicBezTo>
                    <a:pt x="8554" y="8126"/>
                    <a:pt x="8115" y="7837"/>
                    <a:pt x="7676" y="7516"/>
                  </a:cubicBezTo>
                  <a:cubicBezTo>
                    <a:pt x="4370" y="5066"/>
                    <a:pt x="5" y="1044"/>
                    <a:pt x="1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58;p41">
              <a:extLst>
                <a:ext uri="{FF2B5EF4-FFF2-40B4-BE49-F238E27FC236}">
                  <a16:creationId xmlns:a16="http://schemas.microsoft.com/office/drawing/2014/main" id="{5C00CF09-D33C-486E-902E-0AEBD0656FFF}"/>
                </a:ext>
              </a:extLst>
            </p:cNvPr>
            <p:cNvSpPr/>
            <p:nvPr/>
          </p:nvSpPr>
          <p:spPr>
            <a:xfrm>
              <a:off x="5514375" y="2075925"/>
              <a:ext cx="378700" cy="248025"/>
            </a:xfrm>
            <a:custGeom>
              <a:avLst/>
              <a:gdLst/>
              <a:ahLst/>
              <a:cxnLst/>
              <a:rect l="l" t="t" r="r" b="b"/>
              <a:pathLst>
                <a:path w="15148" h="9921" extrusionOk="0">
                  <a:moveTo>
                    <a:pt x="1382" y="1"/>
                  </a:moveTo>
                  <a:cubicBezTo>
                    <a:pt x="1227" y="1"/>
                    <a:pt x="1097" y="23"/>
                    <a:pt x="996" y="69"/>
                  </a:cubicBezTo>
                  <a:cubicBezTo>
                    <a:pt x="0" y="518"/>
                    <a:pt x="4903" y="5111"/>
                    <a:pt x="8532" y="7798"/>
                  </a:cubicBezTo>
                  <a:cubicBezTo>
                    <a:pt x="8971" y="8119"/>
                    <a:pt x="9410" y="8408"/>
                    <a:pt x="9859" y="8665"/>
                  </a:cubicBezTo>
                  <a:cubicBezTo>
                    <a:pt x="11221" y="9453"/>
                    <a:pt x="12576" y="9920"/>
                    <a:pt x="13486" y="9920"/>
                  </a:cubicBezTo>
                  <a:cubicBezTo>
                    <a:pt x="13749" y="9920"/>
                    <a:pt x="13974" y="9881"/>
                    <a:pt x="14152" y="9799"/>
                  </a:cubicBezTo>
                  <a:cubicBezTo>
                    <a:pt x="15148" y="9350"/>
                    <a:pt x="13017" y="6802"/>
                    <a:pt x="9378" y="4115"/>
                  </a:cubicBezTo>
                  <a:cubicBezTo>
                    <a:pt x="8190" y="3237"/>
                    <a:pt x="6980" y="2445"/>
                    <a:pt x="5867" y="1803"/>
                  </a:cubicBezTo>
                  <a:cubicBezTo>
                    <a:pt x="3924" y="686"/>
                    <a:pt x="2251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C533059-DC60-41E3-932D-7FB56A7CE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176" y="140405"/>
            <a:ext cx="6410756" cy="4919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4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4" name="Google Shape;4594;p55"/>
          <p:cNvSpPr txBox="1">
            <a:spLocks noGrp="1"/>
          </p:cNvSpPr>
          <p:nvPr>
            <p:ph type="title"/>
          </p:nvPr>
        </p:nvSpPr>
        <p:spPr>
          <a:xfrm>
            <a:off x="2274108" y="1451401"/>
            <a:ext cx="4598416" cy="94669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/>
              <a:t>Levels</a:t>
            </a:r>
          </a:p>
        </p:txBody>
      </p:sp>
      <p:sp>
        <p:nvSpPr>
          <p:cNvPr id="4597" name="Google Shape;4597;p55"/>
          <p:cNvSpPr/>
          <p:nvPr/>
        </p:nvSpPr>
        <p:spPr>
          <a:xfrm>
            <a:off x="4461850" y="1022484"/>
            <a:ext cx="110150" cy="110150"/>
          </a:xfrm>
          <a:custGeom>
            <a:avLst/>
            <a:gdLst/>
            <a:ahLst/>
            <a:cxnLst/>
            <a:rect l="l" t="t" r="r" b="b"/>
            <a:pathLst>
              <a:path w="4406" h="4406" extrusionOk="0">
                <a:moveTo>
                  <a:pt x="1762" y="0"/>
                </a:moveTo>
                <a:lnTo>
                  <a:pt x="1762" y="881"/>
                </a:lnTo>
                <a:lnTo>
                  <a:pt x="1762" y="1762"/>
                </a:lnTo>
                <a:lnTo>
                  <a:pt x="2643" y="1762"/>
                </a:lnTo>
                <a:lnTo>
                  <a:pt x="2643" y="881"/>
                </a:lnTo>
                <a:lnTo>
                  <a:pt x="2643" y="0"/>
                </a:lnTo>
                <a:close/>
                <a:moveTo>
                  <a:pt x="0" y="1762"/>
                </a:moveTo>
                <a:lnTo>
                  <a:pt x="0" y="2643"/>
                </a:lnTo>
                <a:lnTo>
                  <a:pt x="1762" y="2643"/>
                </a:lnTo>
                <a:lnTo>
                  <a:pt x="1762" y="1762"/>
                </a:lnTo>
                <a:close/>
                <a:moveTo>
                  <a:pt x="2643" y="1762"/>
                </a:moveTo>
                <a:lnTo>
                  <a:pt x="2643" y="2643"/>
                </a:lnTo>
                <a:lnTo>
                  <a:pt x="4406" y="2643"/>
                </a:lnTo>
                <a:lnTo>
                  <a:pt x="4406" y="1762"/>
                </a:lnTo>
                <a:close/>
                <a:moveTo>
                  <a:pt x="1762" y="2643"/>
                </a:moveTo>
                <a:lnTo>
                  <a:pt x="1762" y="3524"/>
                </a:lnTo>
                <a:lnTo>
                  <a:pt x="1762" y="4406"/>
                </a:lnTo>
                <a:lnTo>
                  <a:pt x="2643" y="4406"/>
                </a:lnTo>
                <a:lnTo>
                  <a:pt x="2643" y="3524"/>
                </a:lnTo>
                <a:lnTo>
                  <a:pt x="2643" y="264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98" name="Google Shape;4598;p55"/>
          <p:cNvGrpSpPr/>
          <p:nvPr/>
        </p:nvGrpSpPr>
        <p:grpSpPr>
          <a:xfrm>
            <a:off x="5865980" y="408670"/>
            <a:ext cx="742482" cy="594924"/>
            <a:chOff x="4458400" y="2657663"/>
            <a:chExt cx="945475" cy="757575"/>
          </a:xfrm>
        </p:grpSpPr>
        <p:sp>
          <p:nvSpPr>
            <p:cNvPr id="4599" name="Google Shape;4599;p55"/>
            <p:cNvSpPr/>
            <p:nvPr/>
          </p:nvSpPr>
          <p:spPr>
            <a:xfrm>
              <a:off x="4458400" y="2657663"/>
              <a:ext cx="945475" cy="757500"/>
            </a:xfrm>
            <a:custGeom>
              <a:avLst/>
              <a:gdLst/>
              <a:ahLst/>
              <a:cxnLst/>
              <a:rect l="l" t="t" r="r" b="b"/>
              <a:pathLst>
                <a:path w="37819" h="30300" extrusionOk="0">
                  <a:moveTo>
                    <a:pt x="17343" y="0"/>
                  </a:moveTo>
                  <a:cubicBezTo>
                    <a:pt x="16535" y="0"/>
                    <a:pt x="15801" y="191"/>
                    <a:pt x="15168" y="558"/>
                  </a:cubicBezTo>
                  <a:lnTo>
                    <a:pt x="11489" y="2696"/>
                  </a:lnTo>
                  <a:cubicBezTo>
                    <a:pt x="11282" y="2549"/>
                    <a:pt x="11075" y="2413"/>
                    <a:pt x="10868" y="2295"/>
                  </a:cubicBezTo>
                  <a:cubicBezTo>
                    <a:pt x="10025" y="1808"/>
                    <a:pt x="9229" y="1578"/>
                    <a:pt x="8526" y="1578"/>
                  </a:cubicBezTo>
                  <a:cubicBezTo>
                    <a:pt x="8017" y="1578"/>
                    <a:pt x="7556" y="1698"/>
                    <a:pt x="7159" y="1929"/>
                  </a:cubicBezTo>
                  <a:lnTo>
                    <a:pt x="1536" y="5198"/>
                  </a:lnTo>
                  <a:lnTo>
                    <a:pt x="1536" y="5198"/>
                  </a:lnTo>
                  <a:cubicBezTo>
                    <a:pt x="1536" y="5197"/>
                    <a:pt x="1536" y="5196"/>
                    <a:pt x="1536" y="5195"/>
                  </a:cubicBezTo>
                  <a:lnTo>
                    <a:pt x="1536" y="5195"/>
                  </a:lnTo>
                  <a:cubicBezTo>
                    <a:pt x="597" y="5738"/>
                    <a:pt x="13" y="6896"/>
                    <a:pt x="7" y="8544"/>
                  </a:cubicBezTo>
                  <a:cubicBezTo>
                    <a:pt x="1" y="11851"/>
                    <a:pt x="2328" y="15879"/>
                    <a:pt x="5204" y="17545"/>
                  </a:cubicBezTo>
                  <a:cubicBezTo>
                    <a:pt x="7035" y="18602"/>
                    <a:pt x="23868" y="28318"/>
                    <a:pt x="25788" y="29428"/>
                  </a:cubicBezTo>
                  <a:cubicBezTo>
                    <a:pt x="26815" y="30020"/>
                    <a:pt x="27784" y="30300"/>
                    <a:pt x="28643" y="30300"/>
                  </a:cubicBezTo>
                  <a:cubicBezTo>
                    <a:pt x="29286" y="30300"/>
                    <a:pt x="29867" y="30143"/>
                    <a:pt x="30365" y="29842"/>
                  </a:cubicBezTo>
                  <a:lnTo>
                    <a:pt x="30365" y="29842"/>
                  </a:lnTo>
                  <a:cubicBezTo>
                    <a:pt x="30353" y="29854"/>
                    <a:pt x="30336" y="29860"/>
                    <a:pt x="30324" y="29871"/>
                  </a:cubicBezTo>
                  <a:lnTo>
                    <a:pt x="35952" y="26599"/>
                  </a:lnTo>
                  <a:cubicBezTo>
                    <a:pt x="37092" y="25938"/>
                    <a:pt x="37801" y="24520"/>
                    <a:pt x="37807" y="22512"/>
                  </a:cubicBezTo>
                  <a:cubicBezTo>
                    <a:pt x="37819" y="18466"/>
                    <a:pt x="34978" y="13540"/>
                    <a:pt x="31458" y="11509"/>
                  </a:cubicBezTo>
                  <a:cubicBezTo>
                    <a:pt x="30436" y="10918"/>
                    <a:pt x="29465" y="10636"/>
                    <a:pt x="28609" y="10636"/>
                  </a:cubicBezTo>
                  <a:cubicBezTo>
                    <a:pt x="28550" y="10636"/>
                    <a:pt x="28492" y="10638"/>
                    <a:pt x="28434" y="10640"/>
                  </a:cubicBezTo>
                  <a:cubicBezTo>
                    <a:pt x="27081" y="6748"/>
                    <a:pt x="24287" y="2998"/>
                    <a:pt x="21051" y="1131"/>
                  </a:cubicBezTo>
                  <a:cubicBezTo>
                    <a:pt x="19719" y="364"/>
                    <a:pt x="18460" y="0"/>
                    <a:pt x="17343" y="0"/>
                  </a:cubicBez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5"/>
            <p:cNvSpPr/>
            <p:nvPr/>
          </p:nvSpPr>
          <p:spPr>
            <a:xfrm>
              <a:off x="4496650" y="2657663"/>
              <a:ext cx="907225" cy="746800"/>
            </a:xfrm>
            <a:custGeom>
              <a:avLst/>
              <a:gdLst/>
              <a:ahLst/>
              <a:cxnLst/>
              <a:rect l="l" t="t" r="r" b="b"/>
              <a:pathLst>
                <a:path w="36289" h="29872" extrusionOk="0">
                  <a:moveTo>
                    <a:pt x="15813" y="0"/>
                  </a:moveTo>
                  <a:cubicBezTo>
                    <a:pt x="15005" y="0"/>
                    <a:pt x="14271" y="191"/>
                    <a:pt x="13638" y="558"/>
                  </a:cubicBezTo>
                  <a:lnTo>
                    <a:pt x="9959" y="2696"/>
                  </a:lnTo>
                  <a:cubicBezTo>
                    <a:pt x="9752" y="2549"/>
                    <a:pt x="9545" y="2413"/>
                    <a:pt x="9338" y="2295"/>
                  </a:cubicBezTo>
                  <a:cubicBezTo>
                    <a:pt x="8495" y="1808"/>
                    <a:pt x="7699" y="1578"/>
                    <a:pt x="6996" y="1578"/>
                  </a:cubicBezTo>
                  <a:cubicBezTo>
                    <a:pt x="6487" y="1578"/>
                    <a:pt x="6026" y="1698"/>
                    <a:pt x="5629" y="1929"/>
                  </a:cubicBezTo>
                  <a:lnTo>
                    <a:pt x="1" y="5201"/>
                  </a:lnTo>
                  <a:cubicBezTo>
                    <a:pt x="397" y="4970"/>
                    <a:pt x="858" y="4850"/>
                    <a:pt x="1367" y="4850"/>
                  </a:cubicBezTo>
                  <a:cubicBezTo>
                    <a:pt x="2071" y="4850"/>
                    <a:pt x="2866" y="5080"/>
                    <a:pt x="3710" y="5567"/>
                  </a:cubicBezTo>
                  <a:cubicBezTo>
                    <a:pt x="4448" y="5992"/>
                    <a:pt x="5151" y="6571"/>
                    <a:pt x="5783" y="7256"/>
                  </a:cubicBezTo>
                  <a:lnTo>
                    <a:pt x="11411" y="3990"/>
                  </a:lnTo>
                  <a:cubicBezTo>
                    <a:pt x="11187" y="3742"/>
                    <a:pt x="10951" y="3512"/>
                    <a:pt x="10709" y="3299"/>
                  </a:cubicBezTo>
                  <a:lnTo>
                    <a:pt x="10709" y="3299"/>
                  </a:lnTo>
                  <a:cubicBezTo>
                    <a:pt x="11689" y="3393"/>
                    <a:pt x="12764" y="3754"/>
                    <a:pt x="13898" y="4403"/>
                  </a:cubicBezTo>
                  <a:cubicBezTo>
                    <a:pt x="17129" y="6270"/>
                    <a:pt x="19922" y="10014"/>
                    <a:pt x="21275" y="13907"/>
                  </a:cubicBezTo>
                  <a:cubicBezTo>
                    <a:pt x="21326" y="13905"/>
                    <a:pt x="21377" y="13904"/>
                    <a:pt x="21428" y="13904"/>
                  </a:cubicBezTo>
                  <a:cubicBezTo>
                    <a:pt x="22290" y="13904"/>
                    <a:pt x="23268" y="14184"/>
                    <a:pt x="24299" y="14781"/>
                  </a:cubicBezTo>
                  <a:cubicBezTo>
                    <a:pt x="27819" y="16813"/>
                    <a:pt x="30660" y="21738"/>
                    <a:pt x="30654" y="25784"/>
                  </a:cubicBezTo>
                  <a:cubicBezTo>
                    <a:pt x="30648" y="27792"/>
                    <a:pt x="29934" y="29204"/>
                    <a:pt x="28794" y="29871"/>
                  </a:cubicBezTo>
                  <a:lnTo>
                    <a:pt x="34422" y="26599"/>
                  </a:lnTo>
                  <a:cubicBezTo>
                    <a:pt x="35562" y="25938"/>
                    <a:pt x="36271" y="24520"/>
                    <a:pt x="36277" y="22512"/>
                  </a:cubicBezTo>
                  <a:cubicBezTo>
                    <a:pt x="36289" y="18466"/>
                    <a:pt x="33448" y="13540"/>
                    <a:pt x="29928" y="11509"/>
                  </a:cubicBezTo>
                  <a:cubicBezTo>
                    <a:pt x="28906" y="10918"/>
                    <a:pt x="27935" y="10636"/>
                    <a:pt x="27079" y="10636"/>
                  </a:cubicBezTo>
                  <a:cubicBezTo>
                    <a:pt x="27020" y="10636"/>
                    <a:pt x="26962" y="10638"/>
                    <a:pt x="26904" y="10640"/>
                  </a:cubicBezTo>
                  <a:cubicBezTo>
                    <a:pt x="25551" y="6748"/>
                    <a:pt x="22757" y="2998"/>
                    <a:pt x="19521" y="1131"/>
                  </a:cubicBezTo>
                  <a:cubicBezTo>
                    <a:pt x="18189" y="364"/>
                    <a:pt x="16930" y="0"/>
                    <a:pt x="15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5"/>
            <p:cNvSpPr/>
            <p:nvPr/>
          </p:nvSpPr>
          <p:spPr>
            <a:xfrm>
              <a:off x="4458400" y="2739363"/>
              <a:ext cx="804775" cy="675875"/>
            </a:xfrm>
            <a:custGeom>
              <a:avLst/>
              <a:gdLst/>
              <a:ahLst/>
              <a:cxnLst/>
              <a:rect l="l" t="t" r="r" b="b"/>
              <a:pathLst>
                <a:path w="32191" h="27035" extrusionOk="0">
                  <a:moveTo>
                    <a:pt x="11715" y="1"/>
                  </a:moveTo>
                  <a:cubicBezTo>
                    <a:pt x="9498" y="1"/>
                    <a:pt x="7847" y="1436"/>
                    <a:pt x="7313" y="3988"/>
                  </a:cubicBezTo>
                  <a:cubicBezTo>
                    <a:pt x="6681" y="3303"/>
                    <a:pt x="5978" y="2724"/>
                    <a:pt x="5240" y="2299"/>
                  </a:cubicBezTo>
                  <a:cubicBezTo>
                    <a:pt x="4398" y="1812"/>
                    <a:pt x="3602" y="1582"/>
                    <a:pt x="2897" y="1582"/>
                  </a:cubicBezTo>
                  <a:cubicBezTo>
                    <a:pt x="1189" y="1582"/>
                    <a:pt x="15" y="2935"/>
                    <a:pt x="7" y="5276"/>
                  </a:cubicBezTo>
                  <a:cubicBezTo>
                    <a:pt x="1" y="8583"/>
                    <a:pt x="2328" y="12611"/>
                    <a:pt x="5204" y="14277"/>
                  </a:cubicBezTo>
                  <a:cubicBezTo>
                    <a:pt x="7035" y="15334"/>
                    <a:pt x="23868" y="25050"/>
                    <a:pt x="25788" y="26160"/>
                  </a:cubicBezTo>
                  <a:cubicBezTo>
                    <a:pt x="26815" y="26754"/>
                    <a:pt x="27787" y="27035"/>
                    <a:pt x="28648" y="27035"/>
                  </a:cubicBezTo>
                  <a:cubicBezTo>
                    <a:pt x="30737" y="27035"/>
                    <a:pt x="32176" y="25381"/>
                    <a:pt x="32184" y="22516"/>
                  </a:cubicBezTo>
                  <a:cubicBezTo>
                    <a:pt x="32190" y="18470"/>
                    <a:pt x="29349" y="13545"/>
                    <a:pt x="25829" y="11513"/>
                  </a:cubicBezTo>
                  <a:cubicBezTo>
                    <a:pt x="24798" y="10916"/>
                    <a:pt x="23820" y="10636"/>
                    <a:pt x="22958" y="10636"/>
                  </a:cubicBezTo>
                  <a:cubicBezTo>
                    <a:pt x="22907" y="10636"/>
                    <a:pt x="22856" y="10637"/>
                    <a:pt x="22805" y="10639"/>
                  </a:cubicBezTo>
                  <a:cubicBezTo>
                    <a:pt x="21452" y="6746"/>
                    <a:pt x="18659" y="3002"/>
                    <a:pt x="15428" y="1135"/>
                  </a:cubicBezTo>
                  <a:cubicBezTo>
                    <a:pt x="14094" y="365"/>
                    <a:pt x="12833" y="1"/>
                    <a:pt x="11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2" name="Google Shape;4602;p55"/>
          <p:cNvGrpSpPr/>
          <p:nvPr/>
        </p:nvGrpSpPr>
        <p:grpSpPr>
          <a:xfrm>
            <a:off x="1534436" y="2701356"/>
            <a:ext cx="243987" cy="339453"/>
            <a:chOff x="4661686" y="366694"/>
            <a:chExt cx="243987" cy="339453"/>
          </a:xfrm>
        </p:grpSpPr>
        <p:sp>
          <p:nvSpPr>
            <p:cNvPr id="4603" name="Google Shape;4603;p55"/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5"/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5"/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5"/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5"/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5"/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9" name="Google Shape;4609;p55"/>
          <p:cNvGrpSpPr/>
          <p:nvPr/>
        </p:nvGrpSpPr>
        <p:grpSpPr>
          <a:xfrm>
            <a:off x="2974636" y="469506"/>
            <a:ext cx="243987" cy="339453"/>
            <a:chOff x="4661686" y="366694"/>
            <a:chExt cx="243987" cy="339453"/>
          </a:xfrm>
        </p:grpSpPr>
        <p:sp>
          <p:nvSpPr>
            <p:cNvPr id="4610" name="Google Shape;4610;p55"/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5"/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5"/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5"/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5"/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5"/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6" name="Google Shape;4616;p55"/>
          <p:cNvSpPr/>
          <p:nvPr/>
        </p:nvSpPr>
        <p:spPr>
          <a:xfrm>
            <a:off x="3446500" y="3179422"/>
            <a:ext cx="110150" cy="110150"/>
          </a:xfrm>
          <a:custGeom>
            <a:avLst/>
            <a:gdLst/>
            <a:ahLst/>
            <a:cxnLst/>
            <a:rect l="l" t="t" r="r" b="b"/>
            <a:pathLst>
              <a:path w="4406" h="4406" extrusionOk="0">
                <a:moveTo>
                  <a:pt x="1762" y="0"/>
                </a:moveTo>
                <a:lnTo>
                  <a:pt x="1762" y="881"/>
                </a:lnTo>
                <a:lnTo>
                  <a:pt x="1762" y="1762"/>
                </a:lnTo>
                <a:lnTo>
                  <a:pt x="2643" y="1762"/>
                </a:lnTo>
                <a:lnTo>
                  <a:pt x="2643" y="881"/>
                </a:lnTo>
                <a:lnTo>
                  <a:pt x="2643" y="0"/>
                </a:lnTo>
                <a:close/>
                <a:moveTo>
                  <a:pt x="0" y="1762"/>
                </a:moveTo>
                <a:lnTo>
                  <a:pt x="0" y="2643"/>
                </a:lnTo>
                <a:lnTo>
                  <a:pt x="1762" y="2643"/>
                </a:lnTo>
                <a:lnTo>
                  <a:pt x="1762" y="1762"/>
                </a:lnTo>
                <a:close/>
                <a:moveTo>
                  <a:pt x="2643" y="1762"/>
                </a:moveTo>
                <a:lnTo>
                  <a:pt x="2643" y="2643"/>
                </a:lnTo>
                <a:lnTo>
                  <a:pt x="4406" y="2643"/>
                </a:lnTo>
                <a:lnTo>
                  <a:pt x="4406" y="1762"/>
                </a:lnTo>
                <a:close/>
                <a:moveTo>
                  <a:pt x="1762" y="2643"/>
                </a:moveTo>
                <a:lnTo>
                  <a:pt x="1762" y="3524"/>
                </a:lnTo>
                <a:lnTo>
                  <a:pt x="1762" y="4406"/>
                </a:lnTo>
                <a:lnTo>
                  <a:pt x="2643" y="4406"/>
                </a:lnTo>
                <a:lnTo>
                  <a:pt x="2643" y="3524"/>
                </a:lnTo>
                <a:lnTo>
                  <a:pt x="2643" y="264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7" name="Google Shape;4617;p55"/>
          <p:cNvSpPr/>
          <p:nvPr/>
        </p:nvSpPr>
        <p:spPr>
          <a:xfrm>
            <a:off x="5585600" y="3400709"/>
            <a:ext cx="110150" cy="110150"/>
          </a:xfrm>
          <a:custGeom>
            <a:avLst/>
            <a:gdLst/>
            <a:ahLst/>
            <a:cxnLst/>
            <a:rect l="l" t="t" r="r" b="b"/>
            <a:pathLst>
              <a:path w="4406" h="4406" extrusionOk="0">
                <a:moveTo>
                  <a:pt x="1762" y="0"/>
                </a:moveTo>
                <a:lnTo>
                  <a:pt x="1762" y="881"/>
                </a:lnTo>
                <a:lnTo>
                  <a:pt x="1762" y="1762"/>
                </a:lnTo>
                <a:lnTo>
                  <a:pt x="2643" y="1762"/>
                </a:lnTo>
                <a:lnTo>
                  <a:pt x="2643" y="881"/>
                </a:lnTo>
                <a:lnTo>
                  <a:pt x="2643" y="0"/>
                </a:lnTo>
                <a:close/>
                <a:moveTo>
                  <a:pt x="0" y="1762"/>
                </a:moveTo>
                <a:lnTo>
                  <a:pt x="0" y="2643"/>
                </a:lnTo>
                <a:lnTo>
                  <a:pt x="1762" y="2643"/>
                </a:lnTo>
                <a:lnTo>
                  <a:pt x="1762" y="1762"/>
                </a:lnTo>
                <a:close/>
                <a:moveTo>
                  <a:pt x="2643" y="1762"/>
                </a:moveTo>
                <a:lnTo>
                  <a:pt x="2643" y="2643"/>
                </a:lnTo>
                <a:lnTo>
                  <a:pt x="4406" y="2643"/>
                </a:lnTo>
                <a:lnTo>
                  <a:pt x="4406" y="1762"/>
                </a:lnTo>
                <a:close/>
                <a:moveTo>
                  <a:pt x="1762" y="2643"/>
                </a:moveTo>
                <a:lnTo>
                  <a:pt x="1762" y="3524"/>
                </a:lnTo>
                <a:lnTo>
                  <a:pt x="1762" y="4406"/>
                </a:lnTo>
                <a:lnTo>
                  <a:pt x="2643" y="4406"/>
                </a:lnTo>
                <a:lnTo>
                  <a:pt x="2643" y="3524"/>
                </a:lnTo>
                <a:lnTo>
                  <a:pt x="2643" y="264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18" name="Google Shape;4618;p55"/>
          <p:cNvGrpSpPr/>
          <p:nvPr/>
        </p:nvGrpSpPr>
        <p:grpSpPr>
          <a:xfrm>
            <a:off x="8706342" y="4128877"/>
            <a:ext cx="243970" cy="457795"/>
            <a:chOff x="3171550" y="3868750"/>
            <a:chExt cx="317050" cy="594925"/>
          </a:xfrm>
        </p:grpSpPr>
        <p:sp>
          <p:nvSpPr>
            <p:cNvPr id="4619" name="Google Shape;4619;p55"/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5"/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5"/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5"/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5"/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5"/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5"/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5"/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5"/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5"/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5"/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5"/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5"/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2" name="Google Shape;4632;p55"/>
          <p:cNvGrpSpPr/>
          <p:nvPr/>
        </p:nvGrpSpPr>
        <p:grpSpPr>
          <a:xfrm>
            <a:off x="3714146" y="4198352"/>
            <a:ext cx="243972" cy="161330"/>
            <a:chOff x="2472236" y="4329463"/>
            <a:chExt cx="646284" cy="427478"/>
          </a:xfrm>
        </p:grpSpPr>
        <p:sp>
          <p:nvSpPr>
            <p:cNvPr id="4633" name="Google Shape;4633;p55"/>
            <p:cNvSpPr/>
            <p:nvPr/>
          </p:nvSpPr>
          <p:spPr>
            <a:xfrm>
              <a:off x="2935691" y="4400177"/>
              <a:ext cx="121388" cy="121285"/>
            </a:xfrm>
            <a:custGeom>
              <a:avLst/>
              <a:gdLst/>
              <a:ahLst/>
              <a:cxnLst/>
              <a:rect l="l" t="t" r="r" b="b"/>
              <a:pathLst>
                <a:path w="7107" h="7101" extrusionOk="0">
                  <a:moveTo>
                    <a:pt x="3551" y="1"/>
                  </a:moveTo>
                  <a:cubicBezTo>
                    <a:pt x="1596" y="1"/>
                    <a:pt x="1" y="1590"/>
                    <a:pt x="1" y="3551"/>
                  </a:cubicBezTo>
                  <a:cubicBezTo>
                    <a:pt x="1" y="5512"/>
                    <a:pt x="1596" y="7100"/>
                    <a:pt x="3551" y="7100"/>
                  </a:cubicBezTo>
                  <a:cubicBezTo>
                    <a:pt x="5511" y="7100"/>
                    <a:pt x="7106" y="5512"/>
                    <a:pt x="7106" y="3551"/>
                  </a:cubicBezTo>
                  <a:cubicBezTo>
                    <a:pt x="7106" y="1590"/>
                    <a:pt x="5511" y="1"/>
                    <a:pt x="3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5"/>
            <p:cNvSpPr/>
            <p:nvPr/>
          </p:nvSpPr>
          <p:spPr>
            <a:xfrm>
              <a:off x="3026083" y="4521451"/>
              <a:ext cx="3758" cy="41880"/>
            </a:xfrm>
            <a:custGeom>
              <a:avLst/>
              <a:gdLst/>
              <a:ahLst/>
              <a:cxnLst/>
              <a:rect l="l" t="t" r="r" b="b"/>
              <a:pathLst>
                <a:path w="220" h="2452" extrusionOk="0">
                  <a:moveTo>
                    <a:pt x="1" y="0"/>
                  </a:moveTo>
                  <a:lnTo>
                    <a:pt x="219" y="2452"/>
                  </a:lnTo>
                  <a:cubicBezTo>
                    <a:pt x="213" y="2227"/>
                    <a:pt x="213" y="1920"/>
                    <a:pt x="202" y="1695"/>
                  </a:cubicBezTo>
                  <a:cubicBezTo>
                    <a:pt x="178" y="1388"/>
                    <a:pt x="143" y="981"/>
                    <a:pt x="107" y="674"/>
                  </a:cubicBezTo>
                  <a:cubicBezTo>
                    <a:pt x="84" y="473"/>
                    <a:pt x="36" y="201"/>
                    <a:pt x="1" y="0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5"/>
            <p:cNvSpPr/>
            <p:nvPr/>
          </p:nvSpPr>
          <p:spPr>
            <a:xfrm>
              <a:off x="2809190" y="4337337"/>
              <a:ext cx="220639" cy="275517"/>
            </a:xfrm>
            <a:custGeom>
              <a:avLst/>
              <a:gdLst/>
              <a:ahLst/>
              <a:cxnLst/>
              <a:rect l="l" t="t" r="r" b="b"/>
              <a:pathLst>
                <a:path w="12918" h="16131" extrusionOk="0">
                  <a:moveTo>
                    <a:pt x="0" y="0"/>
                  </a:moveTo>
                  <a:lnTo>
                    <a:pt x="0" y="0"/>
                  </a:lnTo>
                  <a:cubicBezTo>
                    <a:pt x="106" y="10"/>
                    <a:pt x="220" y="22"/>
                    <a:pt x="338" y="35"/>
                  </a:cubicBezTo>
                  <a:lnTo>
                    <a:pt x="338" y="35"/>
                  </a:lnTo>
                  <a:cubicBezTo>
                    <a:pt x="224" y="20"/>
                    <a:pt x="112" y="8"/>
                    <a:pt x="0" y="0"/>
                  </a:cubicBezTo>
                  <a:close/>
                  <a:moveTo>
                    <a:pt x="338" y="35"/>
                  </a:moveTo>
                  <a:lnTo>
                    <a:pt x="338" y="35"/>
                  </a:lnTo>
                  <a:cubicBezTo>
                    <a:pt x="1304" y="160"/>
                    <a:pt x="2350" y="529"/>
                    <a:pt x="3444" y="1158"/>
                  </a:cubicBezTo>
                  <a:cubicBezTo>
                    <a:pt x="8240" y="3904"/>
                    <a:pt x="12132" y="10608"/>
                    <a:pt x="12132" y="16131"/>
                  </a:cubicBezTo>
                  <a:cubicBezTo>
                    <a:pt x="12658" y="15162"/>
                    <a:pt x="12917" y="14187"/>
                    <a:pt x="12917" y="13231"/>
                  </a:cubicBezTo>
                  <a:cubicBezTo>
                    <a:pt x="12917" y="12912"/>
                    <a:pt x="12906" y="12486"/>
                    <a:pt x="12876" y="12167"/>
                  </a:cubicBezTo>
                  <a:cubicBezTo>
                    <a:pt x="12858" y="11955"/>
                    <a:pt x="12835" y="11671"/>
                    <a:pt x="12805" y="11453"/>
                  </a:cubicBezTo>
                  <a:cubicBezTo>
                    <a:pt x="12770" y="11211"/>
                    <a:pt x="12717" y="10886"/>
                    <a:pt x="12669" y="10644"/>
                  </a:cubicBezTo>
                  <a:cubicBezTo>
                    <a:pt x="12634" y="10455"/>
                    <a:pt x="12575" y="10195"/>
                    <a:pt x="12528" y="10006"/>
                  </a:cubicBezTo>
                  <a:cubicBezTo>
                    <a:pt x="12480" y="9805"/>
                    <a:pt x="12409" y="9545"/>
                    <a:pt x="12350" y="9350"/>
                  </a:cubicBezTo>
                  <a:cubicBezTo>
                    <a:pt x="12297" y="9173"/>
                    <a:pt x="12220" y="8943"/>
                    <a:pt x="12155" y="8771"/>
                  </a:cubicBezTo>
                  <a:cubicBezTo>
                    <a:pt x="12096" y="8600"/>
                    <a:pt x="12008" y="8376"/>
                    <a:pt x="11937" y="8204"/>
                  </a:cubicBezTo>
                  <a:cubicBezTo>
                    <a:pt x="11937" y="8198"/>
                    <a:pt x="11760" y="7749"/>
                    <a:pt x="11453" y="7165"/>
                  </a:cubicBezTo>
                  <a:cubicBezTo>
                    <a:pt x="11205" y="6692"/>
                    <a:pt x="10974" y="6320"/>
                    <a:pt x="10886" y="6184"/>
                  </a:cubicBezTo>
                  <a:cubicBezTo>
                    <a:pt x="10791" y="6043"/>
                    <a:pt x="10661" y="5848"/>
                    <a:pt x="10561" y="5706"/>
                  </a:cubicBezTo>
                  <a:cubicBezTo>
                    <a:pt x="10460" y="5564"/>
                    <a:pt x="10325" y="5375"/>
                    <a:pt x="10218" y="5239"/>
                  </a:cubicBezTo>
                  <a:cubicBezTo>
                    <a:pt x="9787" y="4696"/>
                    <a:pt x="9462" y="4353"/>
                    <a:pt x="9403" y="4294"/>
                  </a:cubicBezTo>
                  <a:cubicBezTo>
                    <a:pt x="8937" y="3816"/>
                    <a:pt x="8877" y="3763"/>
                    <a:pt x="8375" y="3320"/>
                  </a:cubicBezTo>
                  <a:cubicBezTo>
                    <a:pt x="8151" y="3125"/>
                    <a:pt x="7844" y="2889"/>
                    <a:pt x="7608" y="2717"/>
                  </a:cubicBezTo>
                  <a:cubicBezTo>
                    <a:pt x="7247" y="2457"/>
                    <a:pt x="6745" y="2138"/>
                    <a:pt x="6361" y="1914"/>
                  </a:cubicBezTo>
                  <a:cubicBezTo>
                    <a:pt x="6084" y="1749"/>
                    <a:pt x="5706" y="1548"/>
                    <a:pt x="5416" y="1418"/>
                  </a:cubicBezTo>
                  <a:cubicBezTo>
                    <a:pt x="4979" y="1217"/>
                    <a:pt x="4383" y="969"/>
                    <a:pt x="3928" y="804"/>
                  </a:cubicBezTo>
                  <a:cubicBezTo>
                    <a:pt x="3585" y="680"/>
                    <a:pt x="3119" y="550"/>
                    <a:pt x="2770" y="455"/>
                  </a:cubicBezTo>
                  <a:cubicBezTo>
                    <a:pt x="2446" y="372"/>
                    <a:pt x="2008" y="266"/>
                    <a:pt x="1678" y="213"/>
                  </a:cubicBezTo>
                  <a:cubicBezTo>
                    <a:pt x="1282" y="148"/>
                    <a:pt x="779" y="83"/>
                    <a:pt x="338" y="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5"/>
            <p:cNvSpPr/>
            <p:nvPr/>
          </p:nvSpPr>
          <p:spPr>
            <a:xfrm>
              <a:off x="2472236" y="4329463"/>
              <a:ext cx="546680" cy="427478"/>
            </a:xfrm>
            <a:custGeom>
              <a:avLst/>
              <a:gdLst/>
              <a:ahLst/>
              <a:cxnLst/>
              <a:rect l="l" t="t" r="r" b="b"/>
              <a:pathLst>
                <a:path w="32007" h="25028" extrusionOk="0">
                  <a:moveTo>
                    <a:pt x="18192" y="1"/>
                  </a:moveTo>
                  <a:cubicBezTo>
                    <a:pt x="18038" y="1"/>
                    <a:pt x="17831" y="7"/>
                    <a:pt x="17672" y="12"/>
                  </a:cubicBezTo>
                  <a:cubicBezTo>
                    <a:pt x="17530" y="18"/>
                    <a:pt x="17335" y="30"/>
                    <a:pt x="17188" y="36"/>
                  </a:cubicBezTo>
                  <a:cubicBezTo>
                    <a:pt x="17034" y="48"/>
                    <a:pt x="16827" y="60"/>
                    <a:pt x="16674" y="77"/>
                  </a:cubicBezTo>
                  <a:cubicBezTo>
                    <a:pt x="16384" y="107"/>
                    <a:pt x="15995" y="154"/>
                    <a:pt x="15705" y="196"/>
                  </a:cubicBezTo>
                  <a:cubicBezTo>
                    <a:pt x="15552" y="219"/>
                    <a:pt x="15351" y="249"/>
                    <a:pt x="15197" y="278"/>
                  </a:cubicBezTo>
                  <a:cubicBezTo>
                    <a:pt x="15050" y="308"/>
                    <a:pt x="14843" y="343"/>
                    <a:pt x="14695" y="379"/>
                  </a:cubicBezTo>
                  <a:cubicBezTo>
                    <a:pt x="14406" y="438"/>
                    <a:pt x="14022" y="532"/>
                    <a:pt x="13732" y="603"/>
                  </a:cubicBezTo>
                  <a:cubicBezTo>
                    <a:pt x="13727" y="603"/>
                    <a:pt x="13289" y="715"/>
                    <a:pt x="12734" y="893"/>
                  </a:cubicBezTo>
                  <a:cubicBezTo>
                    <a:pt x="12451" y="987"/>
                    <a:pt x="12073" y="1123"/>
                    <a:pt x="11795" y="1229"/>
                  </a:cubicBezTo>
                  <a:cubicBezTo>
                    <a:pt x="11648" y="1282"/>
                    <a:pt x="11453" y="1365"/>
                    <a:pt x="11305" y="1424"/>
                  </a:cubicBezTo>
                  <a:cubicBezTo>
                    <a:pt x="11098" y="1507"/>
                    <a:pt x="10590" y="1731"/>
                    <a:pt x="10366" y="1843"/>
                  </a:cubicBezTo>
                  <a:cubicBezTo>
                    <a:pt x="9775" y="2133"/>
                    <a:pt x="9775" y="2133"/>
                    <a:pt x="9439" y="2316"/>
                  </a:cubicBezTo>
                  <a:cubicBezTo>
                    <a:pt x="9173" y="2464"/>
                    <a:pt x="8818" y="2659"/>
                    <a:pt x="8570" y="2824"/>
                  </a:cubicBezTo>
                  <a:cubicBezTo>
                    <a:pt x="8228" y="3048"/>
                    <a:pt x="7761" y="3332"/>
                    <a:pt x="7436" y="3574"/>
                  </a:cubicBezTo>
                  <a:cubicBezTo>
                    <a:pt x="6987" y="3905"/>
                    <a:pt x="6409" y="4371"/>
                    <a:pt x="5977" y="4726"/>
                  </a:cubicBezTo>
                  <a:cubicBezTo>
                    <a:pt x="5546" y="5092"/>
                    <a:pt x="5003" y="5618"/>
                    <a:pt x="4619" y="6043"/>
                  </a:cubicBezTo>
                  <a:cubicBezTo>
                    <a:pt x="4111" y="6610"/>
                    <a:pt x="3444" y="7384"/>
                    <a:pt x="3013" y="8021"/>
                  </a:cubicBezTo>
                  <a:cubicBezTo>
                    <a:pt x="2694" y="8494"/>
                    <a:pt x="2286" y="9150"/>
                    <a:pt x="2003" y="9646"/>
                  </a:cubicBezTo>
                  <a:cubicBezTo>
                    <a:pt x="1819" y="9959"/>
                    <a:pt x="1625" y="10396"/>
                    <a:pt x="1465" y="10715"/>
                  </a:cubicBezTo>
                  <a:cubicBezTo>
                    <a:pt x="1182" y="11276"/>
                    <a:pt x="904" y="12073"/>
                    <a:pt x="709" y="12670"/>
                  </a:cubicBezTo>
                  <a:cubicBezTo>
                    <a:pt x="609" y="12983"/>
                    <a:pt x="491" y="13402"/>
                    <a:pt x="414" y="13727"/>
                  </a:cubicBezTo>
                  <a:cubicBezTo>
                    <a:pt x="313" y="14188"/>
                    <a:pt x="201" y="14814"/>
                    <a:pt x="130" y="15280"/>
                  </a:cubicBezTo>
                  <a:cubicBezTo>
                    <a:pt x="42" y="15859"/>
                    <a:pt x="18" y="16639"/>
                    <a:pt x="0" y="17218"/>
                  </a:cubicBezTo>
                  <a:cubicBezTo>
                    <a:pt x="0" y="19344"/>
                    <a:pt x="1270" y="21352"/>
                    <a:pt x="3857" y="22840"/>
                  </a:cubicBezTo>
                  <a:cubicBezTo>
                    <a:pt x="6425" y="24311"/>
                    <a:pt x="9866" y="25028"/>
                    <a:pt x="13510" y="25028"/>
                  </a:cubicBezTo>
                  <a:cubicBezTo>
                    <a:pt x="18179" y="25028"/>
                    <a:pt x="23180" y="23850"/>
                    <a:pt x="27098" y="21571"/>
                  </a:cubicBezTo>
                  <a:cubicBezTo>
                    <a:pt x="29355" y="20265"/>
                    <a:pt x="30973" y="18753"/>
                    <a:pt x="31936" y="17194"/>
                  </a:cubicBezTo>
                  <a:cubicBezTo>
                    <a:pt x="31983" y="17117"/>
                    <a:pt x="32007" y="17040"/>
                    <a:pt x="32007" y="16958"/>
                  </a:cubicBezTo>
                  <a:cubicBezTo>
                    <a:pt x="32001" y="16651"/>
                    <a:pt x="31995" y="16237"/>
                    <a:pt x="31965" y="15930"/>
                  </a:cubicBezTo>
                  <a:cubicBezTo>
                    <a:pt x="31936" y="15658"/>
                    <a:pt x="31900" y="15286"/>
                    <a:pt x="31865" y="15015"/>
                  </a:cubicBezTo>
                  <a:cubicBezTo>
                    <a:pt x="31829" y="14761"/>
                    <a:pt x="31776" y="14424"/>
                    <a:pt x="31723" y="14176"/>
                  </a:cubicBezTo>
                  <a:cubicBezTo>
                    <a:pt x="31664" y="13904"/>
                    <a:pt x="31587" y="13544"/>
                    <a:pt x="31522" y="13278"/>
                  </a:cubicBezTo>
                  <a:cubicBezTo>
                    <a:pt x="31457" y="13012"/>
                    <a:pt x="31357" y="12664"/>
                    <a:pt x="31280" y="12404"/>
                  </a:cubicBezTo>
                  <a:cubicBezTo>
                    <a:pt x="31197" y="12132"/>
                    <a:pt x="31079" y="11778"/>
                    <a:pt x="30985" y="11512"/>
                  </a:cubicBezTo>
                  <a:cubicBezTo>
                    <a:pt x="30884" y="11246"/>
                    <a:pt x="30754" y="10886"/>
                    <a:pt x="30642" y="10626"/>
                  </a:cubicBezTo>
                  <a:cubicBezTo>
                    <a:pt x="30530" y="10366"/>
                    <a:pt x="30376" y="10018"/>
                    <a:pt x="30258" y="9758"/>
                  </a:cubicBezTo>
                  <a:cubicBezTo>
                    <a:pt x="30134" y="9492"/>
                    <a:pt x="29963" y="9144"/>
                    <a:pt x="29827" y="8890"/>
                  </a:cubicBezTo>
                  <a:cubicBezTo>
                    <a:pt x="29697" y="8636"/>
                    <a:pt x="29343" y="7962"/>
                    <a:pt x="28853" y="7206"/>
                  </a:cubicBezTo>
                  <a:cubicBezTo>
                    <a:pt x="28699" y="6970"/>
                    <a:pt x="28297" y="6344"/>
                    <a:pt x="27736" y="5623"/>
                  </a:cubicBezTo>
                  <a:cubicBezTo>
                    <a:pt x="27246" y="4997"/>
                    <a:pt x="26833" y="4531"/>
                    <a:pt x="26478" y="4159"/>
                  </a:cubicBezTo>
                  <a:cubicBezTo>
                    <a:pt x="26260" y="3928"/>
                    <a:pt x="25964" y="3621"/>
                    <a:pt x="25728" y="3409"/>
                  </a:cubicBezTo>
                  <a:cubicBezTo>
                    <a:pt x="25350" y="3066"/>
                    <a:pt x="24830" y="2629"/>
                    <a:pt x="24435" y="2310"/>
                  </a:cubicBezTo>
                  <a:cubicBezTo>
                    <a:pt x="24187" y="2115"/>
                    <a:pt x="23838" y="1879"/>
                    <a:pt x="23578" y="1708"/>
                  </a:cubicBezTo>
                  <a:cubicBezTo>
                    <a:pt x="23389" y="1578"/>
                    <a:pt x="23123" y="1424"/>
                    <a:pt x="22929" y="1306"/>
                  </a:cubicBezTo>
                  <a:cubicBezTo>
                    <a:pt x="22728" y="1188"/>
                    <a:pt x="22456" y="1040"/>
                    <a:pt x="22249" y="946"/>
                  </a:cubicBezTo>
                  <a:cubicBezTo>
                    <a:pt x="21907" y="786"/>
                    <a:pt x="21446" y="591"/>
                    <a:pt x="21092" y="461"/>
                  </a:cubicBezTo>
                  <a:cubicBezTo>
                    <a:pt x="20850" y="373"/>
                    <a:pt x="20519" y="278"/>
                    <a:pt x="20265" y="213"/>
                  </a:cubicBezTo>
                  <a:cubicBezTo>
                    <a:pt x="20058" y="166"/>
                    <a:pt x="19780" y="107"/>
                    <a:pt x="19568" y="77"/>
                  </a:cubicBezTo>
                  <a:cubicBezTo>
                    <a:pt x="19314" y="42"/>
                    <a:pt x="18965" y="12"/>
                    <a:pt x="18706" y="7"/>
                  </a:cubicBezTo>
                  <a:cubicBezTo>
                    <a:pt x="18552" y="1"/>
                    <a:pt x="18345" y="1"/>
                    <a:pt x="18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5"/>
            <p:cNvSpPr/>
            <p:nvPr/>
          </p:nvSpPr>
          <p:spPr>
            <a:xfrm>
              <a:off x="2675516" y="4421972"/>
              <a:ext cx="161731" cy="123881"/>
            </a:xfrm>
            <a:custGeom>
              <a:avLst/>
              <a:gdLst/>
              <a:ahLst/>
              <a:cxnLst/>
              <a:rect l="l" t="t" r="r" b="b"/>
              <a:pathLst>
                <a:path w="9469" h="7253" extrusionOk="0">
                  <a:moveTo>
                    <a:pt x="5518" y="1"/>
                  </a:moveTo>
                  <a:cubicBezTo>
                    <a:pt x="4773" y="1"/>
                    <a:pt x="3979" y="180"/>
                    <a:pt x="3219" y="556"/>
                  </a:cubicBezTo>
                  <a:cubicBezTo>
                    <a:pt x="1064" y="1619"/>
                    <a:pt x="0" y="3852"/>
                    <a:pt x="839" y="5553"/>
                  </a:cubicBezTo>
                  <a:cubicBezTo>
                    <a:pt x="1382" y="6650"/>
                    <a:pt x="2591" y="7252"/>
                    <a:pt x="3959" y="7252"/>
                  </a:cubicBezTo>
                  <a:cubicBezTo>
                    <a:pt x="4704" y="7252"/>
                    <a:pt x="5497" y="7073"/>
                    <a:pt x="6255" y="6699"/>
                  </a:cubicBezTo>
                  <a:cubicBezTo>
                    <a:pt x="8405" y="5635"/>
                    <a:pt x="9468" y="3397"/>
                    <a:pt x="8630" y="1702"/>
                  </a:cubicBezTo>
                  <a:cubicBezTo>
                    <a:pt x="8087" y="602"/>
                    <a:pt x="6883" y="1"/>
                    <a:pt x="5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5"/>
            <p:cNvSpPr/>
            <p:nvPr/>
          </p:nvSpPr>
          <p:spPr>
            <a:xfrm>
              <a:off x="2572706" y="4343793"/>
              <a:ext cx="120277" cy="72061"/>
            </a:xfrm>
            <a:custGeom>
              <a:avLst/>
              <a:gdLst/>
              <a:ahLst/>
              <a:cxnLst/>
              <a:rect l="l" t="t" r="r" b="b"/>
              <a:pathLst>
                <a:path w="7042" h="4219" extrusionOk="0">
                  <a:moveTo>
                    <a:pt x="7029" y="0"/>
                  </a:moveTo>
                  <a:cubicBezTo>
                    <a:pt x="6970" y="18"/>
                    <a:pt x="6917" y="36"/>
                    <a:pt x="6852" y="54"/>
                  </a:cubicBezTo>
                  <a:cubicBezTo>
                    <a:pt x="6569" y="148"/>
                    <a:pt x="6191" y="284"/>
                    <a:pt x="5913" y="390"/>
                  </a:cubicBezTo>
                  <a:cubicBezTo>
                    <a:pt x="5766" y="443"/>
                    <a:pt x="5571" y="526"/>
                    <a:pt x="5423" y="585"/>
                  </a:cubicBezTo>
                  <a:cubicBezTo>
                    <a:pt x="5216" y="668"/>
                    <a:pt x="4708" y="892"/>
                    <a:pt x="4484" y="1004"/>
                  </a:cubicBezTo>
                  <a:cubicBezTo>
                    <a:pt x="3893" y="1294"/>
                    <a:pt x="3893" y="1294"/>
                    <a:pt x="3557" y="1477"/>
                  </a:cubicBezTo>
                  <a:cubicBezTo>
                    <a:pt x="3291" y="1625"/>
                    <a:pt x="2936" y="1820"/>
                    <a:pt x="2688" y="1985"/>
                  </a:cubicBezTo>
                  <a:cubicBezTo>
                    <a:pt x="2346" y="2209"/>
                    <a:pt x="1879" y="2493"/>
                    <a:pt x="1548" y="2735"/>
                  </a:cubicBezTo>
                  <a:cubicBezTo>
                    <a:pt x="1105" y="3066"/>
                    <a:pt x="527" y="3532"/>
                    <a:pt x="95" y="3887"/>
                  </a:cubicBezTo>
                  <a:cubicBezTo>
                    <a:pt x="66" y="3916"/>
                    <a:pt x="36" y="3940"/>
                    <a:pt x="1" y="3969"/>
                  </a:cubicBezTo>
                  <a:cubicBezTo>
                    <a:pt x="383" y="4135"/>
                    <a:pt x="845" y="4219"/>
                    <a:pt x="1356" y="4219"/>
                  </a:cubicBezTo>
                  <a:cubicBezTo>
                    <a:pt x="2195" y="4219"/>
                    <a:pt x="3164" y="3991"/>
                    <a:pt x="4112" y="3521"/>
                  </a:cubicBezTo>
                  <a:cubicBezTo>
                    <a:pt x="5890" y="2646"/>
                    <a:pt x="7041" y="1193"/>
                    <a:pt x="7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5"/>
            <p:cNvSpPr/>
            <p:nvPr/>
          </p:nvSpPr>
          <p:spPr>
            <a:xfrm>
              <a:off x="2856197" y="4530829"/>
              <a:ext cx="117032" cy="117032"/>
            </a:xfrm>
            <a:custGeom>
              <a:avLst/>
              <a:gdLst/>
              <a:ahLst/>
              <a:cxnLst/>
              <a:rect l="l" t="t" r="r" b="b"/>
              <a:pathLst>
                <a:path w="6852" h="6852" extrusionOk="0">
                  <a:moveTo>
                    <a:pt x="3426" y="1"/>
                  </a:moveTo>
                  <a:cubicBezTo>
                    <a:pt x="1536" y="1"/>
                    <a:pt x="1" y="1530"/>
                    <a:pt x="1" y="3426"/>
                  </a:cubicBezTo>
                  <a:cubicBezTo>
                    <a:pt x="1" y="5316"/>
                    <a:pt x="1536" y="6852"/>
                    <a:pt x="3426" y="6852"/>
                  </a:cubicBezTo>
                  <a:cubicBezTo>
                    <a:pt x="5322" y="6852"/>
                    <a:pt x="6852" y="5316"/>
                    <a:pt x="6852" y="3426"/>
                  </a:cubicBezTo>
                  <a:cubicBezTo>
                    <a:pt x="6852" y="1530"/>
                    <a:pt x="5322" y="1"/>
                    <a:pt x="3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5"/>
            <p:cNvSpPr/>
            <p:nvPr/>
          </p:nvSpPr>
          <p:spPr>
            <a:xfrm>
              <a:off x="2590777" y="4589348"/>
              <a:ext cx="124804" cy="118757"/>
            </a:xfrm>
            <a:custGeom>
              <a:avLst/>
              <a:gdLst/>
              <a:ahLst/>
              <a:cxnLst/>
              <a:rect l="l" t="t" r="r" b="b"/>
              <a:pathLst>
                <a:path w="7307" h="6953" extrusionOk="0">
                  <a:moveTo>
                    <a:pt x="3650" y="0"/>
                  </a:moveTo>
                  <a:cubicBezTo>
                    <a:pt x="1636" y="0"/>
                    <a:pt x="0" y="1554"/>
                    <a:pt x="0" y="3473"/>
                  </a:cubicBezTo>
                  <a:cubicBezTo>
                    <a:pt x="0" y="5399"/>
                    <a:pt x="1636" y="6952"/>
                    <a:pt x="3650" y="6952"/>
                  </a:cubicBezTo>
                  <a:cubicBezTo>
                    <a:pt x="5670" y="6952"/>
                    <a:pt x="7306" y="5399"/>
                    <a:pt x="7306" y="3473"/>
                  </a:cubicBezTo>
                  <a:cubicBezTo>
                    <a:pt x="7306" y="1554"/>
                    <a:pt x="5670" y="0"/>
                    <a:pt x="3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5"/>
            <p:cNvSpPr/>
            <p:nvPr/>
          </p:nvSpPr>
          <p:spPr>
            <a:xfrm>
              <a:off x="2494424" y="4355391"/>
              <a:ext cx="385786" cy="334631"/>
            </a:xfrm>
            <a:custGeom>
              <a:avLst/>
              <a:gdLst/>
              <a:ahLst/>
              <a:cxnLst/>
              <a:rect l="l" t="t" r="r" b="b"/>
              <a:pathLst>
                <a:path w="22587" h="19592" extrusionOk="0">
                  <a:moveTo>
                    <a:pt x="21984" y="1"/>
                  </a:moveTo>
                  <a:cubicBezTo>
                    <a:pt x="20531" y="48"/>
                    <a:pt x="17412" y="219"/>
                    <a:pt x="15605" y="822"/>
                  </a:cubicBezTo>
                  <a:cubicBezTo>
                    <a:pt x="12593" y="1820"/>
                    <a:pt x="9888" y="3444"/>
                    <a:pt x="7573" y="5641"/>
                  </a:cubicBezTo>
                  <a:cubicBezTo>
                    <a:pt x="5724" y="7401"/>
                    <a:pt x="4111" y="9527"/>
                    <a:pt x="2788" y="11967"/>
                  </a:cubicBezTo>
                  <a:cubicBezTo>
                    <a:pt x="1070" y="15121"/>
                    <a:pt x="284" y="17997"/>
                    <a:pt x="1" y="19208"/>
                  </a:cubicBezTo>
                  <a:cubicBezTo>
                    <a:pt x="101" y="19338"/>
                    <a:pt x="213" y="19468"/>
                    <a:pt x="331" y="19592"/>
                  </a:cubicBezTo>
                  <a:cubicBezTo>
                    <a:pt x="532" y="18647"/>
                    <a:pt x="1288" y="15576"/>
                    <a:pt x="3143" y="12162"/>
                  </a:cubicBezTo>
                  <a:cubicBezTo>
                    <a:pt x="5192" y="8393"/>
                    <a:pt x="9043" y="3432"/>
                    <a:pt x="15729" y="1205"/>
                  </a:cubicBezTo>
                  <a:cubicBezTo>
                    <a:pt x="17779" y="526"/>
                    <a:pt x="21700" y="414"/>
                    <a:pt x="22586" y="396"/>
                  </a:cubicBezTo>
                  <a:cubicBezTo>
                    <a:pt x="22480" y="320"/>
                    <a:pt x="22374" y="249"/>
                    <a:pt x="22279" y="190"/>
                  </a:cubicBezTo>
                  <a:cubicBezTo>
                    <a:pt x="22191" y="131"/>
                    <a:pt x="22090" y="66"/>
                    <a:pt x="2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5"/>
            <p:cNvSpPr/>
            <p:nvPr/>
          </p:nvSpPr>
          <p:spPr>
            <a:xfrm>
              <a:off x="3029517" y="4422177"/>
              <a:ext cx="89004" cy="16311"/>
            </a:xfrm>
            <a:custGeom>
              <a:avLst/>
              <a:gdLst/>
              <a:ahLst/>
              <a:cxnLst/>
              <a:rect l="l" t="t" r="r" b="b"/>
              <a:pathLst>
                <a:path w="5211" h="955" extrusionOk="0">
                  <a:moveTo>
                    <a:pt x="2598" y="1"/>
                  </a:moveTo>
                  <a:cubicBezTo>
                    <a:pt x="2378" y="1"/>
                    <a:pt x="2156" y="13"/>
                    <a:pt x="1938" y="36"/>
                  </a:cubicBezTo>
                  <a:cubicBezTo>
                    <a:pt x="1282" y="113"/>
                    <a:pt x="650" y="296"/>
                    <a:pt x="148" y="591"/>
                  </a:cubicBezTo>
                  <a:cubicBezTo>
                    <a:pt x="1" y="674"/>
                    <a:pt x="7" y="810"/>
                    <a:pt x="148" y="892"/>
                  </a:cubicBezTo>
                  <a:cubicBezTo>
                    <a:pt x="219" y="934"/>
                    <a:pt x="314" y="954"/>
                    <a:pt x="408" y="954"/>
                  </a:cubicBezTo>
                  <a:cubicBezTo>
                    <a:pt x="503" y="954"/>
                    <a:pt x="597" y="934"/>
                    <a:pt x="668" y="892"/>
                  </a:cubicBezTo>
                  <a:cubicBezTo>
                    <a:pt x="934" y="739"/>
                    <a:pt x="1241" y="621"/>
                    <a:pt x="1572" y="544"/>
                  </a:cubicBezTo>
                  <a:cubicBezTo>
                    <a:pt x="1902" y="465"/>
                    <a:pt x="2254" y="426"/>
                    <a:pt x="2606" y="426"/>
                  </a:cubicBezTo>
                  <a:cubicBezTo>
                    <a:pt x="2782" y="426"/>
                    <a:pt x="2958" y="436"/>
                    <a:pt x="3131" y="455"/>
                  </a:cubicBezTo>
                  <a:cubicBezTo>
                    <a:pt x="3651" y="514"/>
                    <a:pt x="4147" y="656"/>
                    <a:pt x="4549" y="892"/>
                  </a:cubicBezTo>
                  <a:cubicBezTo>
                    <a:pt x="4622" y="934"/>
                    <a:pt x="4717" y="954"/>
                    <a:pt x="4811" y="954"/>
                  </a:cubicBezTo>
                  <a:cubicBezTo>
                    <a:pt x="4904" y="954"/>
                    <a:pt x="4997" y="934"/>
                    <a:pt x="5068" y="892"/>
                  </a:cubicBezTo>
                  <a:cubicBezTo>
                    <a:pt x="5210" y="810"/>
                    <a:pt x="5210" y="674"/>
                    <a:pt x="5068" y="591"/>
                  </a:cubicBezTo>
                  <a:cubicBezTo>
                    <a:pt x="4726" y="396"/>
                    <a:pt x="4330" y="249"/>
                    <a:pt x="3911" y="148"/>
                  </a:cubicBezTo>
                  <a:cubicBezTo>
                    <a:pt x="3491" y="49"/>
                    <a:pt x="3046" y="1"/>
                    <a:pt x="2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5"/>
            <p:cNvSpPr/>
            <p:nvPr/>
          </p:nvSpPr>
          <p:spPr>
            <a:xfrm>
              <a:off x="3001367" y="4371481"/>
              <a:ext cx="29890" cy="50864"/>
            </a:xfrm>
            <a:custGeom>
              <a:avLst/>
              <a:gdLst/>
              <a:ahLst/>
              <a:cxnLst/>
              <a:rect l="l" t="t" r="r" b="b"/>
              <a:pathLst>
                <a:path w="1750" h="2978" extrusionOk="0">
                  <a:moveTo>
                    <a:pt x="400" y="1"/>
                  </a:moveTo>
                  <a:cubicBezTo>
                    <a:pt x="306" y="1"/>
                    <a:pt x="213" y="21"/>
                    <a:pt x="143" y="63"/>
                  </a:cubicBezTo>
                  <a:cubicBezTo>
                    <a:pt x="1" y="145"/>
                    <a:pt x="1" y="281"/>
                    <a:pt x="143" y="364"/>
                  </a:cubicBezTo>
                  <a:cubicBezTo>
                    <a:pt x="414" y="517"/>
                    <a:pt x="615" y="701"/>
                    <a:pt x="751" y="890"/>
                  </a:cubicBezTo>
                  <a:cubicBezTo>
                    <a:pt x="952" y="1179"/>
                    <a:pt x="1005" y="1492"/>
                    <a:pt x="904" y="1793"/>
                  </a:cubicBezTo>
                  <a:cubicBezTo>
                    <a:pt x="804" y="2094"/>
                    <a:pt x="556" y="2378"/>
                    <a:pt x="154" y="2614"/>
                  </a:cubicBezTo>
                  <a:cubicBezTo>
                    <a:pt x="13" y="2697"/>
                    <a:pt x="13" y="2833"/>
                    <a:pt x="160" y="2915"/>
                  </a:cubicBezTo>
                  <a:cubicBezTo>
                    <a:pt x="231" y="2957"/>
                    <a:pt x="324" y="2977"/>
                    <a:pt x="417" y="2977"/>
                  </a:cubicBezTo>
                  <a:cubicBezTo>
                    <a:pt x="510" y="2977"/>
                    <a:pt x="603" y="2957"/>
                    <a:pt x="674" y="2915"/>
                  </a:cubicBezTo>
                  <a:cubicBezTo>
                    <a:pt x="1017" y="2715"/>
                    <a:pt x="1271" y="2490"/>
                    <a:pt x="1436" y="2248"/>
                  </a:cubicBezTo>
                  <a:cubicBezTo>
                    <a:pt x="1690" y="1882"/>
                    <a:pt x="1749" y="1486"/>
                    <a:pt x="1625" y="1102"/>
                  </a:cubicBezTo>
                  <a:cubicBezTo>
                    <a:pt x="1495" y="724"/>
                    <a:pt x="1170" y="358"/>
                    <a:pt x="662" y="63"/>
                  </a:cubicBezTo>
                  <a:cubicBezTo>
                    <a:pt x="588" y="21"/>
                    <a:pt x="49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4" name="Google Shape;4644;p55"/>
          <p:cNvGrpSpPr/>
          <p:nvPr/>
        </p:nvGrpSpPr>
        <p:grpSpPr>
          <a:xfrm rot="148910">
            <a:off x="849375" y="4115490"/>
            <a:ext cx="271868" cy="159963"/>
            <a:chOff x="1566275" y="4812212"/>
            <a:chExt cx="271885" cy="159973"/>
          </a:xfrm>
        </p:grpSpPr>
        <p:sp>
          <p:nvSpPr>
            <p:cNvPr id="4645" name="Google Shape;4645;p55"/>
            <p:cNvSpPr/>
            <p:nvPr/>
          </p:nvSpPr>
          <p:spPr>
            <a:xfrm>
              <a:off x="1636142" y="4812712"/>
              <a:ext cx="196571" cy="119771"/>
            </a:xfrm>
            <a:custGeom>
              <a:avLst/>
              <a:gdLst/>
              <a:ahLst/>
              <a:cxnLst/>
              <a:rect l="l" t="t" r="r" b="b"/>
              <a:pathLst>
                <a:path w="27932" h="17019" extrusionOk="0">
                  <a:moveTo>
                    <a:pt x="26536" y="0"/>
                  </a:moveTo>
                  <a:cubicBezTo>
                    <a:pt x="22997" y="0"/>
                    <a:pt x="13107" y="341"/>
                    <a:pt x="6899" y="3923"/>
                  </a:cubicBezTo>
                  <a:cubicBezTo>
                    <a:pt x="30" y="7892"/>
                    <a:pt x="1" y="14489"/>
                    <a:pt x="65" y="15813"/>
                  </a:cubicBezTo>
                  <a:cubicBezTo>
                    <a:pt x="36" y="16551"/>
                    <a:pt x="83" y="17000"/>
                    <a:pt x="83" y="17000"/>
                  </a:cubicBezTo>
                  <a:cubicBezTo>
                    <a:pt x="83" y="17000"/>
                    <a:pt x="563" y="17018"/>
                    <a:pt x="1394" y="17018"/>
                  </a:cubicBezTo>
                  <a:cubicBezTo>
                    <a:pt x="4931" y="17018"/>
                    <a:pt x="14828" y="16677"/>
                    <a:pt x="21033" y="13090"/>
                  </a:cubicBezTo>
                  <a:cubicBezTo>
                    <a:pt x="27902" y="9127"/>
                    <a:pt x="27931" y="2535"/>
                    <a:pt x="27866" y="1206"/>
                  </a:cubicBezTo>
                  <a:cubicBezTo>
                    <a:pt x="27896" y="468"/>
                    <a:pt x="27849" y="19"/>
                    <a:pt x="27849" y="19"/>
                  </a:cubicBezTo>
                  <a:cubicBezTo>
                    <a:pt x="27849" y="19"/>
                    <a:pt x="27368" y="0"/>
                    <a:pt x="26536" y="0"/>
                  </a:cubicBezTo>
                  <a:close/>
                </a:path>
              </a:pathLst>
            </a:custGeom>
            <a:solidFill>
              <a:srgbClr val="9CDD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5"/>
            <p:cNvSpPr/>
            <p:nvPr/>
          </p:nvSpPr>
          <p:spPr>
            <a:xfrm>
              <a:off x="1630737" y="48127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4" y="0"/>
                  </a:moveTo>
                  <a:cubicBezTo>
                    <a:pt x="23765" y="0"/>
                    <a:pt x="13875" y="341"/>
                    <a:pt x="7667" y="3923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1" y="16068"/>
                    <a:pt x="2162" y="16068"/>
                  </a:cubicBezTo>
                  <a:cubicBezTo>
                    <a:pt x="5699" y="16068"/>
                    <a:pt x="15596" y="15727"/>
                    <a:pt x="21801" y="12139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6" y="0"/>
                    <a:pt x="27304" y="0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5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5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5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5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5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5"/>
            <p:cNvSpPr/>
            <p:nvPr/>
          </p:nvSpPr>
          <p:spPr>
            <a:xfrm>
              <a:off x="1641293" y="4930670"/>
              <a:ext cx="2252" cy="1795"/>
            </a:xfrm>
            <a:custGeom>
              <a:avLst/>
              <a:gdLst/>
              <a:ahLst/>
              <a:cxnLst/>
              <a:rect l="l" t="t" r="r" b="b"/>
              <a:pathLst>
                <a:path w="320" h="255" extrusionOk="0">
                  <a:moveTo>
                    <a:pt x="267" y="0"/>
                  </a:moveTo>
                  <a:cubicBezTo>
                    <a:pt x="255" y="12"/>
                    <a:pt x="249" y="18"/>
                    <a:pt x="237" y="24"/>
                  </a:cubicBezTo>
                  <a:lnTo>
                    <a:pt x="1" y="254"/>
                  </a:lnTo>
                  <a:lnTo>
                    <a:pt x="261" y="101"/>
                  </a:lnTo>
                  <a:lnTo>
                    <a:pt x="273" y="95"/>
                  </a:lnTo>
                  <a:cubicBezTo>
                    <a:pt x="290" y="83"/>
                    <a:pt x="302" y="71"/>
                    <a:pt x="320" y="59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5"/>
            <p:cNvSpPr/>
            <p:nvPr/>
          </p:nvSpPr>
          <p:spPr>
            <a:xfrm>
              <a:off x="1635726" y="4812846"/>
              <a:ext cx="196403" cy="114022"/>
            </a:xfrm>
            <a:custGeom>
              <a:avLst/>
              <a:gdLst/>
              <a:ahLst/>
              <a:cxnLst/>
              <a:rect l="l" t="t" r="r" b="b"/>
              <a:pathLst>
                <a:path w="27908" h="16202" extrusionOk="0">
                  <a:moveTo>
                    <a:pt x="27908" y="0"/>
                  </a:moveTo>
                  <a:lnTo>
                    <a:pt x="27908" y="0"/>
                  </a:lnTo>
                  <a:cubicBezTo>
                    <a:pt x="18605" y="5003"/>
                    <a:pt x="9303" y="10011"/>
                    <a:pt x="0" y="15020"/>
                  </a:cubicBezTo>
                  <a:cubicBezTo>
                    <a:pt x="6" y="15020"/>
                    <a:pt x="12" y="15014"/>
                    <a:pt x="18" y="15014"/>
                  </a:cubicBezTo>
                  <a:cubicBezTo>
                    <a:pt x="30" y="15008"/>
                    <a:pt x="42" y="15002"/>
                    <a:pt x="54" y="14996"/>
                  </a:cubicBezTo>
                  <a:lnTo>
                    <a:pt x="71" y="14996"/>
                  </a:lnTo>
                  <a:cubicBezTo>
                    <a:pt x="77" y="14990"/>
                    <a:pt x="89" y="14990"/>
                    <a:pt x="95" y="14984"/>
                  </a:cubicBezTo>
                  <a:cubicBezTo>
                    <a:pt x="107" y="14984"/>
                    <a:pt x="119" y="14978"/>
                    <a:pt x="136" y="14978"/>
                  </a:cubicBezTo>
                  <a:lnTo>
                    <a:pt x="178" y="14978"/>
                  </a:lnTo>
                  <a:cubicBezTo>
                    <a:pt x="278" y="14978"/>
                    <a:pt x="384" y="15008"/>
                    <a:pt x="502" y="15073"/>
                  </a:cubicBezTo>
                  <a:cubicBezTo>
                    <a:pt x="514" y="15079"/>
                    <a:pt x="526" y="15085"/>
                    <a:pt x="538" y="15091"/>
                  </a:cubicBezTo>
                  <a:cubicBezTo>
                    <a:pt x="703" y="15197"/>
                    <a:pt x="762" y="16012"/>
                    <a:pt x="880" y="16201"/>
                  </a:cubicBezTo>
                  <a:lnTo>
                    <a:pt x="2790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5"/>
            <p:cNvSpPr/>
            <p:nvPr/>
          </p:nvSpPr>
          <p:spPr>
            <a:xfrm>
              <a:off x="1669850" y="4900700"/>
              <a:ext cx="54914" cy="7284"/>
            </a:xfrm>
            <a:custGeom>
              <a:avLst/>
              <a:gdLst/>
              <a:ahLst/>
              <a:cxnLst/>
              <a:rect l="l" t="t" r="r" b="b"/>
              <a:pathLst>
                <a:path w="7803" h="1035" extrusionOk="0">
                  <a:moveTo>
                    <a:pt x="1223" y="1"/>
                  </a:moveTo>
                  <a:lnTo>
                    <a:pt x="1" y="887"/>
                  </a:lnTo>
                  <a:lnTo>
                    <a:pt x="7803" y="1035"/>
                  </a:lnTo>
                  <a:lnTo>
                    <a:pt x="1223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5"/>
            <p:cNvSpPr/>
            <p:nvPr/>
          </p:nvSpPr>
          <p:spPr>
            <a:xfrm>
              <a:off x="1668190" y="4862589"/>
              <a:ext cx="7861" cy="39994"/>
            </a:xfrm>
            <a:custGeom>
              <a:avLst/>
              <a:gdLst/>
              <a:ahLst/>
              <a:cxnLst/>
              <a:rect l="l" t="t" r="r" b="b"/>
              <a:pathLst>
                <a:path w="1117" h="5683" extrusionOk="0">
                  <a:moveTo>
                    <a:pt x="910" y="1"/>
                  </a:moveTo>
                  <a:lnTo>
                    <a:pt x="0" y="5683"/>
                  </a:lnTo>
                  <a:lnTo>
                    <a:pt x="0" y="5683"/>
                  </a:lnTo>
                  <a:lnTo>
                    <a:pt x="1117" y="5370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5"/>
            <p:cNvSpPr/>
            <p:nvPr/>
          </p:nvSpPr>
          <p:spPr>
            <a:xfrm>
              <a:off x="1702398" y="4881834"/>
              <a:ext cx="52042" cy="10359"/>
            </a:xfrm>
            <a:custGeom>
              <a:avLst/>
              <a:gdLst/>
              <a:ahLst/>
              <a:cxnLst/>
              <a:rect l="l" t="t" r="r" b="b"/>
              <a:pathLst>
                <a:path w="7395" h="1472" extrusionOk="0">
                  <a:moveTo>
                    <a:pt x="1134" y="1"/>
                  </a:moveTo>
                  <a:lnTo>
                    <a:pt x="0" y="816"/>
                  </a:lnTo>
                  <a:lnTo>
                    <a:pt x="7395" y="1471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5"/>
            <p:cNvSpPr/>
            <p:nvPr/>
          </p:nvSpPr>
          <p:spPr>
            <a:xfrm>
              <a:off x="1700857" y="4846467"/>
              <a:ext cx="7284" cy="37081"/>
            </a:xfrm>
            <a:custGeom>
              <a:avLst/>
              <a:gdLst/>
              <a:ahLst/>
              <a:cxnLst/>
              <a:rect l="l" t="t" r="r" b="b"/>
              <a:pathLst>
                <a:path w="1035" h="5269" extrusionOk="0">
                  <a:moveTo>
                    <a:pt x="839" y="0"/>
                  </a:moveTo>
                  <a:lnTo>
                    <a:pt x="1" y="5269"/>
                  </a:lnTo>
                  <a:lnTo>
                    <a:pt x="1" y="5269"/>
                  </a:lnTo>
                  <a:lnTo>
                    <a:pt x="1034" y="4979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5"/>
            <p:cNvSpPr/>
            <p:nvPr/>
          </p:nvSpPr>
          <p:spPr>
            <a:xfrm>
              <a:off x="1734608" y="4864545"/>
              <a:ext cx="45899" cy="5201"/>
            </a:xfrm>
            <a:custGeom>
              <a:avLst/>
              <a:gdLst/>
              <a:ahLst/>
              <a:cxnLst/>
              <a:rect l="l" t="t" r="r" b="b"/>
              <a:pathLst>
                <a:path w="6522" h="739" extrusionOk="0">
                  <a:moveTo>
                    <a:pt x="1028" y="0"/>
                  </a:moveTo>
                  <a:lnTo>
                    <a:pt x="1" y="739"/>
                  </a:lnTo>
                  <a:lnTo>
                    <a:pt x="6521" y="739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5"/>
            <p:cNvSpPr/>
            <p:nvPr/>
          </p:nvSpPr>
          <p:spPr>
            <a:xfrm>
              <a:off x="1733235" y="4832668"/>
              <a:ext cx="6573" cy="33428"/>
            </a:xfrm>
            <a:custGeom>
              <a:avLst/>
              <a:gdLst/>
              <a:ahLst/>
              <a:cxnLst/>
              <a:rect l="l" t="t" r="r" b="b"/>
              <a:pathLst>
                <a:path w="934" h="4750" extrusionOk="0">
                  <a:moveTo>
                    <a:pt x="757" y="0"/>
                  </a:moveTo>
                  <a:lnTo>
                    <a:pt x="1" y="4749"/>
                  </a:lnTo>
                  <a:lnTo>
                    <a:pt x="1" y="4749"/>
                  </a:lnTo>
                  <a:lnTo>
                    <a:pt x="934" y="4489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5"/>
            <p:cNvSpPr/>
            <p:nvPr/>
          </p:nvSpPr>
          <p:spPr>
            <a:xfrm>
              <a:off x="1765241" y="4847460"/>
              <a:ext cx="34463" cy="3920"/>
            </a:xfrm>
            <a:custGeom>
              <a:avLst/>
              <a:gdLst/>
              <a:ahLst/>
              <a:cxnLst/>
              <a:rect l="l" t="t" r="r" b="b"/>
              <a:pathLst>
                <a:path w="4897" h="557" extrusionOk="0">
                  <a:moveTo>
                    <a:pt x="768" y="1"/>
                  </a:moveTo>
                  <a:lnTo>
                    <a:pt x="0" y="556"/>
                  </a:lnTo>
                  <a:lnTo>
                    <a:pt x="4897" y="556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5"/>
            <p:cNvSpPr/>
            <p:nvPr/>
          </p:nvSpPr>
          <p:spPr>
            <a:xfrm>
              <a:off x="1765241" y="4824316"/>
              <a:ext cx="4954" cy="25110"/>
            </a:xfrm>
            <a:custGeom>
              <a:avLst/>
              <a:gdLst/>
              <a:ahLst/>
              <a:cxnLst/>
              <a:rect l="l" t="t" r="r" b="b"/>
              <a:pathLst>
                <a:path w="704" h="3568" extrusionOk="0">
                  <a:moveTo>
                    <a:pt x="567" y="0"/>
                  </a:moveTo>
                  <a:lnTo>
                    <a:pt x="0" y="3568"/>
                  </a:lnTo>
                  <a:lnTo>
                    <a:pt x="703" y="3373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5"/>
            <p:cNvSpPr/>
            <p:nvPr/>
          </p:nvSpPr>
          <p:spPr>
            <a:xfrm>
              <a:off x="1636142" y="4812212"/>
              <a:ext cx="196571" cy="122516"/>
            </a:xfrm>
            <a:custGeom>
              <a:avLst/>
              <a:gdLst/>
              <a:ahLst/>
              <a:cxnLst/>
              <a:rect l="l" t="t" r="r" b="b"/>
              <a:pathLst>
                <a:path w="27932" h="17409" extrusionOk="0">
                  <a:moveTo>
                    <a:pt x="26539" y="0"/>
                  </a:moveTo>
                  <a:cubicBezTo>
                    <a:pt x="23002" y="0"/>
                    <a:pt x="13108" y="341"/>
                    <a:pt x="6899" y="3929"/>
                  </a:cubicBezTo>
                  <a:cubicBezTo>
                    <a:pt x="30" y="7898"/>
                    <a:pt x="1" y="14490"/>
                    <a:pt x="65" y="15813"/>
                  </a:cubicBezTo>
                  <a:cubicBezTo>
                    <a:pt x="36" y="16557"/>
                    <a:pt x="83" y="17390"/>
                    <a:pt x="83" y="17390"/>
                  </a:cubicBezTo>
                  <a:cubicBezTo>
                    <a:pt x="83" y="17390"/>
                    <a:pt x="563" y="17408"/>
                    <a:pt x="1394" y="17408"/>
                  </a:cubicBezTo>
                  <a:cubicBezTo>
                    <a:pt x="4931" y="17408"/>
                    <a:pt x="14828" y="17067"/>
                    <a:pt x="21033" y="13480"/>
                  </a:cubicBezTo>
                  <a:cubicBezTo>
                    <a:pt x="27902" y="9517"/>
                    <a:pt x="27931" y="2925"/>
                    <a:pt x="27866" y="1596"/>
                  </a:cubicBezTo>
                  <a:cubicBezTo>
                    <a:pt x="27896" y="858"/>
                    <a:pt x="27849" y="19"/>
                    <a:pt x="27849" y="19"/>
                  </a:cubicBezTo>
                  <a:cubicBezTo>
                    <a:pt x="27849" y="19"/>
                    <a:pt x="27369" y="0"/>
                    <a:pt x="26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5"/>
            <p:cNvSpPr/>
            <p:nvPr/>
          </p:nvSpPr>
          <p:spPr>
            <a:xfrm>
              <a:off x="1630737" y="48122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7" y="0"/>
                  </a:moveTo>
                  <a:cubicBezTo>
                    <a:pt x="23770" y="0"/>
                    <a:pt x="13876" y="341"/>
                    <a:pt x="7667" y="3929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2" y="16068"/>
                    <a:pt x="2164" y="16068"/>
                  </a:cubicBezTo>
                  <a:cubicBezTo>
                    <a:pt x="5704" y="16068"/>
                    <a:pt x="15598" y="15727"/>
                    <a:pt x="21801" y="12145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7" y="0"/>
                    <a:pt x="27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5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5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5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5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5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5"/>
            <p:cNvSpPr/>
            <p:nvPr/>
          </p:nvSpPr>
          <p:spPr>
            <a:xfrm>
              <a:off x="1635726" y="4824316"/>
              <a:ext cx="174375" cy="102550"/>
            </a:xfrm>
            <a:custGeom>
              <a:avLst/>
              <a:gdLst/>
              <a:ahLst/>
              <a:cxnLst/>
              <a:rect l="l" t="t" r="r" b="b"/>
              <a:pathLst>
                <a:path w="24778" h="14572" extrusionOk="0">
                  <a:moveTo>
                    <a:pt x="18971" y="0"/>
                  </a:moveTo>
                  <a:lnTo>
                    <a:pt x="18416" y="3479"/>
                  </a:lnTo>
                  <a:cubicBezTo>
                    <a:pt x="17176" y="4146"/>
                    <a:pt x="15971" y="4796"/>
                    <a:pt x="14778" y="5434"/>
                  </a:cubicBezTo>
                  <a:lnTo>
                    <a:pt x="14613" y="1187"/>
                  </a:lnTo>
                  <a:lnTo>
                    <a:pt x="13857" y="5930"/>
                  </a:lnTo>
                  <a:cubicBezTo>
                    <a:pt x="12664" y="6574"/>
                    <a:pt x="11476" y="7212"/>
                    <a:pt x="10277" y="7856"/>
                  </a:cubicBezTo>
                  <a:lnTo>
                    <a:pt x="10094" y="3148"/>
                  </a:lnTo>
                  <a:lnTo>
                    <a:pt x="9256" y="8411"/>
                  </a:lnTo>
                  <a:cubicBezTo>
                    <a:pt x="8098" y="9031"/>
                    <a:pt x="6923" y="9663"/>
                    <a:pt x="5712" y="10318"/>
                  </a:cubicBezTo>
                  <a:lnTo>
                    <a:pt x="5523" y="5440"/>
                  </a:lnTo>
                  <a:lnTo>
                    <a:pt x="4649" y="10891"/>
                  </a:lnTo>
                  <a:cubicBezTo>
                    <a:pt x="3172" y="11683"/>
                    <a:pt x="1636" y="12510"/>
                    <a:pt x="0" y="13390"/>
                  </a:cubicBezTo>
                  <a:cubicBezTo>
                    <a:pt x="6" y="13390"/>
                    <a:pt x="12" y="13384"/>
                    <a:pt x="18" y="13384"/>
                  </a:cubicBezTo>
                  <a:cubicBezTo>
                    <a:pt x="30" y="13378"/>
                    <a:pt x="42" y="13372"/>
                    <a:pt x="54" y="13366"/>
                  </a:cubicBezTo>
                  <a:lnTo>
                    <a:pt x="71" y="13366"/>
                  </a:lnTo>
                  <a:cubicBezTo>
                    <a:pt x="77" y="13360"/>
                    <a:pt x="89" y="13360"/>
                    <a:pt x="95" y="13354"/>
                  </a:cubicBezTo>
                  <a:cubicBezTo>
                    <a:pt x="107" y="13354"/>
                    <a:pt x="119" y="13354"/>
                    <a:pt x="136" y="13348"/>
                  </a:cubicBezTo>
                  <a:lnTo>
                    <a:pt x="178" y="13348"/>
                  </a:lnTo>
                  <a:cubicBezTo>
                    <a:pt x="278" y="13348"/>
                    <a:pt x="384" y="13378"/>
                    <a:pt x="502" y="13443"/>
                  </a:cubicBezTo>
                  <a:cubicBezTo>
                    <a:pt x="514" y="13449"/>
                    <a:pt x="526" y="13455"/>
                    <a:pt x="538" y="13461"/>
                  </a:cubicBezTo>
                  <a:cubicBezTo>
                    <a:pt x="703" y="13567"/>
                    <a:pt x="762" y="14382"/>
                    <a:pt x="880" y="14571"/>
                  </a:cubicBezTo>
                  <a:lnTo>
                    <a:pt x="5517" y="11754"/>
                  </a:lnTo>
                  <a:lnTo>
                    <a:pt x="12652" y="11890"/>
                  </a:lnTo>
                  <a:lnTo>
                    <a:pt x="6805" y="10974"/>
                  </a:lnTo>
                  <a:lnTo>
                    <a:pt x="9988" y="9037"/>
                  </a:lnTo>
                  <a:lnTo>
                    <a:pt x="16869" y="9645"/>
                  </a:lnTo>
                  <a:lnTo>
                    <a:pt x="16869" y="9645"/>
                  </a:lnTo>
                  <a:lnTo>
                    <a:pt x="11187" y="8310"/>
                  </a:lnTo>
                  <a:lnTo>
                    <a:pt x="14235" y="6456"/>
                  </a:lnTo>
                  <a:lnTo>
                    <a:pt x="20572" y="6456"/>
                  </a:lnTo>
                  <a:lnTo>
                    <a:pt x="15386" y="5759"/>
                  </a:lnTo>
                  <a:lnTo>
                    <a:pt x="18540" y="3845"/>
                  </a:lnTo>
                  <a:lnTo>
                    <a:pt x="23301" y="3845"/>
                  </a:lnTo>
                  <a:lnTo>
                    <a:pt x="19403" y="3320"/>
                  </a:lnTo>
                  <a:lnTo>
                    <a:pt x="24777" y="53"/>
                  </a:lnTo>
                  <a:lnTo>
                    <a:pt x="24777" y="53"/>
                  </a:lnTo>
                  <a:cubicBezTo>
                    <a:pt x="22757" y="1140"/>
                    <a:pt x="20885" y="2150"/>
                    <a:pt x="19096" y="3113"/>
                  </a:cubicBezTo>
                  <a:lnTo>
                    <a:pt x="189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0" name="Google Shape;4670;p55"/>
          <p:cNvGrpSpPr/>
          <p:nvPr/>
        </p:nvGrpSpPr>
        <p:grpSpPr>
          <a:xfrm rot="148910">
            <a:off x="5167513" y="4189065"/>
            <a:ext cx="271868" cy="159963"/>
            <a:chOff x="1566275" y="4812212"/>
            <a:chExt cx="271885" cy="159973"/>
          </a:xfrm>
        </p:grpSpPr>
        <p:sp>
          <p:nvSpPr>
            <p:cNvPr id="4671" name="Google Shape;4671;p55"/>
            <p:cNvSpPr/>
            <p:nvPr/>
          </p:nvSpPr>
          <p:spPr>
            <a:xfrm>
              <a:off x="1636142" y="4812712"/>
              <a:ext cx="196571" cy="119771"/>
            </a:xfrm>
            <a:custGeom>
              <a:avLst/>
              <a:gdLst/>
              <a:ahLst/>
              <a:cxnLst/>
              <a:rect l="l" t="t" r="r" b="b"/>
              <a:pathLst>
                <a:path w="27932" h="17019" extrusionOk="0">
                  <a:moveTo>
                    <a:pt x="26536" y="0"/>
                  </a:moveTo>
                  <a:cubicBezTo>
                    <a:pt x="22997" y="0"/>
                    <a:pt x="13107" y="341"/>
                    <a:pt x="6899" y="3923"/>
                  </a:cubicBezTo>
                  <a:cubicBezTo>
                    <a:pt x="30" y="7892"/>
                    <a:pt x="1" y="14489"/>
                    <a:pt x="65" y="15813"/>
                  </a:cubicBezTo>
                  <a:cubicBezTo>
                    <a:pt x="36" y="16551"/>
                    <a:pt x="83" y="17000"/>
                    <a:pt x="83" y="17000"/>
                  </a:cubicBezTo>
                  <a:cubicBezTo>
                    <a:pt x="83" y="17000"/>
                    <a:pt x="563" y="17018"/>
                    <a:pt x="1394" y="17018"/>
                  </a:cubicBezTo>
                  <a:cubicBezTo>
                    <a:pt x="4931" y="17018"/>
                    <a:pt x="14828" y="16677"/>
                    <a:pt x="21033" y="13090"/>
                  </a:cubicBezTo>
                  <a:cubicBezTo>
                    <a:pt x="27902" y="9127"/>
                    <a:pt x="27931" y="2535"/>
                    <a:pt x="27866" y="1206"/>
                  </a:cubicBezTo>
                  <a:cubicBezTo>
                    <a:pt x="27896" y="468"/>
                    <a:pt x="27849" y="19"/>
                    <a:pt x="27849" y="19"/>
                  </a:cubicBezTo>
                  <a:cubicBezTo>
                    <a:pt x="27849" y="19"/>
                    <a:pt x="27368" y="0"/>
                    <a:pt x="26536" y="0"/>
                  </a:cubicBezTo>
                  <a:close/>
                </a:path>
              </a:pathLst>
            </a:custGeom>
            <a:solidFill>
              <a:srgbClr val="9CDD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5"/>
            <p:cNvSpPr/>
            <p:nvPr/>
          </p:nvSpPr>
          <p:spPr>
            <a:xfrm>
              <a:off x="1630737" y="48127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4" y="0"/>
                  </a:moveTo>
                  <a:cubicBezTo>
                    <a:pt x="23765" y="0"/>
                    <a:pt x="13875" y="341"/>
                    <a:pt x="7667" y="3923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1" y="16068"/>
                    <a:pt x="2162" y="16068"/>
                  </a:cubicBezTo>
                  <a:cubicBezTo>
                    <a:pt x="5699" y="16068"/>
                    <a:pt x="15596" y="15727"/>
                    <a:pt x="21801" y="12139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6" y="0"/>
                    <a:pt x="27304" y="0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5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5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5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5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5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rgbClr val="86B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5"/>
            <p:cNvSpPr/>
            <p:nvPr/>
          </p:nvSpPr>
          <p:spPr>
            <a:xfrm>
              <a:off x="1641293" y="4930670"/>
              <a:ext cx="2252" cy="1795"/>
            </a:xfrm>
            <a:custGeom>
              <a:avLst/>
              <a:gdLst/>
              <a:ahLst/>
              <a:cxnLst/>
              <a:rect l="l" t="t" r="r" b="b"/>
              <a:pathLst>
                <a:path w="320" h="255" extrusionOk="0">
                  <a:moveTo>
                    <a:pt x="267" y="0"/>
                  </a:moveTo>
                  <a:cubicBezTo>
                    <a:pt x="255" y="12"/>
                    <a:pt x="249" y="18"/>
                    <a:pt x="237" y="24"/>
                  </a:cubicBezTo>
                  <a:lnTo>
                    <a:pt x="1" y="254"/>
                  </a:lnTo>
                  <a:lnTo>
                    <a:pt x="261" y="101"/>
                  </a:lnTo>
                  <a:lnTo>
                    <a:pt x="273" y="95"/>
                  </a:lnTo>
                  <a:cubicBezTo>
                    <a:pt x="290" y="83"/>
                    <a:pt x="302" y="71"/>
                    <a:pt x="320" y="59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5"/>
            <p:cNvSpPr/>
            <p:nvPr/>
          </p:nvSpPr>
          <p:spPr>
            <a:xfrm>
              <a:off x="1635726" y="4812846"/>
              <a:ext cx="196403" cy="114022"/>
            </a:xfrm>
            <a:custGeom>
              <a:avLst/>
              <a:gdLst/>
              <a:ahLst/>
              <a:cxnLst/>
              <a:rect l="l" t="t" r="r" b="b"/>
              <a:pathLst>
                <a:path w="27908" h="16202" extrusionOk="0">
                  <a:moveTo>
                    <a:pt x="27908" y="0"/>
                  </a:moveTo>
                  <a:lnTo>
                    <a:pt x="27908" y="0"/>
                  </a:lnTo>
                  <a:cubicBezTo>
                    <a:pt x="18605" y="5003"/>
                    <a:pt x="9303" y="10011"/>
                    <a:pt x="0" y="15020"/>
                  </a:cubicBezTo>
                  <a:cubicBezTo>
                    <a:pt x="6" y="15020"/>
                    <a:pt x="12" y="15014"/>
                    <a:pt x="18" y="15014"/>
                  </a:cubicBezTo>
                  <a:cubicBezTo>
                    <a:pt x="30" y="15008"/>
                    <a:pt x="42" y="15002"/>
                    <a:pt x="54" y="14996"/>
                  </a:cubicBezTo>
                  <a:lnTo>
                    <a:pt x="71" y="14996"/>
                  </a:lnTo>
                  <a:cubicBezTo>
                    <a:pt x="77" y="14990"/>
                    <a:pt x="89" y="14990"/>
                    <a:pt x="95" y="14984"/>
                  </a:cubicBezTo>
                  <a:cubicBezTo>
                    <a:pt x="107" y="14984"/>
                    <a:pt x="119" y="14978"/>
                    <a:pt x="136" y="14978"/>
                  </a:cubicBezTo>
                  <a:lnTo>
                    <a:pt x="178" y="14978"/>
                  </a:lnTo>
                  <a:cubicBezTo>
                    <a:pt x="278" y="14978"/>
                    <a:pt x="384" y="15008"/>
                    <a:pt x="502" y="15073"/>
                  </a:cubicBezTo>
                  <a:cubicBezTo>
                    <a:pt x="514" y="15079"/>
                    <a:pt x="526" y="15085"/>
                    <a:pt x="538" y="15091"/>
                  </a:cubicBezTo>
                  <a:cubicBezTo>
                    <a:pt x="703" y="15197"/>
                    <a:pt x="762" y="16012"/>
                    <a:pt x="880" y="16201"/>
                  </a:cubicBezTo>
                  <a:lnTo>
                    <a:pt x="2790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5"/>
            <p:cNvSpPr/>
            <p:nvPr/>
          </p:nvSpPr>
          <p:spPr>
            <a:xfrm>
              <a:off x="1669850" y="4900700"/>
              <a:ext cx="54914" cy="7284"/>
            </a:xfrm>
            <a:custGeom>
              <a:avLst/>
              <a:gdLst/>
              <a:ahLst/>
              <a:cxnLst/>
              <a:rect l="l" t="t" r="r" b="b"/>
              <a:pathLst>
                <a:path w="7803" h="1035" extrusionOk="0">
                  <a:moveTo>
                    <a:pt x="1223" y="1"/>
                  </a:moveTo>
                  <a:lnTo>
                    <a:pt x="1" y="887"/>
                  </a:lnTo>
                  <a:lnTo>
                    <a:pt x="7803" y="1035"/>
                  </a:lnTo>
                  <a:lnTo>
                    <a:pt x="1223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5"/>
            <p:cNvSpPr/>
            <p:nvPr/>
          </p:nvSpPr>
          <p:spPr>
            <a:xfrm>
              <a:off x="1668190" y="4862589"/>
              <a:ext cx="7861" cy="39994"/>
            </a:xfrm>
            <a:custGeom>
              <a:avLst/>
              <a:gdLst/>
              <a:ahLst/>
              <a:cxnLst/>
              <a:rect l="l" t="t" r="r" b="b"/>
              <a:pathLst>
                <a:path w="1117" h="5683" extrusionOk="0">
                  <a:moveTo>
                    <a:pt x="910" y="1"/>
                  </a:moveTo>
                  <a:lnTo>
                    <a:pt x="0" y="5683"/>
                  </a:lnTo>
                  <a:lnTo>
                    <a:pt x="0" y="5683"/>
                  </a:lnTo>
                  <a:lnTo>
                    <a:pt x="1117" y="5370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5"/>
            <p:cNvSpPr/>
            <p:nvPr/>
          </p:nvSpPr>
          <p:spPr>
            <a:xfrm>
              <a:off x="1702398" y="4881834"/>
              <a:ext cx="52042" cy="10359"/>
            </a:xfrm>
            <a:custGeom>
              <a:avLst/>
              <a:gdLst/>
              <a:ahLst/>
              <a:cxnLst/>
              <a:rect l="l" t="t" r="r" b="b"/>
              <a:pathLst>
                <a:path w="7395" h="1472" extrusionOk="0">
                  <a:moveTo>
                    <a:pt x="1134" y="1"/>
                  </a:moveTo>
                  <a:lnTo>
                    <a:pt x="0" y="816"/>
                  </a:lnTo>
                  <a:lnTo>
                    <a:pt x="7395" y="1471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5"/>
            <p:cNvSpPr/>
            <p:nvPr/>
          </p:nvSpPr>
          <p:spPr>
            <a:xfrm>
              <a:off x="1700857" y="4846467"/>
              <a:ext cx="7284" cy="37081"/>
            </a:xfrm>
            <a:custGeom>
              <a:avLst/>
              <a:gdLst/>
              <a:ahLst/>
              <a:cxnLst/>
              <a:rect l="l" t="t" r="r" b="b"/>
              <a:pathLst>
                <a:path w="1035" h="5269" extrusionOk="0">
                  <a:moveTo>
                    <a:pt x="839" y="0"/>
                  </a:moveTo>
                  <a:lnTo>
                    <a:pt x="1" y="5269"/>
                  </a:lnTo>
                  <a:lnTo>
                    <a:pt x="1" y="5269"/>
                  </a:lnTo>
                  <a:lnTo>
                    <a:pt x="1034" y="4979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5"/>
            <p:cNvSpPr/>
            <p:nvPr/>
          </p:nvSpPr>
          <p:spPr>
            <a:xfrm>
              <a:off x="1734608" y="4864545"/>
              <a:ext cx="45899" cy="5201"/>
            </a:xfrm>
            <a:custGeom>
              <a:avLst/>
              <a:gdLst/>
              <a:ahLst/>
              <a:cxnLst/>
              <a:rect l="l" t="t" r="r" b="b"/>
              <a:pathLst>
                <a:path w="6522" h="739" extrusionOk="0">
                  <a:moveTo>
                    <a:pt x="1028" y="0"/>
                  </a:moveTo>
                  <a:lnTo>
                    <a:pt x="1" y="739"/>
                  </a:lnTo>
                  <a:lnTo>
                    <a:pt x="6521" y="739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5"/>
            <p:cNvSpPr/>
            <p:nvPr/>
          </p:nvSpPr>
          <p:spPr>
            <a:xfrm>
              <a:off x="1733235" y="4832668"/>
              <a:ext cx="6573" cy="33428"/>
            </a:xfrm>
            <a:custGeom>
              <a:avLst/>
              <a:gdLst/>
              <a:ahLst/>
              <a:cxnLst/>
              <a:rect l="l" t="t" r="r" b="b"/>
              <a:pathLst>
                <a:path w="934" h="4750" extrusionOk="0">
                  <a:moveTo>
                    <a:pt x="757" y="0"/>
                  </a:moveTo>
                  <a:lnTo>
                    <a:pt x="1" y="4749"/>
                  </a:lnTo>
                  <a:lnTo>
                    <a:pt x="1" y="4749"/>
                  </a:lnTo>
                  <a:lnTo>
                    <a:pt x="934" y="4489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5"/>
            <p:cNvSpPr/>
            <p:nvPr/>
          </p:nvSpPr>
          <p:spPr>
            <a:xfrm>
              <a:off x="1765241" y="4847460"/>
              <a:ext cx="34463" cy="3920"/>
            </a:xfrm>
            <a:custGeom>
              <a:avLst/>
              <a:gdLst/>
              <a:ahLst/>
              <a:cxnLst/>
              <a:rect l="l" t="t" r="r" b="b"/>
              <a:pathLst>
                <a:path w="4897" h="557" extrusionOk="0">
                  <a:moveTo>
                    <a:pt x="768" y="1"/>
                  </a:moveTo>
                  <a:lnTo>
                    <a:pt x="0" y="556"/>
                  </a:lnTo>
                  <a:lnTo>
                    <a:pt x="4897" y="556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5"/>
            <p:cNvSpPr/>
            <p:nvPr/>
          </p:nvSpPr>
          <p:spPr>
            <a:xfrm>
              <a:off x="1765241" y="4824316"/>
              <a:ext cx="4954" cy="25110"/>
            </a:xfrm>
            <a:custGeom>
              <a:avLst/>
              <a:gdLst/>
              <a:ahLst/>
              <a:cxnLst/>
              <a:rect l="l" t="t" r="r" b="b"/>
              <a:pathLst>
                <a:path w="704" h="3568" extrusionOk="0">
                  <a:moveTo>
                    <a:pt x="567" y="0"/>
                  </a:moveTo>
                  <a:lnTo>
                    <a:pt x="0" y="3568"/>
                  </a:lnTo>
                  <a:lnTo>
                    <a:pt x="703" y="3373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5"/>
            <p:cNvSpPr/>
            <p:nvPr/>
          </p:nvSpPr>
          <p:spPr>
            <a:xfrm>
              <a:off x="1636142" y="4812212"/>
              <a:ext cx="196571" cy="122516"/>
            </a:xfrm>
            <a:custGeom>
              <a:avLst/>
              <a:gdLst/>
              <a:ahLst/>
              <a:cxnLst/>
              <a:rect l="l" t="t" r="r" b="b"/>
              <a:pathLst>
                <a:path w="27932" h="17409" extrusionOk="0">
                  <a:moveTo>
                    <a:pt x="26539" y="0"/>
                  </a:moveTo>
                  <a:cubicBezTo>
                    <a:pt x="23002" y="0"/>
                    <a:pt x="13108" y="341"/>
                    <a:pt x="6899" y="3929"/>
                  </a:cubicBezTo>
                  <a:cubicBezTo>
                    <a:pt x="30" y="7898"/>
                    <a:pt x="1" y="14490"/>
                    <a:pt x="65" y="15813"/>
                  </a:cubicBezTo>
                  <a:cubicBezTo>
                    <a:pt x="36" y="16557"/>
                    <a:pt x="83" y="17390"/>
                    <a:pt x="83" y="17390"/>
                  </a:cubicBezTo>
                  <a:cubicBezTo>
                    <a:pt x="83" y="17390"/>
                    <a:pt x="563" y="17408"/>
                    <a:pt x="1394" y="17408"/>
                  </a:cubicBezTo>
                  <a:cubicBezTo>
                    <a:pt x="4931" y="17408"/>
                    <a:pt x="14828" y="17067"/>
                    <a:pt x="21033" y="13480"/>
                  </a:cubicBezTo>
                  <a:cubicBezTo>
                    <a:pt x="27902" y="9517"/>
                    <a:pt x="27931" y="2925"/>
                    <a:pt x="27866" y="1596"/>
                  </a:cubicBezTo>
                  <a:cubicBezTo>
                    <a:pt x="27896" y="858"/>
                    <a:pt x="27849" y="19"/>
                    <a:pt x="27849" y="19"/>
                  </a:cubicBezTo>
                  <a:cubicBezTo>
                    <a:pt x="27849" y="19"/>
                    <a:pt x="27369" y="0"/>
                    <a:pt x="26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5"/>
            <p:cNvSpPr/>
            <p:nvPr/>
          </p:nvSpPr>
          <p:spPr>
            <a:xfrm>
              <a:off x="1630737" y="4812212"/>
              <a:ext cx="207423" cy="113079"/>
            </a:xfrm>
            <a:custGeom>
              <a:avLst/>
              <a:gdLst/>
              <a:ahLst/>
              <a:cxnLst/>
              <a:rect l="l" t="t" r="r" b="b"/>
              <a:pathLst>
                <a:path w="29474" h="16068" extrusionOk="0">
                  <a:moveTo>
                    <a:pt x="27307" y="0"/>
                  </a:moveTo>
                  <a:cubicBezTo>
                    <a:pt x="23770" y="0"/>
                    <a:pt x="13876" y="341"/>
                    <a:pt x="7667" y="3929"/>
                  </a:cubicBezTo>
                  <a:cubicBezTo>
                    <a:pt x="1" y="8353"/>
                    <a:pt x="851" y="16049"/>
                    <a:pt x="851" y="16049"/>
                  </a:cubicBezTo>
                  <a:cubicBezTo>
                    <a:pt x="851" y="16049"/>
                    <a:pt x="1332" y="16068"/>
                    <a:pt x="2164" y="16068"/>
                  </a:cubicBezTo>
                  <a:cubicBezTo>
                    <a:pt x="5704" y="16068"/>
                    <a:pt x="15598" y="15727"/>
                    <a:pt x="21801" y="12145"/>
                  </a:cubicBezTo>
                  <a:cubicBezTo>
                    <a:pt x="29473" y="7715"/>
                    <a:pt x="28617" y="19"/>
                    <a:pt x="28617" y="19"/>
                  </a:cubicBezTo>
                  <a:cubicBezTo>
                    <a:pt x="28617" y="19"/>
                    <a:pt x="28137" y="0"/>
                    <a:pt x="27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5"/>
            <p:cNvSpPr/>
            <p:nvPr/>
          </p:nvSpPr>
          <p:spPr>
            <a:xfrm>
              <a:off x="1634115" y="4918236"/>
              <a:ext cx="10380" cy="13266"/>
            </a:xfrm>
            <a:custGeom>
              <a:avLst/>
              <a:gdLst/>
              <a:ahLst/>
              <a:cxnLst/>
              <a:rect l="l" t="t" r="r" b="b"/>
              <a:pathLst>
                <a:path w="1475" h="1885" extrusionOk="0">
                  <a:moveTo>
                    <a:pt x="412" y="0"/>
                  </a:moveTo>
                  <a:cubicBezTo>
                    <a:pt x="167" y="0"/>
                    <a:pt x="1" y="198"/>
                    <a:pt x="5" y="533"/>
                  </a:cubicBezTo>
                  <a:cubicBezTo>
                    <a:pt x="11" y="1006"/>
                    <a:pt x="348" y="1567"/>
                    <a:pt x="749" y="1791"/>
                  </a:cubicBezTo>
                  <a:cubicBezTo>
                    <a:pt x="864" y="1854"/>
                    <a:pt x="971" y="1884"/>
                    <a:pt x="1066" y="1884"/>
                  </a:cubicBezTo>
                  <a:cubicBezTo>
                    <a:pt x="1310" y="1884"/>
                    <a:pt x="1474" y="1688"/>
                    <a:pt x="1470" y="1348"/>
                  </a:cubicBezTo>
                  <a:cubicBezTo>
                    <a:pt x="1464" y="881"/>
                    <a:pt x="1133" y="320"/>
                    <a:pt x="731" y="96"/>
                  </a:cubicBezTo>
                  <a:cubicBezTo>
                    <a:pt x="616" y="31"/>
                    <a:pt x="508" y="0"/>
                    <a:pt x="412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5"/>
            <p:cNvSpPr/>
            <p:nvPr/>
          </p:nvSpPr>
          <p:spPr>
            <a:xfrm>
              <a:off x="1566310" y="4921986"/>
              <a:ext cx="76737" cy="50198"/>
            </a:xfrm>
            <a:custGeom>
              <a:avLst/>
              <a:gdLst/>
              <a:ahLst/>
              <a:cxnLst/>
              <a:rect l="l" t="t" r="r" b="b"/>
              <a:pathLst>
                <a:path w="10904" h="7133" extrusionOk="0">
                  <a:moveTo>
                    <a:pt x="10904" y="1293"/>
                  </a:moveTo>
                  <a:cubicBezTo>
                    <a:pt x="10903" y="1294"/>
                    <a:pt x="10901" y="1295"/>
                    <a:pt x="10900" y="1296"/>
                  </a:cubicBezTo>
                  <a:lnTo>
                    <a:pt x="10900" y="1296"/>
                  </a:lnTo>
                  <a:cubicBezTo>
                    <a:pt x="10901" y="1295"/>
                    <a:pt x="10903" y="1294"/>
                    <a:pt x="10904" y="1293"/>
                  </a:cubicBezTo>
                  <a:close/>
                  <a:moveTo>
                    <a:pt x="9640" y="0"/>
                  </a:moveTo>
                  <a:lnTo>
                    <a:pt x="1" y="5316"/>
                  </a:lnTo>
                  <a:cubicBezTo>
                    <a:pt x="7" y="5948"/>
                    <a:pt x="456" y="6704"/>
                    <a:pt x="999" y="7005"/>
                  </a:cubicBezTo>
                  <a:cubicBezTo>
                    <a:pt x="1152" y="7091"/>
                    <a:pt x="1297" y="7133"/>
                    <a:pt x="1426" y="7133"/>
                  </a:cubicBezTo>
                  <a:cubicBezTo>
                    <a:pt x="1527" y="7133"/>
                    <a:pt x="1618" y="7107"/>
                    <a:pt x="1696" y="7058"/>
                  </a:cubicBezTo>
                  <a:cubicBezTo>
                    <a:pt x="4766" y="5139"/>
                    <a:pt x="7830" y="3221"/>
                    <a:pt x="10900" y="1296"/>
                  </a:cubicBezTo>
                  <a:lnTo>
                    <a:pt x="10900" y="1296"/>
                  </a:lnTo>
                  <a:cubicBezTo>
                    <a:pt x="10843" y="1331"/>
                    <a:pt x="10776" y="1350"/>
                    <a:pt x="10701" y="1350"/>
                  </a:cubicBezTo>
                  <a:cubicBezTo>
                    <a:pt x="10606" y="1350"/>
                    <a:pt x="10499" y="1320"/>
                    <a:pt x="10384" y="1258"/>
                  </a:cubicBezTo>
                  <a:cubicBezTo>
                    <a:pt x="9983" y="1034"/>
                    <a:pt x="9646" y="473"/>
                    <a:pt x="9640" y="0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5"/>
            <p:cNvSpPr/>
            <p:nvPr/>
          </p:nvSpPr>
          <p:spPr>
            <a:xfrm>
              <a:off x="1566275" y="4918531"/>
              <a:ext cx="69460" cy="40867"/>
            </a:xfrm>
            <a:custGeom>
              <a:avLst/>
              <a:gdLst/>
              <a:ahLst/>
              <a:cxnLst/>
              <a:rect l="l" t="t" r="r" b="b"/>
              <a:pathLst>
                <a:path w="9870" h="5807" extrusionOk="0">
                  <a:moveTo>
                    <a:pt x="9869" y="1"/>
                  </a:moveTo>
                  <a:lnTo>
                    <a:pt x="9869" y="1"/>
                  </a:lnTo>
                  <a:cubicBezTo>
                    <a:pt x="6680" y="1720"/>
                    <a:pt x="3497" y="3432"/>
                    <a:pt x="307" y="5151"/>
                  </a:cubicBezTo>
                  <a:cubicBezTo>
                    <a:pt x="118" y="5251"/>
                    <a:pt x="0" y="5482"/>
                    <a:pt x="6" y="5807"/>
                  </a:cubicBezTo>
                  <a:lnTo>
                    <a:pt x="9645" y="491"/>
                  </a:lnTo>
                  <a:cubicBezTo>
                    <a:pt x="9645" y="249"/>
                    <a:pt x="9728" y="78"/>
                    <a:pt x="9869" y="1"/>
                  </a:cubicBezTo>
                  <a:close/>
                </a:path>
              </a:pathLst>
            </a:custGeom>
            <a:solidFill>
              <a:srgbClr val="8FCC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5"/>
            <p:cNvSpPr/>
            <p:nvPr/>
          </p:nvSpPr>
          <p:spPr>
            <a:xfrm>
              <a:off x="1568435" y="4918222"/>
              <a:ext cx="76068" cy="53443"/>
            </a:xfrm>
            <a:custGeom>
              <a:avLst/>
              <a:gdLst/>
              <a:ahLst/>
              <a:cxnLst/>
              <a:rect l="l" t="t" r="r" b="b"/>
              <a:pathLst>
                <a:path w="10809" h="7594" extrusionOk="0">
                  <a:moveTo>
                    <a:pt x="8" y="5191"/>
                  </a:moveTo>
                  <a:lnTo>
                    <a:pt x="8" y="5191"/>
                  </a:lnTo>
                  <a:cubicBezTo>
                    <a:pt x="6" y="5192"/>
                    <a:pt x="3" y="5194"/>
                    <a:pt x="0" y="5195"/>
                  </a:cubicBezTo>
                  <a:cubicBezTo>
                    <a:pt x="3" y="5194"/>
                    <a:pt x="6" y="5192"/>
                    <a:pt x="8" y="5191"/>
                  </a:cubicBezTo>
                  <a:close/>
                  <a:moveTo>
                    <a:pt x="9744" y="1"/>
                  </a:moveTo>
                  <a:cubicBezTo>
                    <a:pt x="9677" y="1"/>
                    <a:pt x="9616" y="16"/>
                    <a:pt x="9562" y="45"/>
                  </a:cubicBezTo>
                  <a:cubicBezTo>
                    <a:pt x="6376" y="1762"/>
                    <a:pt x="3195" y="3473"/>
                    <a:pt x="8" y="5191"/>
                  </a:cubicBezTo>
                  <a:lnTo>
                    <a:pt x="8" y="5191"/>
                  </a:lnTo>
                  <a:cubicBezTo>
                    <a:pt x="78" y="5154"/>
                    <a:pt x="159" y="5134"/>
                    <a:pt x="247" y="5134"/>
                  </a:cubicBezTo>
                  <a:cubicBezTo>
                    <a:pt x="374" y="5134"/>
                    <a:pt x="517" y="5174"/>
                    <a:pt x="668" y="5260"/>
                  </a:cubicBezTo>
                  <a:cubicBezTo>
                    <a:pt x="1211" y="5561"/>
                    <a:pt x="1660" y="6317"/>
                    <a:pt x="1666" y="6949"/>
                  </a:cubicBezTo>
                  <a:cubicBezTo>
                    <a:pt x="1672" y="7261"/>
                    <a:pt x="1566" y="7485"/>
                    <a:pt x="1396" y="7592"/>
                  </a:cubicBezTo>
                  <a:lnTo>
                    <a:pt x="1396" y="7592"/>
                  </a:lnTo>
                  <a:cubicBezTo>
                    <a:pt x="4467" y="5673"/>
                    <a:pt x="7531" y="3753"/>
                    <a:pt x="10602" y="1834"/>
                  </a:cubicBezTo>
                  <a:cubicBezTo>
                    <a:pt x="10732" y="1752"/>
                    <a:pt x="10809" y="1586"/>
                    <a:pt x="10803" y="1350"/>
                  </a:cubicBezTo>
                  <a:cubicBezTo>
                    <a:pt x="10797" y="883"/>
                    <a:pt x="10466" y="322"/>
                    <a:pt x="10064" y="98"/>
                  </a:cubicBezTo>
                  <a:cubicBezTo>
                    <a:pt x="9950" y="32"/>
                    <a:pt x="9841" y="1"/>
                    <a:pt x="9744" y="1"/>
                  </a:cubicBezTo>
                  <a:close/>
                  <a:moveTo>
                    <a:pt x="1396" y="7592"/>
                  </a:moveTo>
                  <a:cubicBezTo>
                    <a:pt x="1396" y="7592"/>
                    <a:pt x="1395" y="7593"/>
                    <a:pt x="1394" y="7593"/>
                  </a:cubicBezTo>
                  <a:cubicBezTo>
                    <a:pt x="1395" y="7593"/>
                    <a:pt x="1396" y="7592"/>
                    <a:pt x="1396" y="75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5"/>
            <p:cNvSpPr/>
            <p:nvPr/>
          </p:nvSpPr>
          <p:spPr>
            <a:xfrm>
              <a:off x="1566282" y="4954356"/>
              <a:ext cx="13941" cy="17826"/>
            </a:xfrm>
            <a:custGeom>
              <a:avLst/>
              <a:gdLst/>
              <a:ahLst/>
              <a:cxnLst/>
              <a:rect l="l" t="t" r="r" b="b"/>
              <a:pathLst>
                <a:path w="1981" h="2533" extrusionOk="0">
                  <a:moveTo>
                    <a:pt x="551" y="1"/>
                  </a:moveTo>
                  <a:cubicBezTo>
                    <a:pt x="223" y="1"/>
                    <a:pt x="1" y="265"/>
                    <a:pt x="5" y="716"/>
                  </a:cubicBezTo>
                  <a:cubicBezTo>
                    <a:pt x="11" y="1348"/>
                    <a:pt x="460" y="2104"/>
                    <a:pt x="1003" y="2405"/>
                  </a:cubicBezTo>
                  <a:cubicBezTo>
                    <a:pt x="1157" y="2492"/>
                    <a:pt x="1302" y="2533"/>
                    <a:pt x="1430" y="2533"/>
                  </a:cubicBezTo>
                  <a:cubicBezTo>
                    <a:pt x="1758" y="2533"/>
                    <a:pt x="1980" y="2268"/>
                    <a:pt x="1972" y="1814"/>
                  </a:cubicBezTo>
                  <a:cubicBezTo>
                    <a:pt x="1966" y="1182"/>
                    <a:pt x="1517" y="426"/>
                    <a:pt x="974" y="125"/>
                  </a:cubicBezTo>
                  <a:cubicBezTo>
                    <a:pt x="821" y="41"/>
                    <a:pt x="678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5"/>
            <p:cNvSpPr/>
            <p:nvPr/>
          </p:nvSpPr>
          <p:spPr>
            <a:xfrm>
              <a:off x="1635726" y="4824316"/>
              <a:ext cx="174375" cy="102550"/>
            </a:xfrm>
            <a:custGeom>
              <a:avLst/>
              <a:gdLst/>
              <a:ahLst/>
              <a:cxnLst/>
              <a:rect l="l" t="t" r="r" b="b"/>
              <a:pathLst>
                <a:path w="24778" h="14572" extrusionOk="0">
                  <a:moveTo>
                    <a:pt x="18971" y="0"/>
                  </a:moveTo>
                  <a:lnTo>
                    <a:pt x="18416" y="3479"/>
                  </a:lnTo>
                  <a:cubicBezTo>
                    <a:pt x="17176" y="4146"/>
                    <a:pt x="15971" y="4796"/>
                    <a:pt x="14778" y="5434"/>
                  </a:cubicBezTo>
                  <a:lnTo>
                    <a:pt x="14613" y="1187"/>
                  </a:lnTo>
                  <a:lnTo>
                    <a:pt x="13857" y="5930"/>
                  </a:lnTo>
                  <a:cubicBezTo>
                    <a:pt x="12664" y="6574"/>
                    <a:pt x="11476" y="7212"/>
                    <a:pt x="10277" y="7856"/>
                  </a:cubicBezTo>
                  <a:lnTo>
                    <a:pt x="10094" y="3148"/>
                  </a:lnTo>
                  <a:lnTo>
                    <a:pt x="9256" y="8411"/>
                  </a:lnTo>
                  <a:cubicBezTo>
                    <a:pt x="8098" y="9031"/>
                    <a:pt x="6923" y="9663"/>
                    <a:pt x="5712" y="10318"/>
                  </a:cubicBezTo>
                  <a:lnTo>
                    <a:pt x="5523" y="5440"/>
                  </a:lnTo>
                  <a:lnTo>
                    <a:pt x="4649" y="10891"/>
                  </a:lnTo>
                  <a:cubicBezTo>
                    <a:pt x="3172" y="11683"/>
                    <a:pt x="1636" y="12510"/>
                    <a:pt x="0" y="13390"/>
                  </a:cubicBezTo>
                  <a:cubicBezTo>
                    <a:pt x="6" y="13390"/>
                    <a:pt x="12" y="13384"/>
                    <a:pt x="18" y="13384"/>
                  </a:cubicBezTo>
                  <a:cubicBezTo>
                    <a:pt x="30" y="13378"/>
                    <a:pt x="42" y="13372"/>
                    <a:pt x="54" y="13366"/>
                  </a:cubicBezTo>
                  <a:lnTo>
                    <a:pt x="71" y="13366"/>
                  </a:lnTo>
                  <a:cubicBezTo>
                    <a:pt x="77" y="13360"/>
                    <a:pt x="89" y="13360"/>
                    <a:pt x="95" y="13354"/>
                  </a:cubicBezTo>
                  <a:cubicBezTo>
                    <a:pt x="107" y="13354"/>
                    <a:pt x="119" y="13354"/>
                    <a:pt x="136" y="13348"/>
                  </a:cubicBezTo>
                  <a:lnTo>
                    <a:pt x="178" y="13348"/>
                  </a:lnTo>
                  <a:cubicBezTo>
                    <a:pt x="278" y="13348"/>
                    <a:pt x="384" y="13378"/>
                    <a:pt x="502" y="13443"/>
                  </a:cubicBezTo>
                  <a:cubicBezTo>
                    <a:pt x="514" y="13449"/>
                    <a:pt x="526" y="13455"/>
                    <a:pt x="538" y="13461"/>
                  </a:cubicBezTo>
                  <a:cubicBezTo>
                    <a:pt x="703" y="13567"/>
                    <a:pt x="762" y="14382"/>
                    <a:pt x="880" y="14571"/>
                  </a:cubicBezTo>
                  <a:lnTo>
                    <a:pt x="5517" y="11754"/>
                  </a:lnTo>
                  <a:lnTo>
                    <a:pt x="12652" y="11890"/>
                  </a:lnTo>
                  <a:lnTo>
                    <a:pt x="6805" y="10974"/>
                  </a:lnTo>
                  <a:lnTo>
                    <a:pt x="9988" y="9037"/>
                  </a:lnTo>
                  <a:lnTo>
                    <a:pt x="16869" y="9645"/>
                  </a:lnTo>
                  <a:lnTo>
                    <a:pt x="16869" y="9645"/>
                  </a:lnTo>
                  <a:lnTo>
                    <a:pt x="11187" y="8310"/>
                  </a:lnTo>
                  <a:lnTo>
                    <a:pt x="14235" y="6456"/>
                  </a:lnTo>
                  <a:lnTo>
                    <a:pt x="20572" y="6456"/>
                  </a:lnTo>
                  <a:lnTo>
                    <a:pt x="15386" y="5759"/>
                  </a:lnTo>
                  <a:lnTo>
                    <a:pt x="18540" y="3845"/>
                  </a:lnTo>
                  <a:lnTo>
                    <a:pt x="23301" y="3845"/>
                  </a:lnTo>
                  <a:lnTo>
                    <a:pt x="19403" y="3320"/>
                  </a:lnTo>
                  <a:lnTo>
                    <a:pt x="24777" y="53"/>
                  </a:lnTo>
                  <a:lnTo>
                    <a:pt x="24777" y="53"/>
                  </a:lnTo>
                  <a:cubicBezTo>
                    <a:pt x="22757" y="1140"/>
                    <a:pt x="20885" y="2150"/>
                    <a:pt x="19096" y="3113"/>
                  </a:cubicBezTo>
                  <a:lnTo>
                    <a:pt x="189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6" name="Google Shape;4696;p55"/>
          <p:cNvGrpSpPr/>
          <p:nvPr/>
        </p:nvGrpSpPr>
        <p:grpSpPr>
          <a:xfrm flipH="1">
            <a:off x="8310537" y="825893"/>
            <a:ext cx="509569" cy="306732"/>
            <a:chOff x="5028350" y="1751100"/>
            <a:chExt cx="1007650" cy="606550"/>
          </a:xfrm>
        </p:grpSpPr>
        <p:sp>
          <p:nvSpPr>
            <p:cNvPr id="4697" name="Google Shape;4697;p55"/>
            <p:cNvSpPr/>
            <p:nvPr/>
          </p:nvSpPr>
          <p:spPr>
            <a:xfrm>
              <a:off x="5038525" y="1751100"/>
              <a:ext cx="480950" cy="318825"/>
            </a:xfrm>
            <a:custGeom>
              <a:avLst/>
              <a:gdLst/>
              <a:ahLst/>
              <a:cxnLst/>
              <a:rect l="l" t="t" r="r" b="b"/>
              <a:pathLst>
                <a:path w="19238" h="12753" extrusionOk="0">
                  <a:moveTo>
                    <a:pt x="7435" y="0"/>
                  </a:moveTo>
                  <a:cubicBezTo>
                    <a:pt x="7305" y="0"/>
                    <a:pt x="7192" y="18"/>
                    <a:pt x="7098" y="55"/>
                  </a:cubicBezTo>
                  <a:cubicBezTo>
                    <a:pt x="6755" y="183"/>
                    <a:pt x="6595" y="440"/>
                    <a:pt x="6595" y="794"/>
                  </a:cubicBezTo>
                  <a:lnTo>
                    <a:pt x="6595" y="2132"/>
                  </a:lnTo>
                  <a:cubicBezTo>
                    <a:pt x="6595" y="2860"/>
                    <a:pt x="7312" y="3984"/>
                    <a:pt x="8618" y="5119"/>
                  </a:cubicBezTo>
                  <a:cubicBezTo>
                    <a:pt x="9196" y="5632"/>
                    <a:pt x="9871" y="6178"/>
                    <a:pt x="10577" y="6735"/>
                  </a:cubicBezTo>
                  <a:cubicBezTo>
                    <a:pt x="10406" y="6649"/>
                    <a:pt x="10224" y="6574"/>
                    <a:pt x="10042" y="6489"/>
                  </a:cubicBezTo>
                  <a:cubicBezTo>
                    <a:pt x="6163" y="4741"/>
                    <a:pt x="2462" y="3595"/>
                    <a:pt x="889" y="3595"/>
                  </a:cubicBezTo>
                  <a:cubicBezTo>
                    <a:pt x="573" y="3595"/>
                    <a:pt x="343" y="3641"/>
                    <a:pt x="215" y="3738"/>
                  </a:cubicBezTo>
                  <a:cubicBezTo>
                    <a:pt x="65" y="3855"/>
                    <a:pt x="1" y="4005"/>
                    <a:pt x="11" y="4176"/>
                  </a:cubicBezTo>
                  <a:lnTo>
                    <a:pt x="11" y="5472"/>
                  </a:lnTo>
                  <a:cubicBezTo>
                    <a:pt x="1" y="5996"/>
                    <a:pt x="814" y="6778"/>
                    <a:pt x="2195" y="7570"/>
                  </a:cubicBezTo>
                  <a:cubicBezTo>
                    <a:pt x="2634" y="7827"/>
                    <a:pt x="3137" y="8084"/>
                    <a:pt x="3694" y="8341"/>
                  </a:cubicBezTo>
                  <a:cubicBezTo>
                    <a:pt x="7921" y="10250"/>
                    <a:pt x="14879" y="12753"/>
                    <a:pt x="16678" y="12753"/>
                  </a:cubicBezTo>
                  <a:cubicBezTo>
                    <a:pt x="16857" y="12753"/>
                    <a:pt x="16984" y="12728"/>
                    <a:pt x="17054" y="12676"/>
                  </a:cubicBezTo>
                  <a:cubicBezTo>
                    <a:pt x="17139" y="12623"/>
                    <a:pt x="17171" y="12548"/>
                    <a:pt x="17171" y="12451"/>
                  </a:cubicBezTo>
                  <a:lnTo>
                    <a:pt x="17182" y="11167"/>
                  </a:lnTo>
                  <a:cubicBezTo>
                    <a:pt x="17861" y="11519"/>
                    <a:pt x="18402" y="11720"/>
                    <a:pt x="18727" y="11720"/>
                  </a:cubicBezTo>
                  <a:cubicBezTo>
                    <a:pt x="18797" y="11720"/>
                    <a:pt x="18856" y="11710"/>
                    <a:pt x="18906" y="11691"/>
                  </a:cubicBezTo>
                  <a:cubicBezTo>
                    <a:pt x="19109" y="11616"/>
                    <a:pt x="19216" y="11456"/>
                    <a:pt x="19216" y="11220"/>
                  </a:cubicBezTo>
                  <a:lnTo>
                    <a:pt x="19216" y="9893"/>
                  </a:lnTo>
                  <a:cubicBezTo>
                    <a:pt x="19238" y="8940"/>
                    <a:pt x="17557" y="6767"/>
                    <a:pt x="14913" y="4465"/>
                  </a:cubicBezTo>
                  <a:cubicBezTo>
                    <a:pt x="13339" y="3095"/>
                    <a:pt x="11712" y="1928"/>
                    <a:pt x="10331" y="1126"/>
                  </a:cubicBezTo>
                  <a:cubicBezTo>
                    <a:pt x="9098" y="416"/>
                    <a:pt x="8064" y="0"/>
                    <a:pt x="7435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5"/>
            <p:cNvSpPr/>
            <p:nvPr/>
          </p:nvSpPr>
          <p:spPr>
            <a:xfrm>
              <a:off x="5203375" y="1770650"/>
              <a:ext cx="315575" cy="273500"/>
            </a:xfrm>
            <a:custGeom>
              <a:avLst/>
              <a:gdLst/>
              <a:ahLst/>
              <a:cxnLst/>
              <a:rect l="l" t="t" r="r" b="b"/>
              <a:pathLst>
                <a:path w="12623" h="10940" extrusionOk="0">
                  <a:moveTo>
                    <a:pt x="1" y="1"/>
                  </a:moveTo>
                  <a:lnTo>
                    <a:pt x="1" y="1350"/>
                  </a:lnTo>
                  <a:cubicBezTo>
                    <a:pt x="1" y="2078"/>
                    <a:pt x="718" y="3202"/>
                    <a:pt x="2024" y="4337"/>
                  </a:cubicBezTo>
                  <a:cubicBezTo>
                    <a:pt x="4144" y="6188"/>
                    <a:pt x="7419" y="8586"/>
                    <a:pt x="9732" y="9925"/>
                  </a:cubicBezTo>
                  <a:cubicBezTo>
                    <a:pt x="10804" y="10544"/>
                    <a:pt x="11677" y="10940"/>
                    <a:pt x="12129" y="10940"/>
                  </a:cubicBezTo>
                  <a:cubicBezTo>
                    <a:pt x="12201" y="10940"/>
                    <a:pt x="12262" y="10930"/>
                    <a:pt x="12312" y="10909"/>
                  </a:cubicBezTo>
                  <a:cubicBezTo>
                    <a:pt x="12515" y="10834"/>
                    <a:pt x="12611" y="10674"/>
                    <a:pt x="12622" y="10438"/>
                  </a:cubicBezTo>
                  <a:lnTo>
                    <a:pt x="12622" y="9100"/>
                  </a:lnTo>
                  <a:cubicBezTo>
                    <a:pt x="12622" y="9325"/>
                    <a:pt x="12526" y="9486"/>
                    <a:pt x="12322" y="9571"/>
                  </a:cubicBezTo>
                  <a:cubicBezTo>
                    <a:pt x="12274" y="9589"/>
                    <a:pt x="12216" y="9598"/>
                    <a:pt x="12149" y="9598"/>
                  </a:cubicBezTo>
                  <a:cubicBezTo>
                    <a:pt x="11695" y="9598"/>
                    <a:pt x="10824" y="9201"/>
                    <a:pt x="9742" y="8576"/>
                  </a:cubicBezTo>
                  <a:cubicBezTo>
                    <a:pt x="7419" y="7238"/>
                    <a:pt x="4144" y="4840"/>
                    <a:pt x="2024" y="2988"/>
                  </a:cubicBezTo>
                  <a:cubicBezTo>
                    <a:pt x="718" y="1853"/>
                    <a:pt x="1" y="7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5"/>
            <p:cNvSpPr/>
            <p:nvPr/>
          </p:nvSpPr>
          <p:spPr>
            <a:xfrm>
              <a:off x="5189725" y="1751100"/>
              <a:ext cx="347950" cy="259500"/>
            </a:xfrm>
            <a:custGeom>
              <a:avLst/>
              <a:gdLst/>
              <a:ahLst/>
              <a:cxnLst/>
              <a:rect l="l" t="t" r="r" b="b"/>
              <a:pathLst>
                <a:path w="13918" h="10380" extrusionOk="0">
                  <a:moveTo>
                    <a:pt x="1387" y="0"/>
                  </a:moveTo>
                  <a:cubicBezTo>
                    <a:pt x="1257" y="0"/>
                    <a:pt x="1144" y="18"/>
                    <a:pt x="1050" y="55"/>
                  </a:cubicBezTo>
                  <a:cubicBezTo>
                    <a:pt x="1" y="451"/>
                    <a:pt x="643" y="2089"/>
                    <a:pt x="2570" y="3770"/>
                  </a:cubicBezTo>
                  <a:cubicBezTo>
                    <a:pt x="4690" y="5622"/>
                    <a:pt x="7965" y="8020"/>
                    <a:pt x="10288" y="9358"/>
                  </a:cubicBezTo>
                  <a:cubicBezTo>
                    <a:pt x="11370" y="9983"/>
                    <a:pt x="12241" y="10380"/>
                    <a:pt x="12695" y="10380"/>
                  </a:cubicBezTo>
                  <a:cubicBezTo>
                    <a:pt x="12762" y="10380"/>
                    <a:pt x="12820" y="10371"/>
                    <a:pt x="12868" y="10353"/>
                  </a:cubicBezTo>
                  <a:cubicBezTo>
                    <a:pt x="13917" y="9946"/>
                    <a:pt x="12130" y="7313"/>
                    <a:pt x="8865" y="4465"/>
                  </a:cubicBezTo>
                  <a:cubicBezTo>
                    <a:pt x="7291" y="3095"/>
                    <a:pt x="5664" y="1928"/>
                    <a:pt x="4283" y="1126"/>
                  </a:cubicBezTo>
                  <a:cubicBezTo>
                    <a:pt x="3050" y="416"/>
                    <a:pt x="2016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5"/>
            <p:cNvSpPr/>
            <p:nvPr/>
          </p:nvSpPr>
          <p:spPr>
            <a:xfrm>
              <a:off x="5038525" y="1854150"/>
              <a:ext cx="429575" cy="215775"/>
            </a:xfrm>
            <a:custGeom>
              <a:avLst/>
              <a:gdLst/>
              <a:ahLst/>
              <a:cxnLst/>
              <a:rect l="l" t="t" r="r" b="b"/>
              <a:pathLst>
                <a:path w="17183" h="8631" extrusionOk="0">
                  <a:moveTo>
                    <a:pt x="17182" y="6981"/>
                  </a:moveTo>
                  <a:lnTo>
                    <a:pt x="17182" y="6986"/>
                  </a:lnTo>
                  <a:lnTo>
                    <a:pt x="17182" y="6986"/>
                  </a:lnTo>
                  <a:cubicBezTo>
                    <a:pt x="17182" y="6984"/>
                    <a:pt x="17182" y="6982"/>
                    <a:pt x="17182" y="6981"/>
                  </a:cubicBezTo>
                  <a:close/>
                  <a:moveTo>
                    <a:pt x="11" y="1"/>
                  </a:moveTo>
                  <a:lnTo>
                    <a:pt x="11" y="1350"/>
                  </a:lnTo>
                  <a:cubicBezTo>
                    <a:pt x="1" y="1874"/>
                    <a:pt x="814" y="2656"/>
                    <a:pt x="2195" y="3448"/>
                  </a:cubicBezTo>
                  <a:cubicBezTo>
                    <a:pt x="2634" y="3705"/>
                    <a:pt x="3137" y="3962"/>
                    <a:pt x="3694" y="4219"/>
                  </a:cubicBezTo>
                  <a:cubicBezTo>
                    <a:pt x="7921" y="6128"/>
                    <a:pt x="14879" y="8631"/>
                    <a:pt x="16678" y="8631"/>
                  </a:cubicBezTo>
                  <a:cubicBezTo>
                    <a:pt x="16857" y="8631"/>
                    <a:pt x="16984" y="8606"/>
                    <a:pt x="17054" y="8554"/>
                  </a:cubicBezTo>
                  <a:cubicBezTo>
                    <a:pt x="17139" y="8501"/>
                    <a:pt x="17171" y="8426"/>
                    <a:pt x="17171" y="8329"/>
                  </a:cubicBezTo>
                  <a:lnTo>
                    <a:pt x="17182" y="6986"/>
                  </a:lnTo>
                  <a:lnTo>
                    <a:pt x="17182" y="6986"/>
                  </a:lnTo>
                  <a:cubicBezTo>
                    <a:pt x="17181" y="7080"/>
                    <a:pt x="17138" y="7153"/>
                    <a:pt x="17064" y="7205"/>
                  </a:cubicBezTo>
                  <a:cubicBezTo>
                    <a:pt x="16993" y="7259"/>
                    <a:pt x="16862" y="7284"/>
                    <a:pt x="16680" y="7284"/>
                  </a:cubicBezTo>
                  <a:cubicBezTo>
                    <a:pt x="14862" y="7284"/>
                    <a:pt x="7926" y="4777"/>
                    <a:pt x="3694" y="2870"/>
                  </a:cubicBezTo>
                  <a:cubicBezTo>
                    <a:pt x="3137" y="2624"/>
                    <a:pt x="2645" y="2367"/>
                    <a:pt x="2195" y="2110"/>
                  </a:cubicBezTo>
                  <a:cubicBezTo>
                    <a:pt x="825" y="1318"/>
                    <a:pt x="11" y="52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5"/>
            <p:cNvSpPr/>
            <p:nvPr/>
          </p:nvSpPr>
          <p:spPr>
            <a:xfrm>
              <a:off x="5028350" y="1840950"/>
              <a:ext cx="449650" cy="195325"/>
            </a:xfrm>
            <a:custGeom>
              <a:avLst/>
              <a:gdLst/>
              <a:ahLst/>
              <a:cxnLst/>
              <a:rect l="l" t="t" r="r" b="b"/>
              <a:pathLst>
                <a:path w="17986" h="7813" extrusionOk="0">
                  <a:moveTo>
                    <a:pt x="1296" y="1"/>
                  </a:moveTo>
                  <a:cubicBezTo>
                    <a:pt x="980" y="1"/>
                    <a:pt x="750" y="47"/>
                    <a:pt x="622" y="144"/>
                  </a:cubicBezTo>
                  <a:cubicBezTo>
                    <a:pt x="1" y="604"/>
                    <a:pt x="846" y="1621"/>
                    <a:pt x="2602" y="2638"/>
                  </a:cubicBezTo>
                  <a:cubicBezTo>
                    <a:pt x="3052" y="2895"/>
                    <a:pt x="3544" y="3152"/>
                    <a:pt x="4101" y="3398"/>
                  </a:cubicBezTo>
                  <a:cubicBezTo>
                    <a:pt x="8333" y="5305"/>
                    <a:pt x="15269" y="7812"/>
                    <a:pt x="17087" y="7812"/>
                  </a:cubicBezTo>
                  <a:cubicBezTo>
                    <a:pt x="17269" y="7812"/>
                    <a:pt x="17400" y="7787"/>
                    <a:pt x="17471" y="7733"/>
                  </a:cubicBezTo>
                  <a:cubicBezTo>
                    <a:pt x="17985" y="7348"/>
                    <a:pt x="16743" y="6245"/>
                    <a:pt x="14453" y="4918"/>
                  </a:cubicBezTo>
                  <a:cubicBezTo>
                    <a:pt x="13339" y="4276"/>
                    <a:pt x="11969" y="3580"/>
                    <a:pt x="10449" y="2895"/>
                  </a:cubicBezTo>
                  <a:cubicBezTo>
                    <a:pt x="6570" y="1147"/>
                    <a:pt x="2869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5"/>
            <p:cNvSpPr/>
            <p:nvPr/>
          </p:nvSpPr>
          <p:spPr>
            <a:xfrm>
              <a:off x="5591450" y="1897250"/>
              <a:ext cx="77100" cy="76825"/>
            </a:xfrm>
            <a:custGeom>
              <a:avLst/>
              <a:gdLst/>
              <a:ahLst/>
              <a:cxnLst/>
              <a:rect l="l" t="t" r="r" b="b"/>
              <a:pathLst>
                <a:path w="3084" h="3073" extrusionOk="0">
                  <a:moveTo>
                    <a:pt x="1542" y="0"/>
                  </a:moveTo>
                  <a:cubicBezTo>
                    <a:pt x="696" y="0"/>
                    <a:pt x="0" y="686"/>
                    <a:pt x="0" y="1542"/>
                  </a:cubicBezTo>
                  <a:cubicBezTo>
                    <a:pt x="0" y="2388"/>
                    <a:pt x="696" y="3073"/>
                    <a:pt x="1542" y="3073"/>
                  </a:cubicBezTo>
                  <a:cubicBezTo>
                    <a:pt x="2398" y="3073"/>
                    <a:pt x="3083" y="2388"/>
                    <a:pt x="3083" y="1542"/>
                  </a:cubicBezTo>
                  <a:cubicBezTo>
                    <a:pt x="3083" y="686"/>
                    <a:pt x="2398" y="0"/>
                    <a:pt x="1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5"/>
            <p:cNvSpPr/>
            <p:nvPr/>
          </p:nvSpPr>
          <p:spPr>
            <a:xfrm>
              <a:off x="5180375" y="1927900"/>
              <a:ext cx="531250" cy="336625"/>
            </a:xfrm>
            <a:custGeom>
              <a:avLst/>
              <a:gdLst/>
              <a:ahLst/>
              <a:cxnLst/>
              <a:rect l="l" t="t" r="r" b="b"/>
              <a:pathLst>
                <a:path w="21250" h="13465" extrusionOk="0">
                  <a:moveTo>
                    <a:pt x="18860" y="1"/>
                  </a:moveTo>
                  <a:cubicBezTo>
                    <a:pt x="18804" y="1"/>
                    <a:pt x="18744" y="2"/>
                    <a:pt x="18681" y="6"/>
                  </a:cubicBezTo>
                  <a:cubicBezTo>
                    <a:pt x="18284" y="16"/>
                    <a:pt x="17974" y="113"/>
                    <a:pt x="17856" y="155"/>
                  </a:cubicBezTo>
                  <a:cubicBezTo>
                    <a:pt x="17771" y="177"/>
                    <a:pt x="17653" y="220"/>
                    <a:pt x="17567" y="262"/>
                  </a:cubicBezTo>
                  <a:cubicBezTo>
                    <a:pt x="17439" y="316"/>
                    <a:pt x="17267" y="402"/>
                    <a:pt x="17139" y="466"/>
                  </a:cubicBezTo>
                  <a:cubicBezTo>
                    <a:pt x="15747" y="1279"/>
                    <a:pt x="16454" y="1419"/>
                    <a:pt x="15608" y="2157"/>
                  </a:cubicBezTo>
                  <a:cubicBezTo>
                    <a:pt x="15565" y="2152"/>
                    <a:pt x="15501" y="2149"/>
                    <a:pt x="15426" y="2149"/>
                  </a:cubicBezTo>
                  <a:cubicBezTo>
                    <a:pt x="15351" y="2149"/>
                    <a:pt x="15266" y="2152"/>
                    <a:pt x="15180" y="2157"/>
                  </a:cubicBezTo>
                  <a:cubicBezTo>
                    <a:pt x="15084" y="2168"/>
                    <a:pt x="14923" y="2179"/>
                    <a:pt x="14698" y="2211"/>
                  </a:cubicBezTo>
                  <a:cubicBezTo>
                    <a:pt x="14570" y="2232"/>
                    <a:pt x="14356" y="2275"/>
                    <a:pt x="14195" y="2329"/>
                  </a:cubicBezTo>
                  <a:cubicBezTo>
                    <a:pt x="13938" y="2393"/>
                    <a:pt x="13167" y="2607"/>
                    <a:pt x="12225" y="3228"/>
                  </a:cubicBezTo>
                  <a:cubicBezTo>
                    <a:pt x="12108" y="3303"/>
                    <a:pt x="11936" y="3431"/>
                    <a:pt x="11840" y="3517"/>
                  </a:cubicBezTo>
                  <a:cubicBezTo>
                    <a:pt x="11669" y="3645"/>
                    <a:pt x="11605" y="3709"/>
                    <a:pt x="11412" y="3891"/>
                  </a:cubicBezTo>
                  <a:cubicBezTo>
                    <a:pt x="11380" y="3924"/>
                    <a:pt x="11251" y="4041"/>
                    <a:pt x="11101" y="4223"/>
                  </a:cubicBezTo>
                  <a:cubicBezTo>
                    <a:pt x="11016" y="4320"/>
                    <a:pt x="10919" y="4459"/>
                    <a:pt x="10855" y="4555"/>
                  </a:cubicBezTo>
                  <a:cubicBezTo>
                    <a:pt x="10802" y="4619"/>
                    <a:pt x="10748" y="4716"/>
                    <a:pt x="10705" y="4780"/>
                  </a:cubicBezTo>
                  <a:cubicBezTo>
                    <a:pt x="10673" y="4833"/>
                    <a:pt x="10630" y="4908"/>
                    <a:pt x="10609" y="4962"/>
                  </a:cubicBezTo>
                  <a:cubicBezTo>
                    <a:pt x="10566" y="5048"/>
                    <a:pt x="10513" y="5155"/>
                    <a:pt x="10480" y="5240"/>
                  </a:cubicBezTo>
                  <a:cubicBezTo>
                    <a:pt x="10438" y="5337"/>
                    <a:pt x="10395" y="5465"/>
                    <a:pt x="10363" y="5572"/>
                  </a:cubicBezTo>
                  <a:cubicBezTo>
                    <a:pt x="10363" y="5583"/>
                    <a:pt x="10363" y="5594"/>
                    <a:pt x="10352" y="5604"/>
                  </a:cubicBezTo>
                  <a:cubicBezTo>
                    <a:pt x="9956" y="5861"/>
                    <a:pt x="9303" y="6279"/>
                    <a:pt x="8896" y="6546"/>
                  </a:cubicBezTo>
                  <a:cubicBezTo>
                    <a:pt x="8457" y="6835"/>
                    <a:pt x="7644" y="7371"/>
                    <a:pt x="7076" y="7745"/>
                  </a:cubicBezTo>
                  <a:cubicBezTo>
                    <a:pt x="6327" y="8270"/>
                    <a:pt x="6145" y="8388"/>
                    <a:pt x="5438" y="8891"/>
                  </a:cubicBezTo>
                  <a:cubicBezTo>
                    <a:pt x="5203" y="9062"/>
                    <a:pt x="4732" y="9405"/>
                    <a:pt x="4475" y="9597"/>
                  </a:cubicBezTo>
                  <a:cubicBezTo>
                    <a:pt x="4346" y="9704"/>
                    <a:pt x="1456" y="11503"/>
                    <a:pt x="1167" y="11749"/>
                  </a:cubicBezTo>
                  <a:cubicBezTo>
                    <a:pt x="1007" y="11888"/>
                    <a:pt x="739" y="12124"/>
                    <a:pt x="482" y="12391"/>
                  </a:cubicBezTo>
                  <a:cubicBezTo>
                    <a:pt x="257" y="12627"/>
                    <a:pt x="150" y="12787"/>
                    <a:pt x="129" y="12841"/>
                  </a:cubicBezTo>
                  <a:cubicBezTo>
                    <a:pt x="64" y="12937"/>
                    <a:pt x="43" y="13001"/>
                    <a:pt x="32" y="13034"/>
                  </a:cubicBezTo>
                  <a:cubicBezTo>
                    <a:pt x="22" y="13044"/>
                    <a:pt x="22" y="13076"/>
                    <a:pt x="11" y="13087"/>
                  </a:cubicBezTo>
                  <a:cubicBezTo>
                    <a:pt x="11" y="13119"/>
                    <a:pt x="0" y="13151"/>
                    <a:pt x="0" y="13183"/>
                  </a:cubicBezTo>
                  <a:cubicBezTo>
                    <a:pt x="0" y="13237"/>
                    <a:pt x="22" y="13280"/>
                    <a:pt x="43" y="13323"/>
                  </a:cubicBezTo>
                  <a:cubicBezTo>
                    <a:pt x="86" y="13387"/>
                    <a:pt x="139" y="13408"/>
                    <a:pt x="161" y="13419"/>
                  </a:cubicBezTo>
                  <a:cubicBezTo>
                    <a:pt x="236" y="13451"/>
                    <a:pt x="289" y="13451"/>
                    <a:pt x="407" y="13462"/>
                  </a:cubicBezTo>
                  <a:cubicBezTo>
                    <a:pt x="426" y="13464"/>
                    <a:pt x="446" y="13465"/>
                    <a:pt x="465" y="13465"/>
                  </a:cubicBezTo>
                  <a:cubicBezTo>
                    <a:pt x="541" y="13465"/>
                    <a:pt x="617" y="13451"/>
                    <a:pt x="685" y="13451"/>
                  </a:cubicBezTo>
                  <a:cubicBezTo>
                    <a:pt x="846" y="13430"/>
                    <a:pt x="1049" y="13376"/>
                    <a:pt x="1210" y="13333"/>
                  </a:cubicBezTo>
                  <a:cubicBezTo>
                    <a:pt x="1328" y="13301"/>
                    <a:pt x="1488" y="13248"/>
                    <a:pt x="1606" y="13215"/>
                  </a:cubicBezTo>
                  <a:cubicBezTo>
                    <a:pt x="1842" y="13141"/>
                    <a:pt x="2216" y="13001"/>
                    <a:pt x="2484" y="12894"/>
                  </a:cubicBezTo>
                  <a:cubicBezTo>
                    <a:pt x="2655" y="12830"/>
                    <a:pt x="6049" y="10978"/>
                    <a:pt x="7719" y="10165"/>
                  </a:cubicBezTo>
                  <a:cubicBezTo>
                    <a:pt x="9078" y="9501"/>
                    <a:pt x="10331" y="8859"/>
                    <a:pt x="11808" y="8088"/>
                  </a:cubicBezTo>
                  <a:cubicBezTo>
                    <a:pt x="12022" y="8141"/>
                    <a:pt x="12033" y="8141"/>
                    <a:pt x="12268" y="8173"/>
                  </a:cubicBezTo>
                  <a:cubicBezTo>
                    <a:pt x="12370" y="8188"/>
                    <a:pt x="12495" y="8194"/>
                    <a:pt x="12617" y="8194"/>
                  </a:cubicBezTo>
                  <a:cubicBezTo>
                    <a:pt x="12765" y="8194"/>
                    <a:pt x="12908" y="8185"/>
                    <a:pt x="12996" y="8173"/>
                  </a:cubicBezTo>
                  <a:cubicBezTo>
                    <a:pt x="13114" y="8163"/>
                    <a:pt x="13285" y="8141"/>
                    <a:pt x="13403" y="8120"/>
                  </a:cubicBezTo>
                  <a:cubicBezTo>
                    <a:pt x="13638" y="8077"/>
                    <a:pt x="13820" y="8024"/>
                    <a:pt x="13831" y="8013"/>
                  </a:cubicBezTo>
                  <a:cubicBezTo>
                    <a:pt x="14077" y="7949"/>
                    <a:pt x="14152" y="7917"/>
                    <a:pt x="14356" y="7831"/>
                  </a:cubicBezTo>
                  <a:cubicBezTo>
                    <a:pt x="14473" y="7788"/>
                    <a:pt x="14666" y="7702"/>
                    <a:pt x="14795" y="7638"/>
                  </a:cubicBezTo>
                  <a:cubicBezTo>
                    <a:pt x="15169" y="7445"/>
                    <a:pt x="15512" y="7231"/>
                    <a:pt x="15694" y="7092"/>
                  </a:cubicBezTo>
                  <a:cubicBezTo>
                    <a:pt x="15801" y="7028"/>
                    <a:pt x="15961" y="6910"/>
                    <a:pt x="16154" y="6750"/>
                  </a:cubicBezTo>
                  <a:cubicBezTo>
                    <a:pt x="16347" y="6578"/>
                    <a:pt x="16465" y="6461"/>
                    <a:pt x="16561" y="6364"/>
                  </a:cubicBezTo>
                  <a:cubicBezTo>
                    <a:pt x="16604" y="6332"/>
                    <a:pt x="16743" y="6182"/>
                    <a:pt x="16914" y="5979"/>
                  </a:cubicBezTo>
                  <a:cubicBezTo>
                    <a:pt x="17043" y="5818"/>
                    <a:pt x="17128" y="5690"/>
                    <a:pt x="17193" y="5583"/>
                  </a:cubicBezTo>
                  <a:cubicBezTo>
                    <a:pt x="17225" y="5540"/>
                    <a:pt x="17257" y="5486"/>
                    <a:pt x="17289" y="5444"/>
                  </a:cubicBezTo>
                  <a:cubicBezTo>
                    <a:pt x="17321" y="5379"/>
                    <a:pt x="17364" y="5304"/>
                    <a:pt x="17396" y="5240"/>
                  </a:cubicBezTo>
                  <a:cubicBezTo>
                    <a:pt x="17667" y="5144"/>
                    <a:pt x="17854" y="5118"/>
                    <a:pt x="18005" y="5118"/>
                  </a:cubicBezTo>
                  <a:cubicBezTo>
                    <a:pt x="18193" y="5118"/>
                    <a:pt x="18327" y="5159"/>
                    <a:pt x="18498" y="5159"/>
                  </a:cubicBezTo>
                  <a:cubicBezTo>
                    <a:pt x="18729" y="5159"/>
                    <a:pt x="19028" y="5085"/>
                    <a:pt x="19623" y="4737"/>
                  </a:cubicBezTo>
                  <a:cubicBezTo>
                    <a:pt x="19826" y="4609"/>
                    <a:pt x="19954" y="4523"/>
                    <a:pt x="20136" y="4373"/>
                  </a:cubicBezTo>
                  <a:cubicBezTo>
                    <a:pt x="20329" y="4213"/>
                    <a:pt x="20511" y="4009"/>
                    <a:pt x="20533" y="3988"/>
                  </a:cubicBezTo>
                  <a:cubicBezTo>
                    <a:pt x="20607" y="3881"/>
                    <a:pt x="20715" y="3742"/>
                    <a:pt x="20789" y="3635"/>
                  </a:cubicBezTo>
                  <a:cubicBezTo>
                    <a:pt x="20843" y="3560"/>
                    <a:pt x="20907" y="3442"/>
                    <a:pt x="20950" y="3356"/>
                  </a:cubicBezTo>
                  <a:cubicBezTo>
                    <a:pt x="20950" y="3356"/>
                    <a:pt x="21068" y="3131"/>
                    <a:pt x="21153" y="2832"/>
                  </a:cubicBezTo>
                  <a:cubicBezTo>
                    <a:pt x="21250" y="2457"/>
                    <a:pt x="21239" y="2157"/>
                    <a:pt x="21239" y="2125"/>
                  </a:cubicBezTo>
                  <a:cubicBezTo>
                    <a:pt x="21239" y="2082"/>
                    <a:pt x="21239" y="2029"/>
                    <a:pt x="21228" y="1986"/>
                  </a:cubicBezTo>
                  <a:cubicBezTo>
                    <a:pt x="21218" y="1815"/>
                    <a:pt x="21218" y="1815"/>
                    <a:pt x="21196" y="1740"/>
                  </a:cubicBezTo>
                  <a:cubicBezTo>
                    <a:pt x="21153" y="1547"/>
                    <a:pt x="21121" y="1451"/>
                    <a:pt x="21078" y="1344"/>
                  </a:cubicBezTo>
                  <a:cubicBezTo>
                    <a:pt x="21078" y="1344"/>
                    <a:pt x="21046" y="1269"/>
                    <a:pt x="20993" y="1172"/>
                  </a:cubicBezTo>
                  <a:cubicBezTo>
                    <a:pt x="20961" y="1119"/>
                    <a:pt x="20961" y="1119"/>
                    <a:pt x="20897" y="1012"/>
                  </a:cubicBezTo>
                  <a:cubicBezTo>
                    <a:pt x="20854" y="937"/>
                    <a:pt x="20768" y="830"/>
                    <a:pt x="20725" y="787"/>
                  </a:cubicBezTo>
                  <a:cubicBezTo>
                    <a:pt x="20682" y="744"/>
                    <a:pt x="20629" y="680"/>
                    <a:pt x="20586" y="637"/>
                  </a:cubicBezTo>
                  <a:cubicBezTo>
                    <a:pt x="20554" y="616"/>
                    <a:pt x="20522" y="584"/>
                    <a:pt x="20490" y="551"/>
                  </a:cubicBezTo>
                  <a:cubicBezTo>
                    <a:pt x="20458" y="530"/>
                    <a:pt x="20415" y="487"/>
                    <a:pt x="20383" y="466"/>
                  </a:cubicBezTo>
                  <a:cubicBezTo>
                    <a:pt x="20308" y="423"/>
                    <a:pt x="20222" y="359"/>
                    <a:pt x="20147" y="316"/>
                  </a:cubicBezTo>
                  <a:cubicBezTo>
                    <a:pt x="20072" y="273"/>
                    <a:pt x="19954" y="230"/>
                    <a:pt x="19880" y="188"/>
                  </a:cubicBezTo>
                  <a:cubicBezTo>
                    <a:pt x="19826" y="166"/>
                    <a:pt x="19772" y="155"/>
                    <a:pt x="19719" y="134"/>
                  </a:cubicBezTo>
                  <a:cubicBezTo>
                    <a:pt x="19623" y="102"/>
                    <a:pt x="19483" y="70"/>
                    <a:pt x="19387" y="48"/>
                  </a:cubicBezTo>
                  <a:cubicBezTo>
                    <a:pt x="19342" y="39"/>
                    <a:pt x="19148" y="1"/>
                    <a:pt x="18860" y="1"/>
                  </a:cubicBez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5"/>
            <p:cNvSpPr/>
            <p:nvPr/>
          </p:nvSpPr>
          <p:spPr>
            <a:xfrm>
              <a:off x="5608850" y="1927900"/>
              <a:ext cx="102775" cy="118450"/>
            </a:xfrm>
            <a:custGeom>
              <a:avLst/>
              <a:gdLst/>
              <a:ahLst/>
              <a:cxnLst/>
              <a:rect l="l" t="t" r="r" b="b"/>
              <a:pathLst>
                <a:path w="4111" h="4738" extrusionOk="0">
                  <a:moveTo>
                    <a:pt x="62" y="435"/>
                  </a:moveTo>
                  <a:cubicBezTo>
                    <a:pt x="41" y="445"/>
                    <a:pt x="20" y="455"/>
                    <a:pt x="0" y="466"/>
                  </a:cubicBezTo>
                  <a:cubicBezTo>
                    <a:pt x="20" y="456"/>
                    <a:pt x="40" y="446"/>
                    <a:pt x="62" y="435"/>
                  </a:cubicBezTo>
                  <a:close/>
                  <a:moveTo>
                    <a:pt x="1721" y="1"/>
                  </a:moveTo>
                  <a:cubicBezTo>
                    <a:pt x="1665" y="1"/>
                    <a:pt x="1605" y="2"/>
                    <a:pt x="1542" y="6"/>
                  </a:cubicBezTo>
                  <a:cubicBezTo>
                    <a:pt x="1145" y="16"/>
                    <a:pt x="835" y="113"/>
                    <a:pt x="717" y="155"/>
                  </a:cubicBezTo>
                  <a:cubicBezTo>
                    <a:pt x="632" y="177"/>
                    <a:pt x="514" y="220"/>
                    <a:pt x="428" y="262"/>
                  </a:cubicBezTo>
                  <a:cubicBezTo>
                    <a:pt x="319" y="308"/>
                    <a:pt x="180" y="376"/>
                    <a:pt x="62" y="435"/>
                  </a:cubicBezTo>
                  <a:lnTo>
                    <a:pt x="62" y="435"/>
                  </a:lnTo>
                  <a:cubicBezTo>
                    <a:pt x="179" y="382"/>
                    <a:pt x="311" y="355"/>
                    <a:pt x="454" y="355"/>
                  </a:cubicBezTo>
                  <a:cubicBezTo>
                    <a:pt x="684" y="355"/>
                    <a:pt x="943" y="425"/>
                    <a:pt x="1220" y="573"/>
                  </a:cubicBezTo>
                  <a:cubicBezTo>
                    <a:pt x="2184" y="1119"/>
                    <a:pt x="2976" y="2457"/>
                    <a:pt x="2987" y="3581"/>
                  </a:cubicBezTo>
                  <a:cubicBezTo>
                    <a:pt x="2997" y="4127"/>
                    <a:pt x="2819" y="4515"/>
                    <a:pt x="2519" y="4715"/>
                  </a:cubicBezTo>
                  <a:lnTo>
                    <a:pt x="2519" y="4715"/>
                  </a:lnTo>
                  <a:cubicBezTo>
                    <a:pt x="2702" y="4598"/>
                    <a:pt x="2826" y="4514"/>
                    <a:pt x="2997" y="4373"/>
                  </a:cubicBezTo>
                  <a:cubicBezTo>
                    <a:pt x="3190" y="4213"/>
                    <a:pt x="3372" y="4009"/>
                    <a:pt x="3394" y="3988"/>
                  </a:cubicBezTo>
                  <a:cubicBezTo>
                    <a:pt x="3468" y="3881"/>
                    <a:pt x="3576" y="3742"/>
                    <a:pt x="3650" y="3635"/>
                  </a:cubicBezTo>
                  <a:cubicBezTo>
                    <a:pt x="3704" y="3560"/>
                    <a:pt x="3768" y="3442"/>
                    <a:pt x="3811" y="3356"/>
                  </a:cubicBezTo>
                  <a:cubicBezTo>
                    <a:pt x="3811" y="3356"/>
                    <a:pt x="3929" y="3131"/>
                    <a:pt x="4014" y="2832"/>
                  </a:cubicBezTo>
                  <a:cubicBezTo>
                    <a:pt x="4111" y="2457"/>
                    <a:pt x="4100" y="2157"/>
                    <a:pt x="4100" y="2125"/>
                  </a:cubicBezTo>
                  <a:cubicBezTo>
                    <a:pt x="4100" y="2082"/>
                    <a:pt x="4100" y="2029"/>
                    <a:pt x="4089" y="1986"/>
                  </a:cubicBezTo>
                  <a:cubicBezTo>
                    <a:pt x="4079" y="1815"/>
                    <a:pt x="4079" y="1815"/>
                    <a:pt x="4057" y="1740"/>
                  </a:cubicBezTo>
                  <a:cubicBezTo>
                    <a:pt x="4014" y="1547"/>
                    <a:pt x="3982" y="1451"/>
                    <a:pt x="3939" y="1344"/>
                  </a:cubicBezTo>
                  <a:cubicBezTo>
                    <a:pt x="3939" y="1344"/>
                    <a:pt x="3907" y="1269"/>
                    <a:pt x="3854" y="1172"/>
                  </a:cubicBezTo>
                  <a:cubicBezTo>
                    <a:pt x="3822" y="1119"/>
                    <a:pt x="3822" y="1119"/>
                    <a:pt x="3768" y="1012"/>
                  </a:cubicBezTo>
                  <a:cubicBezTo>
                    <a:pt x="3715" y="937"/>
                    <a:pt x="3629" y="830"/>
                    <a:pt x="3586" y="787"/>
                  </a:cubicBezTo>
                  <a:cubicBezTo>
                    <a:pt x="3543" y="744"/>
                    <a:pt x="3490" y="680"/>
                    <a:pt x="3447" y="637"/>
                  </a:cubicBezTo>
                  <a:cubicBezTo>
                    <a:pt x="3415" y="616"/>
                    <a:pt x="3383" y="584"/>
                    <a:pt x="3351" y="551"/>
                  </a:cubicBezTo>
                  <a:cubicBezTo>
                    <a:pt x="3319" y="530"/>
                    <a:pt x="3276" y="487"/>
                    <a:pt x="3244" y="466"/>
                  </a:cubicBezTo>
                  <a:cubicBezTo>
                    <a:pt x="3169" y="423"/>
                    <a:pt x="3083" y="359"/>
                    <a:pt x="3008" y="316"/>
                  </a:cubicBezTo>
                  <a:cubicBezTo>
                    <a:pt x="2933" y="273"/>
                    <a:pt x="2815" y="230"/>
                    <a:pt x="2741" y="188"/>
                  </a:cubicBezTo>
                  <a:cubicBezTo>
                    <a:pt x="2698" y="166"/>
                    <a:pt x="2633" y="155"/>
                    <a:pt x="2580" y="134"/>
                  </a:cubicBezTo>
                  <a:cubicBezTo>
                    <a:pt x="2484" y="102"/>
                    <a:pt x="2344" y="70"/>
                    <a:pt x="2248" y="48"/>
                  </a:cubicBezTo>
                  <a:cubicBezTo>
                    <a:pt x="2203" y="39"/>
                    <a:pt x="2009" y="1"/>
                    <a:pt x="1721" y="1"/>
                  </a:cubicBezTo>
                  <a:close/>
                  <a:moveTo>
                    <a:pt x="2519" y="4715"/>
                  </a:moveTo>
                  <a:cubicBezTo>
                    <a:pt x="2507" y="4722"/>
                    <a:pt x="2496" y="4730"/>
                    <a:pt x="2484" y="4737"/>
                  </a:cubicBezTo>
                  <a:cubicBezTo>
                    <a:pt x="2496" y="4730"/>
                    <a:pt x="2507" y="4722"/>
                    <a:pt x="2519" y="4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5"/>
            <p:cNvSpPr/>
            <p:nvPr/>
          </p:nvSpPr>
          <p:spPr>
            <a:xfrm>
              <a:off x="5567100" y="1936775"/>
              <a:ext cx="116700" cy="123475"/>
            </a:xfrm>
            <a:custGeom>
              <a:avLst/>
              <a:gdLst/>
              <a:ahLst/>
              <a:cxnLst/>
              <a:rect l="l" t="t" r="r" b="b"/>
              <a:pathLst>
                <a:path w="4668" h="4939" extrusionOk="0">
                  <a:moveTo>
                    <a:pt x="2124" y="0"/>
                  </a:moveTo>
                  <a:cubicBezTo>
                    <a:pt x="1955" y="0"/>
                    <a:pt x="1802" y="38"/>
                    <a:pt x="1670" y="111"/>
                  </a:cubicBezTo>
                  <a:cubicBezTo>
                    <a:pt x="214" y="967"/>
                    <a:pt x="1060" y="1074"/>
                    <a:pt x="0" y="1909"/>
                  </a:cubicBezTo>
                  <a:cubicBezTo>
                    <a:pt x="97" y="1854"/>
                    <a:pt x="209" y="1824"/>
                    <a:pt x="331" y="1824"/>
                  </a:cubicBezTo>
                  <a:cubicBezTo>
                    <a:pt x="492" y="1824"/>
                    <a:pt x="673" y="1875"/>
                    <a:pt x="867" y="1984"/>
                  </a:cubicBezTo>
                  <a:cubicBezTo>
                    <a:pt x="1552" y="2370"/>
                    <a:pt x="2120" y="3322"/>
                    <a:pt x="2130" y="4125"/>
                  </a:cubicBezTo>
                  <a:cubicBezTo>
                    <a:pt x="2130" y="4521"/>
                    <a:pt x="1991" y="4810"/>
                    <a:pt x="1766" y="4939"/>
                  </a:cubicBezTo>
                  <a:cubicBezTo>
                    <a:pt x="2124" y="4794"/>
                    <a:pt x="2353" y="4756"/>
                    <a:pt x="2531" y="4756"/>
                  </a:cubicBezTo>
                  <a:cubicBezTo>
                    <a:pt x="2721" y="4756"/>
                    <a:pt x="2854" y="4799"/>
                    <a:pt x="3029" y="4799"/>
                  </a:cubicBezTo>
                  <a:cubicBezTo>
                    <a:pt x="3259" y="4799"/>
                    <a:pt x="3559" y="4725"/>
                    <a:pt x="4154" y="4382"/>
                  </a:cubicBezTo>
                  <a:cubicBezTo>
                    <a:pt x="4475" y="4189"/>
                    <a:pt x="4667" y="3793"/>
                    <a:pt x="4657" y="3226"/>
                  </a:cubicBezTo>
                  <a:cubicBezTo>
                    <a:pt x="4646" y="2102"/>
                    <a:pt x="3854" y="764"/>
                    <a:pt x="2890" y="218"/>
                  </a:cubicBezTo>
                  <a:cubicBezTo>
                    <a:pt x="2613" y="70"/>
                    <a:pt x="2354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5"/>
            <p:cNvSpPr/>
            <p:nvPr/>
          </p:nvSpPr>
          <p:spPr>
            <a:xfrm>
              <a:off x="5437300" y="1981700"/>
              <a:ext cx="183075" cy="151050"/>
            </a:xfrm>
            <a:custGeom>
              <a:avLst/>
              <a:gdLst/>
              <a:ahLst/>
              <a:cxnLst/>
              <a:rect l="l" t="t" r="r" b="b"/>
              <a:pathLst>
                <a:path w="7323" h="6042" extrusionOk="0">
                  <a:moveTo>
                    <a:pt x="13" y="3720"/>
                  </a:moveTo>
                  <a:cubicBezTo>
                    <a:pt x="8" y="3741"/>
                    <a:pt x="4" y="3762"/>
                    <a:pt x="0" y="3784"/>
                  </a:cubicBezTo>
                  <a:cubicBezTo>
                    <a:pt x="4" y="3764"/>
                    <a:pt x="8" y="3743"/>
                    <a:pt x="13" y="3720"/>
                  </a:cubicBezTo>
                  <a:close/>
                  <a:moveTo>
                    <a:pt x="1188" y="5839"/>
                  </a:moveTo>
                  <a:lnTo>
                    <a:pt x="1188" y="5839"/>
                  </a:lnTo>
                  <a:cubicBezTo>
                    <a:pt x="1210" y="5848"/>
                    <a:pt x="1232" y="5855"/>
                    <a:pt x="1253" y="5861"/>
                  </a:cubicBezTo>
                  <a:lnTo>
                    <a:pt x="1253" y="5861"/>
                  </a:lnTo>
                  <a:cubicBezTo>
                    <a:pt x="1231" y="5854"/>
                    <a:pt x="1209" y="5846"/>
                    <a:pt x="1188" y="5839"/>
                  </a:cubicBezTo>
                  <a:close/>
                  <a:moveTo>
                    <a:pt x="5089" y="0"/>
                  </a:moveTo>
                  <a:cubicBezTo>
                    <a:pt x="5030" y="0"/>
                    <a:pt x="4967" y="2"/>
                    <a:pt x="4903" y="5"/>
                  </a:cubicBezTo>
                  <a:cubicBezTo>
                    <a:pt x="4807" y="16"/>
                    <a:pt x="4646" y="27"/>
                    <a:pt x="4421" y="59"/>
                  </a:cubicBezTo>
                  <a:cubicBezTo>
                    <a:pt x="4293" y="80"/>
                    <a:pt x="4079" y="123"/>
                    <a:pt x="3918" y="177"/>
                  </a:cubicBezTo>
                  <a:cubicBezTo>
                    <a:pt x="3661" y="241"/>
                    <a:pt x="2890" y="455"/>
                    <a:pt x="1959" y="1076"/>
                  </a:cubicBezTo>
                  <a:cubicBezTo>
                    <a:pt x="1831" y="1151"/>
                    <a:pt x="1659" y="1279"/>
                    <a:pt x="1563" y="1365"/>
                  </a:cubicBezTo>
                  <a:cubicBezTo>
                    <a:pt x="1392" y="1493"/>
                    <a:pt x="1328" y="1557"/>
                    <a:pt x="1135" y="1739"/>
                  </a:cubicBezTo>
                  <a:cubicBezTo>
                    <a:pt x="1103" y="1772"/>
                    <a:pt x="974" y="1889"/>
                    <a:pt x="824" y="2071"/>
                  </a:cubicBezTo>
                  <a:cubicBezTo>
                    <a:pt x="749" y="2168"/>
                    <a:pt x="642" y="2307"/>
                    <a:pt x="578" y="2403"/>
                  </a:cubicBezTo>
                  <a:cubicBezTo>
                    <a:pt x="525" y="2467"/>
                    <a:pt x="471" y="2564"/>
                    <a:pt x="428" y="2628"/>
                  </a:cubicBezTo>
                  <a:cubicBezTo>
                    <a:pt x="396" y="2681"/>
                    <a:pt x="364" y="2756"/>
                    <a:pt x="332" y="2810"/>
                  </a:cubicBezTo>
                  <a:cubicBezTo>
                    <a:pt x="289" y="2896"/>
                    <a:pt x="236" y="3003"/>
                    <a:pt x="203" y="3088"/>
                  </a:cubicBezTo>
                  <a:cubicBezTo>
                    <a:pt x="161" y="3185"/>
                    <a:pt x="118" y="3313"/>
                    <a:pt x="86" y="3420"/>
                  </a:cubicBezTo>
                  <a:cubicBezTo>
                    <a:pt x="60" y="3507"/>
                    <a:pt x="34" y="3623"/>
                    <a:pt x="13" y="3720"/>
                  </a:cubicBezTo>
                  <a:lnTo>
                    <a:pt x="13" y="3720"/>
                  </a:lnTo>
                  <a:cubicBezTo>
                    <a:pt x="86" y="3416"/>
                    <a:pt x="290" y="3242"/>
                    <a:pt x="560" y="3242"/>
                  </a:cubicBezTo>
                  <a:cubicBezTo>
                    <a:pt x="695" y="3242"/>
                    <a:pt x="846" y="3285"/>
                    <a:pt x="1006" y="3377"/>
                  </a:cubicBezTo>
                  <a:cubicBezTo>
                    <a:pt x="1574" y="3688"/>
                    <a:pt x="2045" y="4480"/>
                    <a:pt x="2055" y="5144"/>
                  </a:cubicBezTo>
                  <a:cubicBezTo>
                    <a:pt x="2055" y="5621"/>
                    <a:pt x="1818" y="5895"/>
                    <a:pt x="1473" y="5895"/>
                  </a:cubicBezTo>
                  <a:cubicBezTo>
                    <a:pt x="1404" y="5895"/>
                    <a:pt x="1330" y="5884"/>
                    <a:pt x="1253" y="5861"/>
                  </a:cubicBezTo>
                  <a:lnTo>
                    <a:pt x="1253" y="5861"/>
                  </a:lnTo>
                  <a:cubicBezTo>
                    <a:pt x="1338" y="5889"/>
                    <a:pt x="1434" y="5919"/>
                    <a:pt x="1509" y="5936"/>
                  </a:cubicBezTo>
                  <a:cubicBezTo>
                    <a:pt x="1745" y="5989"/>
                    <a:pt x="1745" y="5989"/>
                    <a:pt x="1991" y="6021"/>
                  </a:cubicBezTo>
                  <a:cubicBezTo>
                    <a:pt x="2093" y="6036"/>
                    <a:pt x="2218" y="6042"/>
                    <a:pt x="2340" y="6042"/>
                  </a:cubicBezTo>
                  <a:cubicBezTo>
                    <a:pt x="2488" y="6042"/>
                    <a:pt x="2631" y="6033"/>
                    <a:pt x="2719" y="6021"/>
                  </a:cubicBezTo>
                  <a:cubicBezTo>
                    <a:pt x="2837" y="6011"/>
                    <a:pt x="3008" y="5989"/>
                    <a:pt x="3126" y="5968"/>
                  </a:cubicBezTo>
                  <a:cubicBezTo>
                    <a:pt x="3361" y="5925"/>
                    <a:pt x="3543" y="5872"/>
                    <a:pt x="3554" y="5861"/>
                  </a:cubicBezTo>
                  <a:cubicBezTo>
                    <a:pt x="3800" y="5797"/>
                    <a:pt x="3875" y="5765"/>
                    <a:pt x="4079" y="5679"/>
                  </a:cubicBezTo>
                  <a:cubicBezTo>
                    <a:pt x="4196" y="5636"/>
                    <a:pt x="4389" y="5550"/>
                    <a:pt x="4518" y="5486"/>
                  </a:cubicBezTo>
                  <a:cubicBezTo>
                    <a:pt x="4892" y="5293"/>
                    <a:pt x="5235" y="5079"/>
                    <a:pt x="5417" y="4940"/>
                  </a:cubicBezTo>
                  <a:cubicBezTo>
                    <a:pt x="5524" y="4876"/>
                    <a:pt x="5684" y="4758"/>
                    <a:pt x="5877" y="4598"/>
                  </a:cubicBezTo>
                  <a:cubicBezTo>
                    <a:pt x="6070" y="4426"/>
                    <a:pt x="6188" y="4309"/>
                    <a:pt x="6284" y="4212"/>
                  </a:cubicBezTo>
                  <a:cubicBezTo>
                    <a:pt x="6327" y="4180"/>
                    <a:pt x="6466" y="4030"/>
                    <a:pt x="6637" y="3827"/>
                  </a:cubicBezTo>
                  <a:cubicBezTo>
                    <a:pt x="6766" y="3666"/>
                    <a:pt x="6851" y="3538"/>
                    <a:pt x="6916" y="3431"/>
                  </a:cubicBezTo>
                  <a:cubicBezTo>
                    <a:pt x="6948" y="3388"/>
                    <a:pt x="6980" y="3334"/>
                    <a:pt x="7012" y="3292"/>
                  </a:cubicBezTo>
                  <a:cubicBezTo>
                    <a:pt x="7055" y="3217"/>
                    <a:pt x="7108" y="3120"/>
                    <a:pt x="7140" y="3045"/>
                  </a:cubicBezTo>
                  <a:cubicBezTo>
                    <a:pt x="7183" y="2960"/>
                    <a:pt x="7205" y="2896"/>
                    <a:pt x="7258" y="2767"/>
                  </a:cubicBezTo>
                  <a:cubicBezTo>
                    <a:pt x="7301" y="2639"/>
                    <a:pt x="7322" y="2489"/>
                    <a:pt x="7322" y="2328"/>
                  </a:cubicBezTo>
                  <a:cubicBezTo>
                    <a:pt x="7312" y="1525"/>
                    <a:pt x="6744" y="573"/>
                    <a:pt x="6059" y="187"/>
                  </a:cubicBezTo>
                  <a:cubicBezTo>
                    <a:pt x="5920" y="112"/>
                    <a:pt x="5792" y="69"/>
                    <a:pt x="5674" y="48"/>
                  </a:cubicBezTo>
                  <a:cubicBezTo>
                    <a:pt x="5513" y="16"/>
                    <a:pt x="5395" y="5"/>
                    <a:pt x="5353" y="5"/>
                  </a:cubicBezTo>
                  <a:cubicBezTo>
                    <a:pt x="5303" y="5"/>
                    <a:pt x="5205" y="0"/>
                    <a:pt x="5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5"/>
            <p:cNvSpPr/>
            <p:nvPr/>
          </p:nvSpPr>
          <p:spPr>
            <a:xfrm>
              <a:off x="5180375" y="2062800"/>
              <a:ext cx="308325" cy="201725"/>
            </a:xfrm>
            <a:custGeom>
              <a:avLst/>
              <a:gdLst/>
              <a:ahLst/>
              <a:cxnLst/>
              <a:rect l="l" t="t" r="r" b="b"/>
              <a:pathLst>
                <a:path w="12333" h="8069" extrusionOk="0">
                  <a:moveTo>
                    <a:pt x="10831" y="1"/>
                  </a:moveTo>
                  <a:cubicBezTo>
                    <a:pt x="10722" y="1"/>
                    <a:pt x="10625" y="28"/>
                    <a:pt x="10545" y="80"/>
                  </a:cubicBezTo>
                  <a:cubicBezTo>
                    <a:pt x="10202" y="305"/>
                    <a:pt x="9378" y="829"/>
                    <a:pt x="8896" y="1150"/>
                  </a:cubicBezTo>
                  <a:cubicBezTo>
                    <a:pt x="8457" y="1439"/>
                    <a:pt x="7644" y="1975"/>
                    <a:pt x="7076" y="2349"/>
                  </a:cubicBezTo>
                  <a:cubicBezTo>
                    <a:pt x="6327" y="2874"/>
                    <a:pt x="6145" y="2992"/>
                    <a:pt x="5438" y="3495"/>
                  </a:cubicBezTo>
                  <a:cubicBezTo>
                    <a:pt x="5203" y="3666"/>
                    <a:pt x="1456" y="6107"/>
                    <a:pt x="1167" y="6353"/>
                  </a:cubicBezTo>
                  <a:cubicBezTo>
                    <a:pt x="1007" y="6492"/>
                    <a:pt x="739" y="6728"/>
                    <a:pt x="482" y="6995"/>
                  </a:cubicBezTo>
                  <a:cubicBezTo>
                    <a:pt x="257" y="7231"/>
                    <a:pt x="150" y="7391"/>
                    <a:pt x="129" y="7445"/>
                  </a:cubicBezTo>
                  <a:cubicBezTo>
                    <a:pt x="64" y="7541"/>
                    <a:pt x="43" y="7605"/>
                    <a:pt x="32" y="7638"/>
                  </a:cubicBezTo>
                  <a:cubicBezTo>
                    <a:pt x="22" y="7648"/>
                    <a:pt x="22" y="7680"/>
                    <a:pt x="11" y="7691"/>
                  </a:cubicBezTo>
                  <a:cubicBezTo>
                    <a:pt x="11" y="7723"/>
                    <a:pt x="0" y="7755"/>
                    <a:pt x="0" y="7787"/>
                  </a:cubicBezTo>
                  <a:cubicBezTo>
                    <a:pt x="0" y="7841"/>
                    <a:pt x="22" y="7884"/>
                    <a:pt x="43" y="7927"/>
                  </a:cubicBezTo>
                  <a:cubicBezTo>
                    <a:pt x="86" y="7991"/>
                    <a:pt x="139" y="8012"/>
                    <a:pt x="161" y="8023"/>
                  </a:cubicBezTo>
                  <a:cubicBezTo>
                    <a:pt x="236" y="8044"/>
                    <a:pt x="289" y="8055"/>
                    <a:pt x="407" y="8066"/>
                  </a:cubicBezTo>
                  <a:cubicBezTo>
                    <a:pt x="426" y="8068"/>
                    <a:pt x="446" y="8069"/>
                    <a:pt x="465" y="8069"/>
                  </a:cubicBezTo>
                  <a:cubicBezTo>
                    <a:pt x="541" y="8069"/>
                    <a:pt x="617" y="8055"/>
                    <a:pt x="685" y="8055"/>
                  </a:cubicBezTo>
                  <a:cubicBezTo>
                    <a:pt x="846" y="8034"/>
                    <a:pt x="1049" y="7980"/>
                    <a:pt x="1210" y="7937"/>
                  </a:cubicBezTo>
                  <a:cubicBezTo>
                    <a:pt x="1328" y="7905"/>
                    <a:pt x="1488" y="7852"/>
                    <a:pt x="1606" y="7819"/>
                  </a:cubicBezTo>
                  <a:cubicBezTo>
                    <a:pt x="1842" y="7745"/>
                    <a:pt x="2216" y="7605"/>
                    <a:pt x="2484" y="7498"/>
                  </a:cubicBezTo>
                  <a:cubicBezTo>
                    <a:pt x="2655" y="7434"/>
                    <a:pt x="6049" y="5582"/>
                    <a:pt x="7719" y="4769"/>
                  </a:cubicBezTo>
                  <a:cubicBezTo>
                    <a:pt x="9142" y="4073"/>
                    <a:pt x="10448" y="3398"/>
                    <a:pt x="12011" y="2595"/>
                  </a:cubicBezTo>
                  <a:cubicBezTo>
                    <a:pt x="12204" y="2488"/>
                    <a:pt x="12332" y="2242"/>
                    <a:pt x="12322" y="1900"/>
                  </a:cubicBezTo>
                  <a:cubicBezTo>
                    <a:pt x="12322" y="1236"/>
                    <a:pt x="11851" y="444"/>
                    <a:pt x="11283" y="133"/>
                  </a:cubicBezTo>
                  <a:cubicBezTo>
                    <a:pt x="11122" y="44"/>
                    <a:pt x="10967" y="1"/>
                    <a:pt x="10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5"/>
            <p:cNvSpPr/>
            <p:nvPr/>
          </p:nvSpPr>
          <p:spPr>
            <a:xfrm>
              <a:off x="5624900" y="1922400"/>
              <a:ext cx="77100" cy="77100"/>
            </a:xfrm>
            <a:custGeom>
              <a:avLst/>
              <a:gdLst/>
              <a:ahLst/>
              <a:cxnLst/>
              <a:rect l="l" t="t" r="r" b="b"/>
              <a:pathLst>
                <a:path w="3084" h="3084" extrusionOk="0">
                  <a:moveTo>
                    <a:pt x="1542" y="1"/>
                  </a:moveTo>
                  <a:cubicBezTo>
                    <a:pt x="696" y="1"/>
                    <a:pt x="0" y="686"/>
                    <a:pt x="0" y="1542"/>
                  </a:cubicBezTo>
                  <a:cubicBezTo>
                    <a:pt x="0" y="2388"/>
                    <a:pt x="696" y="3084"/>
                    <a:pt x="1542" y="3084"/>
                  </a:cubicBezTo>
                  <a:cubicBezTo>
                    <a:pt x="2398" y="3084"/>
                    <a:pt x="3083" y="2388"/>
                    <a:pt x="3083" y="1542"/>
                  </a:cubicBezTo>
                  <a:cubicBezTo>
                    <a:pt x="3083" y="686"/>
                    <a:pt x="2398" y="1"/>
                    <a:pt x="1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5"/>
            <p:cNvSpPr/>
            <p:nvPr/>
          </p:nvSpPr>
          <p:spPr>
            <a:xfrm>
              <a:off x="5535775" y="2046200"/>
              <a:ext cx="493800" cy="311425"/>
            </a:xfrm>
            <a:custGeom>
              <a:avLst/>
              <a:gdLst/>
              <a:ahLst/>
              <a:cxnLst/>
              <a:rect l="l" t="t" r="r" b="b"/>
              <a:pathLst>
                <a:path w="19752" h="12457" extrusionOk="0">
                  <a:moveTo>
                    <a:pt x="2654" y="0"/>
                  </a:moveTo>
                  <a:cubicBezTo>
                    <a:pt x="2250" y="0"/>
                    <a:pt x="1967" y="57"/>
                    <a:pt x="1831" y="176"/>
                  </a:cubicBezTo>
                  <a:cubicBezTo>
                    <a:pt x="1790" y="207"/>
                    <a:pt x="1779" y="248"/>
                    <a:pt x="1787" y="298"/>
                  </a:cubicBezTo>
                  <a:lnTo>
                    <a:pt x="1787" y="298"/>
                  </a:lnTo>
                  <a:cubicBezTo>
                    <a:pt x="1784" y="290"/>
                    <a:pt x="1778" y="283"/>
                    <a:pt x="1778" y="283"/>
                  </a:cubicBezTo>
                  <a:lnTo>
                    <a:pt x="1778" y="1450"/>
                  </a:lnTo>
                  <a:cubicBezTo>
                    <a:pt x="1278" y="1279"/>
                    <a:pt x="855" y="1189"/>
                    <a:pt x="536" y="1189"/>
                  </a:cubicBezTo>
                  <a:cubicBezTo>
                    <a:pt x="376" y="1189"/>
                    <a:pt x="243" y="1211"/>
                    <a:pt x="140" y="1258"/>
                  </a:cubicBezTo>
                  <a:cubicBezTo>
                    <a:pt x="44" y="1300"/>
                    <a:pt x="1" y="1375"/>
                    <a:pt x="11" y="1482"/>
                  </a:cubicBezTo>
                  <a:lnTo>
                    <a:pt x="11" y="1482"/>
                  </a:lnTo>
                  <a:lnTo>
                    <a:pt x="1" y="2821"/>
                  </a:lnTo>
                  <a:cubicBezTo>
                    <a:pt x="1" y="3859"/>
                    <a:pt x="4368" y="7884"/>
                    <a:pt x="7676" y="10335"/>
                  </a:cubicBezTo>
                  <a:cubicBezTo>
                    <a:pt x="8104" y="10646"/>
                    <a:pt x="8554" y="10946"/>
                    <a:pt x="8993" y="11192"/>
                  </a:cubicBezTo>
                  <a:cubicBezTo>
                    <a:pt x="10367" y="11983"/>
                    <a:pt x="11728" y="12457"/>
                    <a:pt x="12638" y="12457"/>
                  </a:cubicBezTo>
                  <a:cubicBezTo>
                    <a:pt x="12897" y="12457"/>
                    <a:pt x="13120" y="12418"/>
                    <a:pt x="13296" y="12337"/>
                  </a:cubicBezTo>
                  <a:cubicBezTo>
                    <a:pt x="13457" y="12262"/>
                    <a:pt x="13542" y="12134"/>
                    <a:pt x="13542" y="11952"/>
                  </a:cubicBezTo>
                  <a:lnTo>
                    <a:pt x="13542" y="10614"/>
                  </a:lnTo>
                  <a:cubicBezTo>
                    <a:pt x="13564" y="9779"/>
                    <a:pt x="11840" y="7863"/>
                    <a:pt x="9164" y="5797"/>
                  </a:cubicBezTo>
                  <a:lnTo>
                    <a:pt x="9164" y="5797"/>
                  </a:lnTo>
                  <a:cubicBezTo>
                    <a:pt x="10545" y="6407"/>
                    <a:pt x="11958" y="6985"/>
                    <a:pt x="13211" y="7467"/>
                  </a:cubicBezTo>
                  <a:cubicBezTo>
                    <a:pt x="15168" y="8218"/>
                    <a:pt x="17095" y="8628"/>
                    <a:pt x="18356" y="8628"/>
                  </a:cubicBezTo>
                  <a:cubicBezTo>
                    <a:pt x="18965" y="8628"/>
                    <a:pt x="19418" y="8532"/>
                    <a:pt x="19644" y="8334"/>
                  </a:cubicBezTo>
                  <a:cubicBezTo>
                    <a:pt x="19698" y="8280"/>
                    <a:pt x="19730" y="8216"/>
                    <a:pt x="19730" y="8152"/>
                  </a:cubicBezTo>
                  <a:lnTo>
                    <a:pt x="19730" y="6814"/>
                  </a:lnTo>
                  <a:cubicBezTo>
                    <a:pt x="19751" y="6450"/>
                    <a:pt x="19023" y="5839"/>
                    <a:pt x="17782" y="5122"/>
                  </a:cubicBezTo>
                  <a:cubicBezTo>
                    <a:pt x="16390" y="4319"/>
                    <a:pt x="14367" y="3388"/>
                    <a:pt x="12001" y="2478"/>
                  </a:cubicBezTo>
                  <a:cubicBezTo>
                    <a:pt x="8039" y="962"/>
                    <a:pt x="4319" y="0"/>
                    <a:pt x="2654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5"/>
            <p:cNvSpPr/>
            <p:nvPr/>
          </p:nvSpPr>
          <p:spPr>
            <a:xfrm>
              <a:off x="5580200" y="2053275"/>
              <a:ext cx="448825" cy="208625"/>
            </a:xfrm>
            <a:custGeom>
              <a:avLst/>
              <a:gdLst/>
              <a:ahLst/>
              <a:cxnLst/>
              <a:rect l="l" t="t" r="r" b="b"/>
              <a:pathLst>
                <a:path w="17953" h="8345" extrusionOk="0">
                  <a:moveTo>
                    <a:pt x="1" y="0"/>
                  </a:moveTo>
                  <a:lnTo>
                    <a:pt x="1" y="1349"/>
                  </a:lnTo>
                  <a:cubicBezTo>
                    <a:pt x="1" y="1606"/>
                    <a:pt x="686" y="2109"/>
                    <a:pt x="1767" y="2741"/>
                  </a:cubicBezTo>
                  <a:cubicBezTo>
                    <a:pt x="4079" y="4079"/>
                    <a:pt x="8233" y="5963"/>
                    <a:pt x="11434" y="7184"/>
                  </a:cubicBezTo>
                  <a:cubicBezTo>
                    <a:pt x="13398" y="7935"/>
                    <a:pt x="15323" y="8345"/>
                    <a:pt x="16582" y="8345"/>
                  </a:cubicBezTo>
                  <a:cubicBezTo>
                    <a:pt x="17189" y="8345"/>
                    <a:pt x="17641" y="8249"/>
                    <a:pt x="17867" y="8051"/>
                  </a:cubicBezTo>
                  <a:cubicBezTo>
                    <a:pt x="17921" y="7997"/>
                    <a:pt x="17953" y="7933"/>
                    <a:pt x="17953" y="7869"/>
                  </a:cubicBezTo>
                  <a:lnTo>
                    <a:pt x="17953" y="6520"/>
                  </a:lnTo>
                  <a:cubicBezTo>
                    <a:pt x="17953" y="6595"/>
                    <a:pt x="17932" y="6648"/>
                    <a:pt x="17867" y="6702"/>
                  </a:cubicBezTo>
                  <a:cubicBezTo>
                    <a:pt x="17641" y="6904"/>
                    <a:pt x="17189" y="7001"/>
                    <a:pt x="16582" y="7001"/>
                  </a:cubicBezTo>
                  <a:cubicBezTo>
                    <a:pt x="15324" y="7001"/>
                    <a:pt x="13401" y="6586"/>
                    <a:pt x="11444" y="5835"/>
                  </a:cubicBezTo>
                  <a:cubicBezTo>
                    <a:pt x="8243" y="4614"/>
                    <a:pt x="4090" y="2730"/>
                    <a:pt x="1767" y="1392"/>
                  </a:cubicBezTo>
                  <a:cubicBezTo>
                    <a:pt x="686" y="761"/>
                    <a:pt x="1" y="25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5"/>
            <p:cNvSpPr/>
            <p:nvPr/>
          </p:nvSpPr>
          <p:spPr>
            <a:xfrm>
              <a:off x="5575375" y="2046200"/>
              <a:ext cx="460625" cy="182100"/>
            </a:xfrm>
            <a:custGeom>
              <a:avLst/>
              <a:gdLst/>
              <a:ahLst/>
              <a:cxnLst/>
              <a:rect l="l" t="t" r="r" b="b"/>
              <a:pathLst>
                <a:path w="18425" h="7284" extrusionOk="0">
                  <a:moveTo>
                    <a:pt x="1070" y="0"/>
                  </a:moveTo>
                  <a:cubicBezTo>
                    <a:pt x="666" y="0"/>
                    <a:pt x="383" y="57"/>
                    <a:pt x="247" y="176"/>
                  </a:cubicBezTo>
                  <a:cubicBezTo>
                    <a:pt x="1" y="391"/>
                    <a:pt x="718" y="958"/>
                    <a:pt x="1960" y="1675"/>
                  </a:cubicBezTo>
                  <a:cubicBezTo>
                    <a:pt x="4283" y="3013"/>
                    <a:pt x="8436" y="4897"/>
                    <a:pt x="11637" y="6118"/>
                  </a:cubicBezTo>
                  <a:cubicBezTo>
                    <a:pt x="13594" y="6869"/>
                    <a:pt x="15517" y="7284"/>
                    <a:pt x="16775" y="7284"/>
                  </a:cubicBezTo>
                  <a:cubicBezTo>
                    <a:pt x="17382" y="7284"/>
                    <a:pt x="17834" y="7187"/>
                    <a:pt x="18060" y="6985"/>
                  </a:cubicBezTo>
                  <a:cubicBezTo>
                    <a:pt x="18424" y="6674"/>
                    <a:pt x="17675" y="5979"/>
                    <a:pt x="16198" y="5122"/>
                  </a:cubicBezTo>
                  <a:cubicBezTo>
                    <a:pt x="14806" y="4319"/>
                    <a:pt x="12783" y="3388"/>
                    <a:pt x="10417" y="2478"/>
                  </a:cubicBezTo>
                  <a:cubicBezTo>
                    <a:pt x="6455" y="962"/>
                    <a:pt x="2735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5"/>
            <p:cNvSpPr/>
            <p:nvPr/>
          </p:nvSpPr>
          <p:spPr>
            <a:xfrm>
              <a:off x="5535775" y="2082975"/>
              <a:ext cx="338575" cy="274675"/>
            </a:xfrm>
            <a:custGeom>
              <a:avLst/>
              <a:gdLst/>
              <a:ahLst/>
              <a:cxnLst/>
              <a:rect l="l" t="t" r="r" b="b"/>
              <a:pathLst>
                <a:path w="13543" h="10987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"/>
                    <a:pt x="11" y="2"/>
                    <a:pt x="11" y="2"/>
                  </a:cubicBezTo>
                  <a:lnTo>
                    <a:pt x="11" y="2"/>
                  </a:lnTo>
                  <a:lnTo>
                    <a:pt x="11" y="1"/>
                  </a:lnTo>
                  <a:close/>
                  <a:moveTo>
                    <a:pt x="11" y="2"/>
                  </a:moveTo>
                  <a:lnTo>
                    <a:pt x="1" y="1350"/>
                  </a:lnTo>
                  <a:cubicBezTo>
                    <a:pt x="1" y="2388"/>
                    <a:pt x="4368" y="6413"/>
                    <a:pt x="7676" y="8864"/>
                  </a:cubicBezTo>
                  <a:cubicBezTo>
                    <a:pt x="8104" y="9175"/>
                    <a:pt x="8554" y="9475"/>
                    <a:pt x="8993" y="9721"/>
                  </a:cubicBezTo>
                  <a:cubicBezTo>
                    <a:pt x="10363" y="10518"/>
                    <a:pt x="11721" y="10987"/>
                    <a:pt x="12631" y="10987"/>
                  </a:cubicBezTo>
                  <a:cubicBezTo>
                    <a:pt x="12893" y="10987"/>
                    <a:pt x="13119" y="10948"/>
                    <a:pt x="13296" y="10866"/>
                  </a:cubicBezTo>
                  <a:cubicBezTo>
                    <a:pt x="13457" y="10791"/>
                    <a:pt x="13542" y="10663"/>
                    <a:pt x="13542" y="10481"/>
                  </a:cubicBezTo>
                  <a:lnTo>
                    <a:pt x="13542" y="9132"/>
                  </a:lnTo>
                  <a:cubicBezTo>
                    <a:pt x="13542" y="9314"/>
                    <a:pt x="13468" y="9443"/>
                    <a:pt x="13296" y="9517"/>
                  </a:cubicBezTo>
                  <a:cubicBezTo>
                    <a:pt x="13118" y="9599"/>
                    <a:pt x="12893" y="9638"/>
                    <a:pt x="12630" y="9638"/>
                  </a:cubicBezTo>
                  <a:cubicBezTo>
                    <a:pt x="11720" y="9638"/>
                    <a:pt x="10365" y="9171"/>
                    <a:pt x="9003" y="8383"/>
                  </a:cubicBezTo>
                  <a:cubicBezTo>
                    <a:pt x="8554" y="8126"/>
                    <a:pt x="8115" y="7837"/>
                    <a:pt x="7676" y="7516"/>
                  </a:cubicBezTo>
                  <a:cubicBezTo>
                    <a:pt x="4370" y="5066"/>
                    <a:pt x="5" y="1044"/>
                    <a:pt x="1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5"/>
            <p:cNvSpPr/>
            <p:nvPr/>
          </p:nvSpPr>
          <p:spPr>
            <a:xfrm>
              <a:off x="5514375" y="2075925"/>
              <a:ext cx="378700" cy="248025"/>
            </a:xfrm>
            <a:custGeom>
              <a:avLst/>
              <a:gdLst/>
              <a:ahLst/>
              <a:cxnLst/>
              <a:rect l="l" t="t" r="r" b="b"/>
              <a:pathLst>
                <a:path w="15148" h="9921" extrusionOk="0">
                  <a:moveTo>
                    <a:pt x="1382" y="1"/>
                  </a:moveTo>
                  <a:cubicBezTo>
                    <a:pt x="1227" y="1"/>
                    <a:pt x="1097" y="23"/>
                    <a:pt x="996" y="69"/>
                  </a:cubicBezTo>
                  <a:cubicBezTo>
                    <a:pt x="0" y="518"/>
                    <a:pt x="4903" y="5111"/>
                    <a:pt x="8532" y="7798"/>
                  </a:cubicBezTo>
                  <a:cubicBezTo>
                    <a:pt x="8971" y="8119"/>
                    <a:pt x="9410" y="8408"/>
                    <a:pt x="9859" y="8665"/>
                  </a:cubicBezTo>
                  <a:cubicBezTo>
                    <a:pt x="11221" y="9453"/>
                    <a:pt x="12576" y="9920"/>
                    <a:pt x="13486" y="9920"/>
                  </a:cubicBezTo>
                  <a:cubicBezTo>
                    <a:pt x="13749" y="9920"/>
                    <a:pt x="13974" y="9881"/>
                    <a:pt x="14152" y="9799"/>
                  </a:cubicBezTo>
                  <a:cubicBezTo>
                    <a:pt x="15148" y="9350"/>
                    <a:pt x="13017" y="6802"/>
                    <a:pt x="9378" y="4115"/>
                  </a:cubicBezTo>
                  <a:cubicBezTo>
                    <a:pt x="8190" y="3237"/>
                    <a:pt x="6980" y="2445"/>
                    <a:pt x="5867" y="1803"/>
                  </a:cubicBezTo>
                  <a:cubicBezTo>
                    <a:pt x="3924" y="686"/>
                    <a:pt x="2251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9" name="Google Shape;4869;p55"/>
          <p:cNvSpPr/>
          <p:nvPr/>
        </p:nvSpPr>
        <p:spPr>
          <a:xfrm>
            <a:off x="1185473" y="4495155"/>
            <a:ext cx="6774000" cy="535500"/>
          </a:xfrm>
          <a:prstGeom prst="roundRect">
            <a:avLst>
              <a:gd name="adj" fmla="val 1978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0" name="Google Shape;4870;p55">
            <a:hlinkClick r:id="" action="ppaction://hlinkshowjump?jump=firstslide"/>
          </p:cNvPr>
          <p:cNvSpPr/>
          <p:nvPr/>
        </p:nvSpPr>
        <p:spPr>
          <a:xfrm>
            <a:off x="18921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1" name="Google Shape;4871;p55">
            <a:hlinkClick r:id="" action="ppaction://hlinkshowjump?jump=firstslide"/>
          </p:cNvPr>
          <p:cNvSpPr txBox="1"/>
          <p:nvPr/>
        </p:nvSpPr>
        <p:spPr>
          <a:xfrm>
            <a:off x="2263155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Home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872" name="Google Shape;4872;p55">
            <a:hlinkClick r:id="rId3" action="ppaction://hlinksldjump"/>
          </p:cNvPr>
          <p:cNvSpPr/>
          <p:nvPr/>
        </p:nvSpPr>
        <p:spPr>
          <a:xfrm>
            <a:off x="29808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3" name="Google Shape;4873;p55">
            <a:hlinkClick r:id="rId3" action="ppaction://hlinksldjump"/>
          </p:cNvPr>
          <p:cNvSpPr txBox="1"/>
          <p:nvPr/>
        </p:nvSpPr>
        <p:spPr>
          <a:xfrm>
            <a:off x="3351854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Game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874" name="Google Shape;4874;p55">
            <a:hlinkClick r:id="rId4" action="ppaction://hlinksldjump"/>
          </p:cNvPr>
          <p:cNvSpPr/>
          <p:nvPr/>
        </p:nvSpPr>
        <p:spPr>
          <a:xfrm>
            <a:off x="40695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5" name="Google Shape;4875;p55">
            <a:hlinkClick r:id="rId4" action="ppaction://hlinksldjump"/>
          </p:cNvPr>
          <p:cNvSpPr txBox="1"/>
          <p:nvPr/>
        </p:nvSpPr>
        <p:spPr>
          <a:xfrm>
            <a:off x="4440552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Levels</a:t>
            </a:r>
            <a:endParaRPr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876" name="Google Shape;4876;p55">
            <a:hlinkClick r:id="" action="ppaction://noaction"/>
          </p:cNvPr>
          <p:cNvSpPr/>
          <p:nvPr/>
        </p:nvSpPr>
        <p:spPr>
          <a:xfrm>
            <a:off x="51582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7" name="Google Shape;4877;p55">
            <a:hlinkClick r:id="" action="ppaction://noaction"/>
          </p:cNvPr>
          <p:cNvSpPr txBox="1"/>
          <p:nvPr/>
        </p:nvSpPr>
        <p:spPr>
          <a:xfrm>
            <a:off x="5529251" y="4666380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Facts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878" name="Google Shape;4878;p55">
            <a:hlinkClick r:id="" action="ppaction://noaction"/>
          </p:cNvPr>
          <p:cNvSpPr/>
          <p:nvPr/>
        </p:nvSpPr>
        <p:spPr>
          <a:xfrm>
            <a:off x="6246979" y="4589280"/>
            <a:ext cx="9891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9" name="Google Shape;4879;p55">
            <a:hlinkClick r:id="" action="ppaction://noaction"/>
          </p:cNvPr>
          <p:cNvSpPr txBox="1"/>
          <p:nvPr/>
        </p:nvSpPr>
        <p:spPr>
          <a:xfrm>
            <a:off x="6617950" y="4666375"/>
            <a:ext cx="6066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Team</a:t>
            </a:r>
            <a:endParaRPr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880" name="Google Shape;4880;p55">
            <a:hlinkClick r:id="" action="ppaction://hlinkshowjump?jump=previousslide"/>
          </p:cNvPr>
          <p:cNvSpPr/>
          <p:nvPr/>
        </p:nvSpPr>
        <p:spPr>
          <a:xfrm>
            <a:off x="1375194" y="4589280"/>
            <a:ext cx="4176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1" name="Google Shape;4881;p55">
            <a:hlinkClick r:id="" action="ppaction://hlinkshowjump?jump=previousslide"/>
          </p:cNvPr>
          <p:cNvSpPr/>
          <p:nvPr/>
        </p:nvSpPr>
        <p:spPr>
          <a:xfrm>
            <a:off x="1454268" y="4701855"/>
            <a:ext cx="243900" cy="122100"/>
          </a:xfrm>
          <a:prstGeom prst="leftArrow">
            <a:avLst>
              <a:gd name="adj1" fmla="val 50000"/>
              <a:gd name="adj2" fmla="val 7870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2" name="Google Shape;4882;p55">
            <a:hlinkClick r:id="" action="ppaction://hlinkshowjump?jump=nextslide"/>
          </p:cNvPr>
          <p:cNvSpPr/>
          <p:nvPr/>
        </p:nvSpPr>
        <p:spPr>
          <a:xfrm>
            <a:off x="7335669" y="4589280"/>
            <a:ext cx="417600" cy="347400"/>
          </a:xfrm>
          <a:prstGeom prst="roundRect">
            <a:avLst>
              <a:gd name="adj" fmla="val 197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3" name="Google Shape;4883;p55">
            <a:hlinkClick r:id="" action="ppaction://hlinkshowjump?jump=nextslide"/>
          </p:cNvPr>
          <p:cNvSpPr/>
          <p:nvPr/>
        </p:nvSpPr>
        <p:spPr>
          <a:xfrm>
            <a:off x="7416418" y="4701843"/>
            <a:ext cx="243900" cy="122100"/>
          </a:xfrm>
          <a:prstGeom prst="rightArrow">
            <a:avLst>
              <a:gd name="adj1" fmla="val 50000"/>
              <a:gd name="adj2" fmla="val 7741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4" name="Google Shape;4884;p55"/>
          <p:cNvGrpSpPr/>
          <p:nvPr/>
        </p:nvGrpSpPr>
        <p:grpSpPr>
          <a:xfrm>
            <a:off x="1992121" y="4623314"/>
            <a:ext cx="159899" cy="279351"/>
            <a:chOff x="2000128" y="4623314"/>
            <a:chExt cx="159899" cy="279351"/>
          </a:xfrm>
        </p:grpSpPr>
        <p:sp>
          <p:nvSpPr>
            <p:cNvPr id="4885" name="Google Shape;4885;p55"/>
            <p:cNvSpPr/>
            <p:nvPr/>
          </p:nvSpPr>
          <p:spPr>
            <a:xfrm>
              <a:off x="2000128" y="4623314"/>
              <a:ext cx="159899" cy="279351"/>
            </a:xfrm>
            <a:custGeom>
              <a:avLst/>
              <a:gdLst/>
              <a:ahLst/>
              <a:cxnLst/>
              <a:rect l="l" t="t" r="r" b="b"/>
              <a:pathLst>
                <a:path w="24154" h="42214" extrusionOk="0">
                  <a:moveTo>
                    <a:pt x="4353" y="1"/>
                  </a:moveTo>
                  <a:lnTo>
                    <a:pt x="0" y="2527"/>
                  </a:lnTo>
                  <a:lnTo>
                    <a:pt x="0" y="29358"/>
                  </a:lnTo>
                  <a:lnTo>
                    <a:pt x="8001" y="42213"/>
                  </a:lnTo>
                  <a:lnTo>
                    <a:pt x="20909" y="41429"/>
                  </a:lnTo>
                  <a:lnTo>
                    <a:pt x="24154" y="38269"/>
                  </a:lnTo>
                  <a:lnTo>
                    <a:pt x="24154" y="11431"/>
                  </a:lnTo>
                  <a:lnTo>
                    <a:pt x="11932" y="7065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5"/>
            <p:cNvSpPr/>
            <p:nvPr/>
          </p:nvSpPr>
          <p:spPr>
            <a:xfrm>
              <a:off x="2053088" y="4689396"/>
              <a:ext cx="85458" cy="213269"/>
            </a:xfrm>
            <a:custGeom>
              <a:avLst/>
              <a:gdLst/>
              <a:ahLst/>
              <a:cxnLst/>
              <a:rect l="l" t="t" r="r" b="b"/>
              <a:pathLst>
                <a:path w="12909" h="32228" extrusionOk="0">
                  <a:moveTo>
                    <a:pt x="1" y="1"/>
                  </a:moveTo>
                  <a:lnTo>
                    <a:pt x="1" y="32227"/>
                  </a:lnTo>
                  <a:lnTo>
                    <a:pt x="12909" y="31443"/>
                  </a:lnTo>
                  <a:lnTo>
                    <a:pt x="12909" y="46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5"/>
            <p:cNvSpPr/>
            <p:nvPr/>
          </p:nvSpPr>
          <p:spPr>
            <a:xfrm>
              <a:off x="2000128" y="4623314"/>
              <a:ext cx="159899" cy="96602"/>
            </a:xfrm>
            <a:custGeom>
              <a:avLst/>
              <a:gdLst/>
              <a:ahLst/>
              <a:cxnLst/>
              <a:rect l="l" t="t" r="r" b="b"/>
              <a:pathLst>
                <a:path w="24154" h="14598" extrusionOk="0">
                  <a:moveTo>
                    <a:pt x="4353" y="1"/>
                  </a:moveTo>
                  <a:lnTo>
                    <a:pt x="0" y="2527"/>
                  </a:lnTo>
                  <a:lnTo>
                    <a:pt x="8001" y="9987"/>
                  </a:lnTo>
                  <a:lnTo>
                    <a:pt x="20909" y="14597"/>
                  </a:lnTo>
                  <a:lnTo>
                    <a:pt x="24154" y="11431"/>
                  </a:lnTo>
                  <a:lnTo>
                    <a:pt x="11932" y="7065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5"/>
            <p:cNvSpPr/>
            <p:nvPr/>
          </p:nvSpPr>
          <p:spPr>
            <a:xfrm>
              <a:off x="2008205" y="4658975"/>
              <a:ext cx="121914" cy="229680"/>
            </a:xfrm>
            <a:custGeom>
              <a:avLst/>
              <a:gdLst/>
              <a:ahLst/>
              <a:cxnLst/>
              <a:rect l="l" t="t" r="r" b="b"/>
              <a:pathLst>
                <a:path w="18416" h="34708" extrusionOk="0">
                  <a:moveTo>
                    <a:pt x="0" y="0"/>
                  </a:moveTo>
                  <a:lnTo>
                    <a:pt x="0" y="23448"/>
                  </a:lnTo>
                  <a:lnTo>
                    <a:pt x="6754" y="34707"/>
                  </a:lnTo>
                  <a:lnTo>
                    <a:pt x="18416" y="33856"/>
                  </a:lnTo>
                  <a:lnTo>
                    <a:pt x="18416" y="10567"/>
                  </a:lnTo>
                  <a:lnTo>
                    <a:pt x="6754" y="6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5"/>
            <p:cNvSpPr/>
            <p:nvPr/>
          </p:nvSpPr>
          <p:spPr>
            <a:xfrm>
              <a:off x="2008205" y="4658975"/>
              <a:ext cx="44718" cy="229680"/>
            </a:xfrm>
            <a:custGeom>
              <a:avLst/>
              <a:gdLst/>
              <a:ahLst/>
              <a:cxnLst/>
              <a:rect l="l" t="t" r="r" b="b"/>
              <a:pathLst>
                <a:path w="6755" h="34708" extrusionOk="0">
                  <a:moveTo>
                    <a:pt x="0" y="0"/>
                  </a:moveTo>
                  <a:lnTo>
                    <a:pt x="0" y="23448"/>
                  </a:lnTo>
                  <a:lnTo>
                    <a:pt x="6754" y="34707"/>
                  </a:lnTo>
                  <a:lnTo>
                    <a:pt x="6754" y="6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0" name="Google Shape;4890;p55"/>
          <p:cNvGrpSpPr/>
          <p:nvPr/>
        </p:nvGrpSpPr>
        <p:grpSpPr>
          <a:xfrm>
            <a:off x="5246843" y="4644827"/>
            <a:ext cx="206281" cy="241552"/>
            <a:chOff x="5254850" y="4644827"/>
            <a:chExt cx="206281" cy="241552"/>
          </a:xfrm>
        </p:grpSpPr>
        <p:sp>
          <p:nvSpPr>
            <p:cNvPr id="4891" name="Google Shape;4891;p55"/>
            <p:cNvSpPr/>
            <p:nvPr/>
          </p:nvSpPr>
          <p:spPr>
            <a:xfrm>
              <a:off x="5254850" y="4644827"/>
              <a:ext cx="206281" cy="241552"/>
            </a:xfrm>
            <a:custGeom>
              <a:avLst/>
              <a:gdLst/>
              <a:ahLst/>
              <a:cxnLst/>
              <a:rect l="l" t="t" r="r" b="b"/>
              <a:pathLst>
                <a:path w="13384" h="15675" extrusionOk="0">
                  <a:moveTo>
                    <a:pt x="5281" y="0"/>
                  </a:moveTo>
                  <a:cubicBezTo>
                    <a:pt x="5199" y="0"/>
                    <a:pt x="5119" y="3"/>
                    <a:pt x="5040" y="9"/>
                  </a:cubicBezTo>
                  <a:cubicBezTo>
                    <a:pt x="4928" y="16"/>
                    <a:pt x="4809" y="29"/>
                    <a:pt x="4703" y="49"/>
                  </a:cubicBezTo>
                  <a:cubicBezTo>
                    <a:pt x="4697" y="49"/>
                    <a:pt x="4690" y="55"/>
                    <a:pt x="4684" y="55"/>
                  </a:cubicBezTo>
                  <a:cubicBezTo>
                    <a:pt x="4360" y="115"/>
                    <a:pt x="4064" y="220"/>
                    <a:pt x="3793" y="379"/>
                  </a:cubicBezTo>
                  <a:lnTo>
                    <a:pt x="1696" y="1599"/>
                  </a:lnTo>
                  <a:cubicBezTo>
                    <a:pt x="1689" y="1605"/>
                    <a:pt x="1682" y="1605"/>
                    <a:pt x="1676" y="1612"/>
                  </a:cubicBezTo>
                  <a:cubicBezTo>
                    <a:pt x="1663" y="1619"/>
                    <a:pt x="1649" y="1625"/>
                    <a:pt x="1643" y="1632"/>
                  </a:cubicBezTo>
                  <a:cubicBezTo>
                    <a:pt x="1610" y="1645"/>
                    <a:pt x="1584" y="1665"/>
                    <a:pt x="1557" y="1685"/>
                  </a:cubicBezTo>
                  <a:cubicBezTo>
                    <a:pt x="1531" y="1698"/>
                    <a:pt x="1504" y="1718"/>
                    <a:pt x="1471" y="1737"/>
                  </a:cubicBezTo>
                  <a:cubicBezTo>
                    <a:pt x="1445" y="1757"/>
                    <a:pt x="1419" y="1777"/>
                    <a:pt x="1399" y="1790"/>
                  </a:cubicBezTo>
                  <a:cubicBezTo>
                    <a:pt x="1366" y="1816"/>
                    <a:pt x="1333" y="1843"/>
                    <a:pt x="1300" y="1869"/>
                  </a:cubicBezTo>
                  <a:cubicBezTo>
                    <a:pt x="1267" y="1889"/>
                    <a:pt x="1241" y="1915"/>
                    <a:pt x="1214" y="1942"/>
                  </a:cubicBezTo>
                  <a:cubicBezTo>
                    <a:pt x="1188" y="1962"/>
                    <a:pt x="1161" y="1988"/>
                    <a:pt x="1135" y="2014"/>
                  </a:cubicBezTo>
                  <a:cubicBezTo>
                    <a:pt x="1109" y="2041"/>
                    <a:pt x="1082" y="2067"/>
                    <a:pt x="1049" y="2093"/>
                  </a:cubicBezTo>
                  <a:cubicBezTo>
                    <a:pt x="970" y="2179"/>
                    <a:pt x="891" y="2272"/>
                    <a:pt x="818" y="2370"/>
                  </a:cubicBezTo>
                  <a:cubicBezTo>
                    <a:pt x="779" y="2430"/>
                    <a:pt x="733" y="2489"/>
                    <a:pt x="693" y="2549"/>
                  </a:cubicBezTo>
                  <a:cubicBezTo>
                    <a:pt x="673" y="2582"/>
                    <a:pt x="654" y="2615"/>
                    <a:pt x="634" y="2648"/>
                  </a:cubicBezTo>
                  <a:cubicBezTo>
                    <a:pt x="614" y="2687"/>
                    <a:pt x="588" y="2720"/>
                    <a:pt x="568" y="2753"/>
                  </a:cubicBezTo>
                  <a:cubicBezTo>
                    <a:pt x="561" y="2773"/>
                    <a:pt x="555" y="2786"/>
                    <a:pt x="548" y="2799"/>
                  </a:cubicBezTo>
                  <a:cubicBezTo>
                    <a:pt x="535" y="2819"/>
                    <a:pt x="522" y="2845"/>
                    <a:pt x="508" y="2872"/>
                  </a:cubicBezTo>
                  <a:cubicBezTo>
                    <a:pt x="495" y="2892"/>
                    <a:pt x="489" y="2918"/>
                    <a:pt x="475" y="2938"/>
                  </a:cubicBezTo>
                  <a:cubicBezTo>
                    <a:pt x="462" y="2964"/>
                    <a:pt x="449" y="2990"/>
                    <a:pt x="442" y="3017"/>
                  </a:cubicBezTo>
                  <a:cubicBezTo>
                    <a:pt x="429" y="3043"/>
                    <a:pt x="416" y="3070"/>
                    <a:pt x="403" y="3103"/>
                  </a:cubicBezTo>
                  <a:cubicBezTo>
                    <a:pt x="390" y="3136"/>
                    <a:pt x="370" y="3169"/>
                    <a:pt x="357" y="3208"/>
                  </a:cubicBezTo>
                  <a:cubicBezTo>
                    <a:pt x="344" y="3241"/>
                    <a:pt x="337" y="3274"/>
                    <a:pt x="324" y="3307"/>
                  </a:cubicBezTo>
                  <a:cubicBezTo>
                    <a:pt x="317" y="3320"/>
                    <a:pt x="311" y="3340"/>
                    <a:pt x="304" y="3360"/>
                  </a:cubicBezTo>
                  <a:cubicBezTo>
                    <a:pt x="278" y="3426"/>
                    <a:pt x="258" y="3492"/>
                    <a:pt x="238" y="3564"/>
                  </a:cubicBezTo>
                  <a:cubicBezTo>
                    <a:pt x="231" y="3584"/>
                    <a:pt x="225" y="3610"/>
                    <a:pt x="218" y="3630"/>
                  </a:cubicBezTo>
                  <a:cubicBezTo>
                    <a:pt x="212" y="3657"/>
                    <a:pt x="205" y="3676"/>
                    <a:pt x="198" y="3703"/>
                  </a:cubicBezTo>
                  <a:cubicBezTo>
                    <a:pt x="192" y="3716"/>
                    <a:pt x="192" y="3729"/>
                    <a:pt x="185" y="3749"/>
                  </a:cubicBezTo>
                  <a:cubicBezTo>
                    <a:pt x="179" y="3782"/>
                    <a:pt x="165" y="3822"/>
                    <a:pt x="159" y="3861"/>
                  </a:cubicBezTo>
                  <a:cubicBezTo>
                    <a:pt x="152" y="3907"/>
                    <a:pt x="139" y="3947"/>
                    <a:pt x="132" y="3993"/>
                  </a:cubicBezTo>
                  <a:cubicBezTo>
                    <a:pt x="126" y="4033"/>
                    <a:pt x="113" y="4079"/>
                    <a:pt x="106" y="4118"/>
                  </a:cubicBezTo>
                  <a:cubicBezTo>
                    <a:pt x="99" y="4158"/>
                    <a:pt x="93" y="4191"/>
                    <a:pt x="93" y="4224"/>
                  </a:cubicBezTo>
                  <a:cubicBezTo>
                    <a:pt x="86" y="4244"/>
                    <a:pt x="86" y="4263"/>
                    <a:pt x="80" y="4283"/>
                  </a:cubicBezTo>
                  <a:lnTo>
                    <a:pt x="73" y="4356"/>
                  </a:lnTo>
                  <a:cubicBezTo>
                    <a:pt x="66" y="4395"/>
                    <a:pt x="60" y="4435"/>
                    <a:pt x="53" y="4475"/>
                  </a:cubicBezTo>
                  <a:cubicBezTo>
                    <a:pt x="53" y="4521"/>
                    <a:pt x="47" y="4567"/>
                    <a:pt x="40" y="4613"/>
                  </a:cubicBezTo>
                  <a:cubicBezTo>
                    <a:pt x="40" y="4646"/>
                    <a:pt x="34" y="4686"/>
                    <a:pt x="34" y="4719"/>
                  </a:cubicBezTo>
                  <a:cubicBezTo>
                    <a:pt x="34" y="4752"/>
                    <a:pt x="27" y="4778"/>
                    <a:pt x="27" y="4804"/>
                  </a:cubicBezTo>
                  <a:cubicBezTo>
                    <a:pt x="27" y="4850"/>
                    <a:pt x="20" y="4890"/>
                    <a:pt x="20" y="4936"/>
                  </a:cubicBezTo>
                  <a:cubicBezTo>
                    <a:pt x="20" y="4976"/>
                    <a:pt x="20" y="5015"/>
                    <a:pt x="20" y="5055"/>
                  </a:cubicBezTo>
                  <a:cubicBezTo>
                    <a:pt x="14" y="5114"/>
                    <a:pt x="14" y="5167"/>
                    <a:pt x="14" y="5220"/>
                  </a:cubicBezTo>
                  <a:cubicBezTo>
                    <a:pt x="1" y="8782"/>
                    <a:pt x="2507" y="13115"/>
                    <a:pt x="5607" y="14902"/>
                  </a:cubicBezTo>
                  <a:cubicBezTo>
                    <a:pt x="5660" y="14935"/>
                    <a:pt x="5712" y="14968"/>
                    <a:pt x="5765" y="14995"/>
                  </a:cubicBezTo>
                  <a:cubicBezTo>
                    <a:pt x="5818" y="15021"/>
                    <a:pt x="5871" y="15047"/>
                    <a:pt x="5924" y="15074"/>
                  </a:cubicBezTo>
                  <a:cubicBezTo>
                    <a:pt x="5943" y="15087"/>
                    <a:pt x="5963" y="15100"/>
                    <a:pt x="5983" y="15107"/>
                  </a:cubicBezTo>
                  <a:cubicBezTo>
                    <a:pt x="6082" y="15160"/>
                    <a:pt x="6181" y="15206"/>
                    <a:pt x="6280" y="15245"/>
                  </a:cubicBezTo>
                  <a:cubicBezTo>
                    <a:pt x="6332" y="15272"/>
                    <a:pt x="6385" y="15292"/>
                    <a:pt x="6438" y="15311"/>
                  </a:cubicBezTo>
                  <a:cubicBezTo>
                    <a:pt x="6438" y="15318"/>
                    <a:pt x="6445" y="15318"/>
                    <a:pt x="6451" y="15318"/>
                  </a:cubicBezTo>
                  <a:cubicBezTo>
                    <a:pt x="6497" y="15338"/>
                    <a:pt x="6544" y="15357"/>
                    <a:pt x="6590" y="15377"/>
                  </a:cubicBezTo>
                  <a:lnTo>
                    <a:pt x="6596" y="15377"/>
                  </a:lnTo>
                  <a:cubicBezTo>
                    <a:pt x="6656" y="15397"/>
                    <a:pt x="6708" y="15417"/>
                    <a:pt x="6761" y="15437"/>
                  </a:cubicBezTo>
                  <a:cubicBezTo>
                    <a:pt x="6860" y="15470"/>
                    <a:pt x="6959" y="15496"/>
                    <a:pt x="7051" y="15522"/>
                  </a:cubicBezTo>
                  <a:cubicBezTo>
                    <a:pt x="7071" y="15529"/>
                    <a:pt x="7091" y="15536"/>
                    <a:pt x="7111" y="15536"/>
                  </a:cubicBezTo>
                  <a:cubicBezTo>
                    <a:pt x="7197" y="15562"/>
                    <a:pt x="7289" y="15582"/>
                    <a:pt x="7375" y="15595"/>
                  </a:cubicBezTo>
                  <a:cubicBezTo>
                    <a:pt x="7394" y="15602"/>
                    <a:pt x="7421" y="15608"/>
                    <a:pt x="7441" y="15608"/>
                  </a:cubicBezTo>
                  <a:cubicBezTo>
                    <a:pt x="7474" y="15615"/>
                    <a:pt x="7507" y="15621"/>
                    <a:pt x="7533" y="15628"/>
                  </a:cubicBezTo>
                  <a:cubicBezTo>
                    <a:pt x="7573" y="15635"/>
                    <a:pt x="7612" y="15641"/>
                    <a:pt x="7645" y="15641"/>
                  </a:cubicBezTo>
                  <a:lnTo>
                    <a:pt x="7658" y="15641"/>
                  </a:lnTo>
                  <a:cubicBezTo>
                    <a:pt x="7678" y="15648"/>
                    <a:pt x="7704" y="15648"/>
                    <a:pt x="7731" y="15654"/>
                  </a:cubicBezTo>
                  <a:cubicBezTo>
                    <a:pt x="7751" y="15654"/>
                    <a:pt x="7770" y="15654"/>
                    <a:pt x="7790" y="15661"/>
                  </a:cubicBezTo>
                  <a:lnTo>
                    <a:pt x="7797" y="15661"/>
                  </a:lnTo>
                  <a:cubicBezTo>
                    <a:pt x="7823" y="15661"/>
                    <a:pt x="7850" y="15661"/>
                    <a:pt x="7876" y="15667"/>
                  </a:cubicBezTo>
                  <a:lnTo>
                    <a:pt x="7889" y="15667"/>
                  </a:lnTo>
                  <a:cubicBezTo>
                    <a:pt x="7948" y="15667"/>
                    <a:pt x="8001" y="15674"/>
                    <a:pt x="8061" y="15674"/>
                  </a:cubicBezTo>
                  <a:lnTo>
                    <a:pt x="8245" y="15674"/>
                  </a:lnTo>
                  <a:cubicBezTo>
                    <a:pt x="8278" y="15667"/>
                    <a:pt x="8318" y="15667"/>
                    <a:pt x="8351" y="15667"/>
                  </a:cubicBezTo>
                  <a:cubicBezTo>
                    <a:pt x="8377" y="15667"/>
                    <a:pt x="8404" y="15661"/>
                    <a:pt x="8430" y="15661"/>
                  </a:cubicBezTo>
                  <a:cubicBezTo>
                    <a:pt x="8456" y="15661"/>
                    <a:pt x="8483" y="15654"/>
                    <a:pt x="8509" y="15654"/>
                  </a:cubicBezTo>
                  <a:cubicBezTo>
                    <a:pt x="8555" y="15648"/>
                    <a:pt x="8608" y="15641"/>
                    <a:pt x="8661" y="15628"/>
                  </a:cubicBezTo>
                  <a:cubicBezTo>
                    <a:pt x="8681" y="15628"/>
                    <a:pt x="8707" y="15621"/>
                    <a:pt x="8733" y="15615"/>
                  </a:cubicBezTo>
                  <a:cubicBezTo>
                    <a:pt x="8766" y="15608"/>
                    <a:pt x="8799" y="15602"/>
                    <a:pt x="8832" y="15595"/>
                  </a:cubicBezTo>
                  <a:cubicBezTo>
                    <a:pt x="8892" y="15582"/>
                    <a:pt x="8951" y="15562"/>
                    <a:pt x="9017" y="15549"/>
                  </a:cubicBezTo>
                  <a:cubicBezTo>
                    <a:pt x="9083" y="15529"/>
                    <a:pt x="9149" y="15503"/>
                    <a:pt x="9215" y="15476"/>
                  </a:cubicBezTo>
                  <a:lnTo>
                    <a:pt x="9294" y="15443"/>
                  </a:lnTo>
                  <a:cubicBezTo>
                    <a:pt x="9353" y="15423"/>
                    <a:pt x="9406" y="15397"/>
                    <a:pt x="9466" y="15364"/>
                  </a:cubicBezTo>
                  <a:cubicBezTo>
                    <a:pt x="9492" y="15351"/>
                    <a:pt x="9525" y="15338"/>
                    <a:pt x="9551" y="15318"/>
                  </a:cubicBezTo>
                  <a:cubicBezTo>
                    <a:pt x="9571" y="15311"/>
                    <a:pt x="9591" y="15298"/>
                    <a:pt x="9611" y="15285"/>
                  </a:cubicBezTo>
                  <a:cubicBezTo>
                    <a:pt x="9624" y="15278"/>
                    <a:pt x="9644" y="15272"/>
                    <a:pt x="9657" y="15259"/>
                  </a:cubicBezTo>
                  <a:lnTo>
                    <a:pt x="11741" y="14052"/>
                  </a:lnTo>
                  <a:cubicBezTo>
                    <a:pt x="12744" y="13465"/>
                    <a:pt x="13370" y="12225"/>
                    <a:pt x="13377" y="10450"/>
                  </a:cubicBezTo>
                  <a:cubicBezTo>
                    <a:pt x="13383" y="7337"/>
                    <a:pt x="11464" y="3624"/>
                    <a:pt x="8905" y="1546"/>
                  </a:cubicBezTo>
                  <a:cubicBezTo>
                    <a:pt x="8786" y="1447"/>
                    <a:pt x="8661" y="1355"/>
                    <a:pt x="8542" y="1262"/>
                  </a:cubicBezTo>
                  <a:cubicBezTo>
                    <a:pt x="8410" y="1170"/>
                    <a:pt x="8278" y="1078"/>
                    <a:pt x="8146" y="992"/>
                  </a:cubicBezTo>
                  <a:cubicBezTo>
                    <a:pt x="8127" y="979"/>
                    <a:pt x="8113" y="972"/>
                    <a:pt x="8100" y="966"/>
                  </a:cubicBezTo>
                  <a:cubicBezTo>
                    <a:pt x="7995" y="893"/>
                    <a:pt x="7889" y="834"/>
                    <a:pt x="7784" y="768"/>
                  </a:cubicBezTo>
                  <a:cubicBezTo>
                    <a:pt x="7315" y="504"/>
                    <a:pt x="6860" y="306"/>
                    <a:pt x="6425" y="181"/>
                  </a:cubicBezTo>
                  <a:cubicBezTo>
                    <a:pt x="6385" y="168"/>
                    <a:pt x="6346" y="154"/>
                    <a:pt x="6306" y="141"/>
                  </a:cubicBezTo>
                  <a:lnTo>
                    <a:pt x="6135" y="207"/>
                  </a:lnTo>
                  <a:lnTo>
                    <a:pt x="6022" y="148"/>
                  </a:lnTo>
                  <a:lnTo>
                    <a:pt x="6022" y="141"/>
                  </a:lnTo>
                  <a:lnTo>
                    <a:pt x="5864" y="49"/>
                  </a:lnTo>
                  <a:cubicBezTo>
                    <a:pt x="5666" y="16"/>
                    <a:pt x="5470" y="0"/>
                    <a:pt x="5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5"/>
            <p:cNvSpPr/>
            <p:nvPr/>
          </p:nvSpPr>
          <p:spPr>
            <a:xfrm>
              <a:off x="5254958" y="4664012"/>
              <a:ext cx="173129" cy="222320"/>
            </a:xfrm>
            <a:custGeom>
              <a:avLst/>
              <a:gdLst/>
              <a:ahLst/>
              <a:cxnLst/>
              <a:rect l="l" t="t" r="r" b="b"/>
              <a:pathLst>
                <a:path w="11233" h="14427" extrusionOk="0">
                  <a:moveTo>
                    <a:pt x="3120" y="1"/>
                  </a:moveTo>
                  <a:cubicBezTo>
                    <a:pt x="1283" y="1"/>
                    <a:pt x="16" y="1457"/>
                    <a:pt x="7" y="3975"/>
                  </a:cubicBezTo>
                  <a:cubicBezTo>
                    <a:pt x="0" y="7537"/>
                    <a:pt x="2500" y="11870"/>
                    <a:pt x="5600" y="13657"/>
                  </a:cubicBezTo>
                  <a:cubicBezTo>
                    <a:pt x="6504" y="14179"/>
                    <a:pt x="7358" y="14427"/>
                    <a:pt x="8116" y="14427"/>
                  </a:cubicBezTo>
                  <a:cubicBezTo>
                    <a:pt x="9951" y="14427"/>
                    <a:pt x="11217" y="12973"/>
                    <a:pt x="11226" y="10452"/>
                  </a:cubicBezTo>
                  <a:cubicBezTo>
                    <a:pt x="11233" y="6897"/>
                    <a:pt x="8733" y="2557"/>
                    <a:pt x="5633" y="769"/>
                  </a:cubicBezTo>
                  <a:cubicBezTo>
                    <a:pt x="4731" y="248"/>
                    <a:pt x="3877" y="1"/>
                    <a:pt x="31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5"/>
            <p:cNvSpPr/>
            <p:nvPr/>
          </p:nvSpPr>
          <p:spPr>
            <a:xfrm>
              <a:off x="5270508" y="4703305"/>
              <a:ext cx="124040" cy="150741"/>
            </a:xfrm>
            <a:custGeom>
              <a:avLst/>
              <a:gdLst/>
              <a:ahLst/>
              <a:cxnLst/>
              <a:rect l="l" t="t" r="r" b="b"/>
              <a:pathLst>
                <a:path w="8048" h="9782" extrusionOk="0">
                  <a:moveTo>
                    <a:pt x="4354" y="0"/>
                  </a:moveTo>
                  <a:lnTo>
                    <a:pt x="3714" y="370"/>
                  </a:lnTo>
                  <a:lnTo>
                    <a:pt x="3041" y="2335"/>
                  </a:lnTo>
                  <a:lnTo>
                    <a:pt x="640" y="950"/>
                  </a:lnTo>
                  <a:lnTo>
                    <a:pt x="0" y="1326"/>
                  </a:lnTo>
                  <a:lnTo>
                    <a:pt x="2282" y="4558"/>
                  </a:lnTo>
                  <a:lnTo>
                    <a:pt x="1399" y="7143"/>
                  </a:lnTo>
                  <a:lnTo>
                    <a:pt x="3694" y="6550"/>
                  </a:lnTo>
                  <a:lnTo>
                    <a:pt x="5976" y="9782"/>
                  </a:lnTo>
                  <a:lnTo>
                    <a:pt x="6616" y="9412"/>
                  </a:lnTo>
                  <a:lnTo>
                    <a:pt x="5798" y="6009"/>
                  </a:lnTo>
                  <a:lnTo>
                    <a:pt x="7401" y="5600"/>
                  </a:lnTo>
                  <a:lnTo>
                    <a:pt x="8047" y="5224"/>
                  </a:lnTo>
                  <a:lnTo>
                    <a:pt x="5218" y="3595"/>
                  </a:lnTo>
                  <a:lnTo>
                    <a:pt x="43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4" name="Google Shape;4894;p55"/>
          <p:cNvGrpSpPr/>
          <p:nvPr/>
        </p:nvGrpSpPr>
        <p:grpSpPr>
          <a:xfrm>
            <a:off x="4126327" y="4607105"/>
            <a:ext cx="202168" cy="279358"/>
            <a:chOff x="4134334" y="4607105"/>
            <a:chExt cx="202168" cy="279358"/>
          </a:xfrm>
        </p:grpSpPr>
        <p:sp>
          <p:nvSpPr>
            <p:cNvPr id="4895" name="Google Shape;4895;p55"/>
            <p:cNvSpPr/>
            <p:nvPr/>
          </p:nvSpPr>
          <p:spPr>
            <a:xfrm>
              <a:off x="4134334" y="4684331"/>
              <a:ext cx="202168" cy="202132"/>
            </a:xfrm>
            <a:custGeom>
              <a:avLst/>
              <a:gdLst/>
              <a:ahLst/>
              <a:cxnLst/>
              <a:rect l="l" t="t" r="r" b="b"/>
              <a:pathLst>
                <a:path w="30539" h="30545" extrusionOk="0">
                  <a:moveTo>
                    <a:pt x="15270" y="0"/>
                  </a:moveTo>
                  <a:cubicBezTo>
                    <a:pt x="6840" y="0"/>
                    <a:pt x="0" y="6840"/>
                    <a:pt x="0" y="15269"/>
                  </a:cubicBezTo>
                  <a:cubicBezTo>
                    <a:pt x="0" y="23705"/>
                    <a:pt x="6840" y="30545"/>
                    <a:pt x="15270" y="30545"/>
                  </a:cubicBezTo>
                  <a:cubicBezTo>
                    <a:pt x="23706" y="30545"/>
                    <a:pt x="30539" y="23705"/>
                    <a:pt x="30539" y="15269"/>
                  </a:cubicBezTo>
                  <a:cubicBezTo>
                    <a:pt x="30539" y="6840"/>
                    <a:pt x="23706" y="0"/>
                    <a:pt x="15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5"/>
            <p:cNvSpPr/>
            <p:nvPr/>
          </p:nvSpPr>
          <p:spPr>
            <a:xfrm>
              <a:off x="4148832" y="4723368"/>
              <a:ext cx="173219" cy="148609"/>
            </a:xfrm>
            <a:custGeom>
              <a:avLst/>
              <a:gdLst/>
              <a:ahLst/>
              <a:cxnLst/>
              <a:rect l="l" t="t" r="r" b="b"/>
              <a:pathLst>
                <a:path w="26166" h="22457" extrusionOk="0">
                  <a:moveTo>
                    <a:pt x="13044" y="1"/>
                  </a:moveTo>
                  <a:cubicBezTo>
                    <a:pt x="9749" y="1"/>
                    <a:pt x="6457" y="730"/>
                    <a:pt x="3951" y="2187"/>
                  </a:cubicBezTo>
                  <a:cubicBezTo>
                    <a:pt x="1781" y="3441"/>
                    <a:pt x="561" y="5043"/>
                    <a:pt x="277" y="6686"/>
                  </a:cubicBezTo>
                  <a:cubicBezTo>
                    <a:pt x="92" y="7550"/>
                    <a:pt x="0" y="8453"/>
                    <a:pt x="0" y="9370"/>
                  </a:cubicBezTo>
                  <a:cubicBezTo>
                    <a:pt x="0" y="16599"/>
                    <a:pt x="5857" y="22456"/>
                    <a:pt x="13080" y="22456"/>
                  </a:cubicBezTo>
                  <a:cubicBezTo>
                    <a:pt x="20309" y="22456"/>
                    <a:pt x="26166" y="16599"/>
                    <a:pt x="26166" y="9370"/>
                  </a:cubicBezTo>
                  <a:cubicBezTo>
                    <a:pt x="26166" y="8447"/>
                    <a:pt x="26067" y="7550"/>
                    <a:pt x="25889" y="6679"/>
                  </a:cubicBezTo>
                  <a:cubicBezTo>
                    <a:pt x="25585" y="5037"/>
                    <a:pt x="24339" y="3441"/>
                    <a:pt x="22162" y="2187"/>
                  </a:cubicBezTo>
                  <a:cubicBezTo>
                    <a:pt x="19639" y="730"/>
                    <a:pt x="16340" y="1"/>
                    <a:pt x="130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5"/>
            <p:cNvSpPr/>
            <p:nvPr/>
          </p:nvSpPr>
          <p:spPr>
            <a:xfrm>
              <a:off x="4148176" y="4767566"/>
              <a:ext cx="174702" cy="104411"/>
            </a:xfrm>
            <a:custGeom>
              <a:avLst/>
              <a:gdLst/>
              <a:ahLst/>
              <a:cxnLst/>
              <a:rect l="l" t="t" r="r" b="b"/>
              <a:pathLst>
                <a:path w="26390" h="15778" extrusionOk="0">
                  <a:moveTo>
                    <a:pt x="25988" y="0"/>
                  </a:moveTo>
                  <a:cubicBezTo>
                    <a:pt x="26390" y="2157"/>
                    <a:pt x="25170" y="4400"/>
                    <a:pt x="22320" y="6055"/>
                  </a:cubicBezTo>
                  <a:cubicBezTo>
                    <a:pt x="19814" y="7509"/>
                    <a:pt x="16523" y="8237"/>
                    <a:pt x="13227" y="8237"/>
                  </a:cubicBezTo>
                  <a:cubicBezTo>
                    <a:pt x="9932" y="8237"/>
                    <a:pt x="6632" y="7509"/>
                    <a:pt x="4109" y="6055"/>
                  </a:cubicBezTo>
                  <a:cubicBezTo>
                    <a:pt x="1247" y="4400"/>
                    <a:pt x="0" y="2164"/>
                    <a:pt x="376" y="7"/>
                  </a:cubicBezTo>
                  <a:lnTo>
                    <a:pt x="376" y="7"/>
                  </a:lnTo>
                  <a:cubicBezTo>
                    <a:pt x="191" y="871"/>
                    <a:pt x="99" y="1774"/>
                    <a:pt x="99" y="2691"/>
                  </a:cubicBezTo>
                  <a:cubicBezTo>
                    <a:pt x="99" y="9920"/>
                    <a:pt x="5956" y="15777"/>
                    <a:pt x="13179" y="15777"/>
                  </a:cubicBezTo>
                  <a:cubicBezTo>
                    <a:pt x="20408" y="15777"/>
                    <a:pt x="26265" y="9920"/>
                    <a:pt x="26265" y="2691"/>
                  </a:cubicBezTo>
                  <a:cubicBezTo>
                    <a:pt x="26265" y="1768"/>
                    <a:pt x="26166" y="871"/>
                    <a:pt x="259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5"/>
            <p:cNvSpPr/>
            <p:nvPr/>
          </p:nvSpPr>
          <p:spPr>
            <a:xfrm>
              <a:off x="4206333" y="4651158"/>
              <a:ext cx="58124" cy="67267"/>
            </a:xfrm>
            <a:custGeom>
              <a:avLst/>
              <a:gdLst/>
              <a:ahLst/>
              <a:cxnLst/>
              <a:rect l="l" t="t" r="r" b="b"/>
              <a:pathLst>
                <a:path w="8780" h="10165" extrusionOk="0">
                  <a:moveTo>
                    <a:pt x="1" y="0"/>
                  </a:moveTo>
                  <a:lnTo>
                    <a:pt x="1" y="8001"/>
                  </a:lnTo>
                  <a:cubicBezTo>
                    <a:pt x="1" y="8542"/>
                    <a:pt x="324" y="9083"/>
                    <a:pt x="1155" y="9505"/>
                  </a:cubicBezTo>
                  <a:cubicBezTo>
                    <a:pt x="2022" y="9944"/>
                    <a:pt x="3173" y="10165"/>
                    <a:pt x="4322" y="10165"/>
                  </a:cubicBezTo>
                  <a:cubicBezTo>
                    <a:pt x="5419" y="10165"/>
                    <a:pt x="6515" y="9963"/>
                    <a:pt x="7362" y="9558"/>
                  </a:cubicBezTo>
                  <a:cubicBezTo>
                    <a:pt x="8245" y="9142"/>
                    <a:pt x="8780" y="8377"/>
                    <a:pt x="8780" y="8021"/>
                  </a:cubicBezTo>
                  <a:lnTo>
                    <a:pt x="8780" y="20"/>
                  </a:lnTo>
                  <a:cubicBezTo>
                    <a:pt x="8780" y="581"/>
                    <a:pt x="8331" y="1141"/>
                    <a:pt x="7454" y="1557"/>
                  </a:cubicBezTo>
                  <a:cubicBezTo>
                    <a:pt x="6604" y="1963"/>
                    <a:pt x="5507" y="2164"/>
                    <a:pt x="4410" y="2164"/>
                  </a:cubicBezTo>
                  <a:cubicBezTo>
                    <a:pt x="3260" y="2164"/>
                    <a:pt x="2111" y="1943"/>
                    <a:pt x="1247" y="1504"/>
                  </a:cubicBezTo>
                  <a:cubicBezTo>
                    <a:pt x="416" y="1082"/>
                    <a:pt x="1" y="54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5"/>
            <p:cNvSpPr/>
            <p:nvPr/>
          </p:nvSpPr>
          <p:spPr>
            <a:xfrm>
              <a:off x="4215330" y="4627454"/>
              <a:ext cx="40177" cy="53039"/>
            </a:xfrm>
            <a:custGeom>
              <a:avLst/>
              <a:gdLst/>
              <a:ahLst/>
              <a:cxnLst/>
              <a:rect l="l" t="t" r="r" b="b"/>
              <a:pathLst>
                <a:path w="6069" h="8015" extrusionOk="0">
                  <a:moveTo>
                    <a:pt x="3035" y="1"/>
                  </a:moveTo>
                  <a:cubicBezTo>
                    <a:pt x="2274" y="1"/>
                    <a:pt x="1513" y="166"/>
                    <a:pt x="924" y="496"/>
                  </a:cubicBezTo>
                  <a:cubicBezTo>
                    <a:pt x="310" y="839"/>
                    <a:pt x="7" y="1294"/>
                    <a:pt x="0" y="1749"/>
                  </a:cubicBezTo>
                  <a:cubicBezTo>
                    <a:pt x="0" y="1749"/>
                    <a:pt x="7" y="6313"/>
                    <a:pt x="7" y="6313"/>
                  </a:cubicBezTo>
                  <a:cubicBezTo>
                    <a:pt x="7" y="6313"/>
                    <a:pt x="7" y="6313"/>
                    <a:pt x="7" y="6313"/>
                  </a:cubicBezTo>
                  <a:cubicBezTo>
                    <a:pt x="33" y="6748"/>
                    <a:pt x="330" y="7170"/>
                    <a:pt x="898" y="7500"/>
                  </a:cubicBezTo>
                  <a:cubicBezTo>
                    <a:pt x="1491" y="7843"/>
                    <a:pt x="2268" y="8015"/>
                    <a:pt x="3044" y="8015"/>
                  </a:cubicBezTo>
                  <a:cubicBezTo>
                    <a:pt x="3819" y="8015"/>
                    <a:pt x="4594" y="7843"/>
                    <a:pt x="5185" y="7500"/>
                  </a:cubicBezTo>
                  <a:cubicBezTo>
                    <a:pt x="5739" y="7177"/>
                    <a:pt x="6029" y="6768"/>
                    <a:pt x="6062" y="6346"/>
                  </a:cubicBezTo>
                  <a:cubicBezTo>
                    <a:pt x="6062" y="6346"/>
                    <a:pt x="6062" y="6346"/>
                    <a:pt x="6062" y="6346"/>
                  </a:cubicBezTo>
                  <a:cubicBezTo>
                    <a:pt x="6062" y="6346"/>
                    <a:pt x="6069" y="1762"/>
                    <a:pt x="6069" y="1762"/>
                  </a:cubicBezTo>
                  <a:cubicBezTo>
                    <a:pt x="6069" y="1320"/>
                    <a:pt x="5785" y="878"/>
                    <a:pt x="5211" y="535"/>
                  </a:cubicBezTo>
                  <a:cubicBezTo>
                    <a:pt x="4616" y="179"/>
                    <a:pt x="3826" y="1"/>
                    <a:pt x="30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5"/>
            <p:cNvSpPr/>
            <p:nvPr/>
          </p:nvSpPr>
          <p:spPr>
            <a:xfrm>
              <a:off x="4195853" y="4615344"/>
              <a:ext cx="79169" cy="57030"/>
            </a:xfrm>
            <a:custGeom>
              <a:avLst/>
              <a:gdLst/>
              <a:ahLst/>
              <a:cxnLst/>
              <a:rect l="l" t="t" r="r" b="b"/>
              <a:pathLst>
                <a:path w="11959" h="8618" extrusionOk="0">
                  <a:moveTo>
                    <a:pt x="5958" y="1"/>
                  </a:moveTo>
                  <a:cubicBezTo>
                    <a:pt x="4514" y="1"/>
                    <a:pt x="3070" y="313"/>
                    <a:pt x="1953" y="940"/>
                  </a:cubicBezTo>
                  <a:cubicBezTo>
                    <a:pt x="1834" y="1006"/>
                    <a:pt x="1683" y="1099"/>
                    <a:pt x="1571" y="1178"/>
                  </a:cubicBezTo>
                  <a:cubicBezTo>
                    <a:pt x="1425" y="1277"/>
                    <a:pt x="1287" y="1369"/>
                    <a:pt x="1122" y="1521"/>
                  </a:cubicBezTo>
                  <a:cubicBezTo>
                    <a:pt x="759" y="1837"/>
                    <a:pt x="594" y="2068"/>
                    <a:pt x="476" y="2233"/>
                  </a:cubicBezTo>
                  <a:cubicBezTo>
                    <a:pt x="383" y="2372"/>
                    <a:pt x="298" y="2543"/>
                    <a:pt x="251" y="2636"/>
                  </a:cubicBezTo>
                  <a:cubicBezTo>
                    <a:pt x="179" y="2781"/>
                    <a:pt x="133" y="2932"/>
                    <a:pt x="113" y="2998"/>
                  </a:cubicBezTo>
                  <a:cubicBezTo>
                    <a:pt x="93" y="3058"/>
                    <a:pt x="54" y="3190"/>
                    <a:pt x="27" y="3368"/>
                  </a:cubicBezTo>
                  <a:cubicBezTo>
                    <a:pt x="7" y="3506"/>
                    <a:pt x="1" y="3605"/>
                    <a:pt x="1" y="3724"/>
                  </a:cubicBezTo>
                  <a:lnTo>
                    <a:pt x="1" y="4852"/>
                  </a:lnTo>
                  <a:cubicBezTo>
                    <a:pt x="1" y="5043"/>
                    <a:pt x="7" y="5168"/>
                    <a:pt x="67" y="5439"/>
                  </a:cubicBezTo>
                  <a:cubicBezTo>
                    <a:pt x="86" y="5524"/>
                    <a:pt x="133" y="5703"/>
                    <a:pt x="238" y="5933"/>
                  </a:cubicBezTo>
                  <a:cubicBezTo>
                    <a:pt x="311" y="6092"/>
                    <a:pt x="515" y="6487"/>
                    <a:pt x="918" y="6883"/>
                  </a:cubicBezTo>
                  <a:cubicBezTo>
                    <a:pt x="1333" y="7292"/>
                    <a:pt x="1735" y="7543"/>
                    <a:pt x="2078" y="7727"/>
                  </a:cubicBezTo>
                  <a:cubicBezTo>
                    <a:pt x="2369" y="7886"/>
                    <a:pt x="2725" y="8024"/>
                    <a:pt x="2745" y="8031"/>
                  </a:cubicBezTo>
                  <a:cubicBezTo>
                    <a:pt x="2982" y="8130"/>
                    <a:pt x="3233" y="8209"/>
                    <a:pt x="3483" y="8281"/>
                  </a:cubicBezTo>
                  <a:cubicBezTo>
                    <a:pt x="4423" y="8547"/>
                    <a:pt x="5317" y="8617"/>
                    <a:pt x="6004" y="8617"/>
                  </a:cubicBezTo>
                  <a:cubicBezTo>
                    <a:pt x="6359" y="8617"/>
                    <a:pt x="6658" y="8598"/>
                    <a:pt x="6880" y="8578"/>
                  </a:cubicBezTo>
                  <a:cubicBezTo>
                    <a:pt x="7263" y="8539"/>
                    <a:pt x="7856" y="8473"/>
                    <a:pt x="8549" y="8268"/>
                  </a:cubicBezTo>
                  <a:cubicBezTo>
                    <a:pt x="8892" y="8169"/>
                    <a:pt x="9406" y="7998"/>
                    <a:pt x="10007" y="7668"/>
                  </a:cubicBezTo>
                  <a:cubicBezTo>
                    <a:pt x="10145" y="7589"/>
                    <a:pt x="10514" y="7378"/>
                    <a:pt x="10838" y="7088"/>
                  </a:cubicBezTo>
                  <a:cubicBezTo>
                    <a:pt x="10930" y="7009"/>
                    <a:pt x="11055" y="6890"/>
                    <a:pt x="11154" y="6784"/>
                  </a:cubicBezTo>
                  <a:cubicBezTo>
                    <a:pt x="11194" y="6731"/>
                    <a:pt x="11253" y="6672"/>
                    <a:pt x="11293" y="6619"/>
                  </a:cubicBezTo>
                  <a:cubicBezTo>
                    <a:pt x="11352" y="6547"/>
                    <a:pt x="11425" y="6448"/>
                    <a:pt x="11477" y="6375"/>
                  </a:cubicBezTo>
                  <a:cubicBezTo>
                    <a:pt x="11517" y="6316"/>
                    <a:pt x="11603" y="6184"/>
                    <a:pt x="11702" y="5980"/>
                  </a:cubicBezTo>
                  <a:cubicBezTo>
                    <a:pt x="11774" y="5828"/>
                    <a:pt x="11827" y="5676"/>
                    <a:pt x="11847" y="5610"/>
                  </a:cubicBezTo>
                  <a:cubicBezTo>
                    <a:pt x="11867" y="5551"/>
                    <a:pt x="11900" y="5426"/>
                    <a:pt x="11926" y="5241"/>
                  </a:cubicBezTo>
                  <a:cubicBezTo>
                    <a:pt x="11952" y="5102"/>
                    <a:pt x="11952" y="5003"/>
                    <a:pt x="11959" y="4885"/>
                  </a:cubicBezTo>
                  <a:lnTo>
                    <a:pt x="11959" y="3757"/>
                  </a:lnTo>
                  <a:cubicBezTo>
                    <a:pt x="11959" y="3500"/>
                    <a:pt x="11919" y="3249"/>
                    <a:pt x="11847" y="3012"/>
                  </a:cubicBezTo>
                  <a:cubicBezTo>
                    <a:pt x="11814" y="2913"/>
                    <a:pt x="11721" y="2609"/>
                    <a:pt x="11491" y="2266"/>
                  </a:cubicBezTo>
                  <a:cubicBezTo>
                    <a:pt x="11293" y="1976"/>
                    <a:pt x="11082" y="1758"/>
                    <a:pt x="10937" y="1626"/>
                  </a:cubicBezTo>
                  <a:cubicBezTo>
                    <a:pt x="10890" y="1580"/>
                    <a:pt x="10745" y="1448"/>
                    <a:pt x="10561" y="1310"/>
                  </a:cubicBezTo>
                  <a:cubicBezTo>
                    <a:pt x="10435" y="1217"/>
                    <a:pt x="10264" y="1112"/>
                    <a:pt x="10132" y="1026"/>
                  </a:cubicBezTo>
                  <a:lnTo>
                    <a:pt x="10125" y="1026"/>
                  </a:lnTo>
                  <a:cubicBezTo>
                    <a:pt x="8987" y="344"/>
                    <a:pt x="7472" y="1"/>
                    <a:pt x="59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5"/>
            <p:cNvSpPr/>
            <p:nvPr/>
          </p:nvSpPr>
          <p:spPr>
            <a:xfrm>
              <a:off x="4195814" y="4639981"/>
              <a:ext cx="79208" cy="30507"/>
            </a:xfrm>
            <a:custGeom>
              <a:avLst/>
              <a:gdLst/>
              <a:ahLst/>
              <a:cxnLst/>
              <a:rect l="l" t="t" r="r" b="b"/>
              <a:pathLst>
                <a:path w="11965" h="4610" extrusionOk="0">
                  <a:moveTo>
                    <a:pt x="11965" y="34"/>
                  </a:moveTo>
                  <a:lnTo>
                    <a:pt x="11965" y="57"/>
                  </a:lnTo>
                  <a:lnTo>
                    <a:pt x="11965" y="57"/>
                  </a:lnTo>
                  <a:cubicBezTo>
                    <a:pt x="11965" y="50"/>
                    <a:pt x="11965" y="42"/>
                    <a:pt x="11965" y="34"/>
                  </a:cubicBezTo>
                  <a:close/>
                  <a:moveTo>
                    <a:pt x="7" y="1"/>
                  </a:moveTo>
                  <a:lnTo>
                    <a:pt x="7" y="1129"/>
                  </a:lnTo>
                  <a:cubicBezTo>
                    <a:pt x="0" y="1999"/>
                    <a:pt x="561" y="2877"/>
                    <a:pt x="1695" y="3549"/>
                  </a:cubicBezTo>
                  <a:cubicBezTo>
                    <a:pt x="2873" y="4255"/>
                    <a:pt x="4439" y="4609"/>
                    <a:pt x="6005" y="4609"/>
                  </a:cubicBezTo>
                  <a:cubicBezTo>
                    <a:pt x="7500" y="4609"/>
                    <a:pt x="8995" y="4286"/>
                    <a:pt x="10151" y="3635"/>
                  </a:cubicBezTo>
                  <a:cubicBezTo>
                    <a:pt x="11352" y="2962"/>
                    <a:pt x="11958" y="2065"/>
                    <a:pt x="11958" y="1162"/>
                  </a:cubicBezTo>
                  <a:lnTo>
                    <a:pt x="11965" y="57"/>
                  </a:lnTo>
                  <a:lnTo>
                    <a:pt x="11965" y="57"/>
                  </a:lnTo>
                  <a:cubicBezTo>
                    <a:pt x="11954" y="953"/>
                    <a:pt x="11348" y="1840"/>
                    <a:pt x="10151" y="2507"/>
                  </a:cubicBezTo>
                  <a:cubicBezTo>
                    <a:pt x="8995" y="3158"/>
                    <a:pt x="7500" y="3481"/>
                    <a:pt x="6005" y="3481"/>
                  </a:cubicBezTo>
                  <a:cubicBezTo>
                    <a:pt x="4439" y="3481"/>
                    <a:pt x="2873" y="3127"/>
                    <a:pt x="1695" y="2421"/>
                  </a:cubicBezTo>
                  <a:cubicBezTo>
                    <a:pt x="567" y="1749"/>
                    <a:pt x="7" y="871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5"/>
            <p:cNvSpPr/>
            <p:nvPr/>
          </p:nvSpPr>
          <p:spPr>
            <a:xfrm>
              <a:off x="4214674" y="4607105"/>
              <a:ext cx="41574" cy="43020"/>
            </a:xfrm>
            <a:custGeom>
              <a:avLst/>
              <a:gdLst/>
              <a:ahLst/>
              <a:cxnLst/>
              <a:rect l="l" t="t" r="r" b="b"/>
              <a:pathLst>
                <a:path w="6280" h="6501" extrusionOk="0">
                  <a:moveTo>
                    <a:pt x="3124" y="1"/>
                  </a:moveTo>
                  <a:cubicBezTo>
                    <a:pt x="2322" y="1"/>
                    <a:pt x="1521" y="177"/>
                    <a:pt x="911" y="530"/>
                  </a:cubicBezTo>
                  <a:cubicBezTo>
                    <a:pt x="304" y="886"/>
                    <a:pt x="1" y="1348"/>
                    <a:pt x="1" y="1809"/>
                  </a:cubicBezTo>
                  <a:lnTo>
                    <a:pt x="1" y="4679"/>
                  </a:lnTo>
                  <a:cubicBezTo>
                    <a:pt x="1" y="5140"/>
                    <a:pt x="291" y="5615"/>
                    <a:pt x="911" y="5971"/>
                  </a:cubicBezTo>
                  <a:cubicBezTo>
                    <a:pt x="1524" y="6324"/>
                    <a:pt x="2327" y="6501"/>
                    <a:pt x="3129" y="6501"/>
                  </a:cubicBezTo>
                  <a:cubicBezTo>
                    <a:pt x="3932" y="6501"/>
                    <a:pt x="4733" y="6324"/>
                    <a:pt x="5343" y="5971"/>
                  </a:cubicBezTo>
                  <a:cubicBezTo>
                    <a:pt x="5950" y="5615"/>
                    <a:pt x="6253" y="5154"/>
                    <a:pt x="6253" y="4692"/>
                  </a:cubicBezTo>
                  <a:lnTo>
                    <a:pt x="6273" y="1823"/>
                  </a:lnTo>
                  <a:cubicBezTo>
                    <a:pt x="6273" y="1829"/>
                    <a:pt x="6273" y="1836"/>
                    <a:pt x="6273" y="1842"/>
                  </a:cubicBezTo>
                  <a:cubicBezTo>
                    <a:pt x="6280" y="1368"/>
                    <a:pt x="5970" y="893"/>
                    <a:pt x="5343" y="530"/>
                  </a:cubicBezTo>
                  <a:cubicBezTo>
                    <a:pt x="4730" y="177"/>
                    <a:pt x="3927" y="1"/>
                    <a:pt x="3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5"/>
            <p:cNvSpPr/>
            <p:nvPr/>
          </p:nvSpPr>
          <p:spPr>
            <a:xfrm>
              <a:off x="4214674" y="4619076"/>
              <a:ext cx="41534" cy="31049"/>
            </a:xfrm>
            <a:custGeom>
              <a:avLst/>
              <a:gdLst/>
              <a:ahLst/>
              <a:cxnLst/>
              <a:rect l="l" t="t" r="r" b="b"/>
              <a:pathLst>
                <a:path w="6274" h="4692" extrusionOk="0">
                  <a:moveTo>
                    <a:pt x="1" y="0"/>
                  </a:moveTo>
                  <a:lnTo>
                    <a:pt x="1" y="2870"/>
                  </a:lnTo>
                  <a:cubicBezTo>
                    <a:pt x="1" y="3338"/>
                    <a:pt x="291" y="3806"/>
                    <a:pt x="911" y="4162"/>
                  </a:cubicBezTo>
                  <a:cubicBezTo>
                    <a:pt x="1524" y="4515"/>
                    <a:pt x="2327" y="4692"/>
                    <a:pt x="3129" y="4692"/>
                  </a:cubicBezTo>
                  <a:cubicBezTo>
                    <a:pt x="3932" y="4692"/>
                    <a:pt x="4733" y="4515"/>
                    <a:pt x="5343" y="4162"/>
                  </a:cubicBezTo>
                  <a:cubicBezTo>
                    <a:pt x="5950" y="3806"/>
                    <a:pt x="6253" y="3345"/>
                    <a:pt x="6253" y="2883"/>
                  </a:cubicBezTo>
                  <a:lnTo>
                    <a:pt x="6273" y="14"/>
                  </a:lnTo>
                  <a:lnTo>
                    <a:pt x="6273" y="14"/>
                  </a:lnTo>
                  <a:cubicBezTo>
                    <a:pt x="6267" y="475"/>
                    <a:pt x="5963" y="937"/>
                    <a:pt x="5363" y="1293"/>
                  </a:cubicBezTo>
                  <a:cubicBezTo>
                    <a:pt x="4750" y="1646"/>
                    <a:pt x="3946" y="1823"/>
                    <a:pt x="3143" y="1823"/>
                  </a:cubicBezTo>
                  <a:cubicBezTo>
                    <a:pt x="2340" y="1823"/>
                    <a:pt x="1537" y="1646"/>
                    <a:pt x="924" y="1293"/>
                  </a:cubicBezTo>
                  <a:cubicBezTo>
                    <a:pt x="304" y="937"/>
                    <a:pt x="1" y="462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04" name="Google Shape;4904;p55"/>
          <p:cNvSpPr/>
          <p:nvPr/>
        </p:nvSpPr>
        <p:spPr>
          <a:xfrm>
            <a:off x="6409928" y="4711739"/>
            <a:ext cx="15286" cy="8867"/>
          </a:xfrm>
          <a:custGeom>
            <a:avLst/>
            <a:gdLst/>
            <a:ahLst/>
            <a:cxnLst/>
            <a:rect l="l" t="t" r="r" b="b"/>
            <a:pathLst>
              <a:path w="2309" h="1340" extrusionOk="0">
                <a:moveTo>
                  <a:pt x="2309" y="1"/>
                </a:moveTo>
                <a:cubicBezTo>
                  <a:pt x="2276" y="1"/>
                  <a:pt x="2249" y="7"/>
                  <a:pt x="2223" y="14"/>
                </a:cubicBezTo>
                <a:cubicBezTo>
                  <a:pt x="2183" y="27"/>
                  <a:pt x="2137" y="34"/>
                  <a:pt x="2091" y="47"/>
                </a:cubicBezTo>
                <a:cubicBezTo>
                  <a:pt x="2045" y="60"/>
                  <a:pt x="1999" y="73"/>
                  <a:pt x="1959" y="86"/>
                </a:cubicBezTo>
                <a:cubicBezTo>
                  <a:pt x="1920" y="93"/>
                  <a:pt x="1887" y="106"/>
                  <a:pt x="1854" y="119"/>
                </a:cubicBezTo>
                <a:cubicBezTo>
                  <a:pt x="1827" y="126"/>
                  <a:pt x="1808" y="133"/>
                  <a:pt x="1788" y="139"/>
                </a:cubicBezTo>
                <a:cubicBezTo>
                  <a:pt x="1768" y="146"/>
                  <a:pt x="1748" y="152"/>
                  <a:pt x="1728" y="159"/>
                </a:cubicBezTo>
                <a:cubicBezTo>
                  <a:pt x="1702" y="166"/>
                  <a:pt x="1682" y="172"/>
                  <a:pt x="1656" y="185"/>
                </a:cubicBezTo>
                <a:cubicBezTo>
                  <a:pt x="1623" y="198"/>
                  <a:pt x="1583" y="212"/>
                  <a:pt x="1550" y="225"/>
                </a:cubicBezTo>
                <a:cubicBezTo>
                  <a:pt x="1511" y="245"/>
                  <a:pt x="1471" y="258"/>
                  <a:pt x="1432" y="278"/>
                </a:cubicBezTo>
                <a:cubicBezTo>
                  <a:pt x="1418" y="284"/>
                  <a:pt x="1405" y="284"/>
                  <a:pt x="1399" y="291"/>
                </a:cubicBezTo>
                <a:cubicBezTo>
                  <a:pt x="1366" y="304"/>
                  <a:pt x="1339" y="317"/>
                  <a:pt x="1306" y="337"/>
                </a:cubicBezTo>
                <a:cubicBezTo>
                  <a:pt x="1260" y="357"/>
                  <a:pt x="1214" y="383"/>
                  <a:pt x="1168" y="410"/>
                </a:cubicBezTo>
                <a:cubicBezTo>
                  <a:pt x="1128" y="429"/>
                  <a:pt x="1089" y="449"/>
                  <a:pt x="1049" y="469"/>
                </a:cubicBezTo>
                <a:cubicBezTo>
                  <a:pt x="660" y="693"/>
                  <a:pt x="310" y="983"/>
                  <a:pt x="0" y="1340"/>
                </a:cubicBezTo>
                <a:lnTo>
                  <a:pt x="2309" y="1"/>
                </a:ln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5" name="Google Shape;4905;p55"/>
          <p:cNvSpPr/>
          <p:nvPr/>
        </p:nvSpPr>
        <p:spPr>
          <a:xfrm>
            <a:off x="6470839" y="4876991"/>
            <a:ext cx="748" cy="437"/>
          </a:xfrm>
          <a:custGeom>
            <a:avLst/>
            <a:gdLst/>
            <a:ahLst/>
            <a:cxnLst/>
            <a:rect l="l" t="t" r="r" b="b"/>
            <a:pathLst>
              <a:path w="113" h="66" extrusionOk="0">
                <a:moveTo>
                  <a:pt x="113" y="0"/>
                </a:moveTo>
                <a:cubicBezTo>
                  <a:pt x="73" y="20"/>
                  <a:pt x="40" y="40"/>
                  <a:pt x="0" y="66"/>
                </a:cubicBezTo>
                <a:cubicBezTo>
                  <a:pt x="14" y="59"/>
                  <a:pt x="27" y="53"/>
                  <a:pt x="40" y="46"/>
                </a:cubicBezTo>
                <a:cubicBezTo>
                  <a:pt x="47" y="40"/>
                  <a:pt x="53" y="33"/>
                  <a:pt x="53" y="33"/>
                </a:cubicBezTo>
                <a:cubicBezTo>
                  <a:pt x="66" y="26"/>
                  <a:pt x="80" y="20"/>
                  <a:pt x="93" y="13"/>
                </a:cubicBezTo>
                <a:lnTo>
                  <a:pt x="113" y="0"/>
                </a:ln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6" name="Google Shape;4906;p55"/>
          <p:cNvSpPr/>
          <p:nvPr/>
        </p:nvSpPr>
        <p:spPr>
          <a:xfrm>
            <a:off x="6497385" y="4762198"/>
            <a:ext cx="1801" cy="3322"/>
          </a:xfrm>
          <a:custGeom>
            <a:avLst/>
            <a:gdLst/>
            <a:ahLst/>
            <a:cxnLst/>
            <a:rect l="l" t="t" r="r" b="b"/>
            <a:pathLst>
              <a:path w="272" h="502" extrusionOk="0">
                <a:moveTo>
                  <a:pt x="271" y="502"/>
                </a:moveTo>
                <a:cubicBezTo>
                  <a:pt x="185" y="330"/>
                  <a:pt x="93" y="165"/>
                  <a:pt x="1" y="0"/>
                </a:cubicBezTo>
                <a:cubicBezTo>
                  <a:pt x="93" y="165"/>
                  <a:pt x="185" y="330"/>
                  <a:pt x="271" y="502"/>
                </a:cubicBezTo>
                <a:close/>
              </a:path>
            </a:pathLst>
          </a:custGeom>
          <a:solidFill>
            <a:srgbClr val="FF3E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7" name="Google Shape;4907;p55"/>
          <p:cNvGrpSpPr/>
          <p:nvPr/>
        </p:nvGrpSpPr>
        <p:grpSpPr>
          <a:xfrm>
            <a:off x="6300092" y="4620438"/>
            <a:ext cx="269374" cy="279338"/>
            <a:chOff x="6314624" y="4620438"/>
            <a:chExt cx="269374" cy="279338"/>
          </a:xfrm>
        </p:grpSpPr>
        <p:sp>
          <p:nvSpPr>
            <p:cNvPr id="4908" name="Google Shape;4908;p55"/>
            <p:cNvSpPr/>
            <p:nvPr/>
          </p:nvSpPr>
          <p:spPr>
            <a:xfrm>
              <a:off x="6331306" y="4620438"/>
              <a:ext cx="252692" cy="256647"/>
            </a:xfrm>
            <a:custGeom>
              <a:avLst/>
              <a:gdLst/>
              <a:ahLst/>
              <a:cxnLst/>
              <a:rect l="l" t="t" r="r" b="b"/>
              <a:pathLst>
                <a:path w="38171" h="38783" extrusionOk="0">
                  <a:moveTo>
                    <a:pt x="18" y="6090"/>
                  </a:moveTo>
                  <a:cubicBezTo>
                    <a:pt x="12" y="6094"/>
                    <a:pt x="6" y="6097"/>
                    <a:pt x="0" y="6100"/>
                  </a:cubicBezTo>
                  <a:lnTo>
                    <a:pt x="18" y="6090"/>
                  </a:lnTo>
                  <a:close/>
                  <a:moveTo>
                    <a:pt x="11742" y="0"/>
                  </a:moveTo>
                  <a:cubicBezTo>
                    <a:pt x="10912" y="0"/>
                    <a:pt x="10159" y="196"/>
                    <a:pt x="9511" y="573"/>
                  </a:cubicBezTo>
                  <a:lnTo>
                    <a:pt x="18" y="6090"/>
                  </a:lnTo>
                  <a:lnTo>
                    <a:pt x="18" y="6090"/>
                  </a:lnTo>
                  <a:cubicBezTo>
                    <a:pt x="47" y="6074"/>
                    <a:pt x="80" y="6057"/>
                    <a:pt x="112" y="6041"/>
                  </a:cubicBezTo>
                  <a:cubicBezTo>
                    <a:pt x="152" y="6015"/>
                    <a:pt x="191" y="5995"/>
                    <a:pt x="231" y="5975"/>
                  </a:cubicBezTo>
                  <a:cubicBezTo>
                    <a:pt x="264" y="5962"/>
                    <a:pt x="290" y="5949"/>
                    <a:pt x="323" y="5929"/>
                  </a:cubicBezTo>
                  <a:cubicBezTo>
                    <a:pt x="343" y="5922"/>
                    <a:pt x="363" y="5909"/>
                    <a:pt x="383" y="5903"/>
                  </a:cubicBezTo>
                  <a:cubicBezTo>
                    <a:pt x="422" y="5889"/>
                    <a:pt x="455" y="5870"/>
                    <a:pt x="495" y="5856"/>
                  </a:cubicBezTo>
                  <a:cubicBezTo>
                    <a:pt x="521" y="5843"/>
                    <a:pt x="554" y="5837"/>
                    <a:pt x="581" y="5823"/>
                  </a:cubicBezTo>
                  <a:cubicBezTo>
                    <a:pt x="600" y="5817"/>
                    <a:pt x="620" y="5810"/>
                    <a:pt x="640" y="5804"/>
                  </a:cubicBezTo>
                  <a:cubicBezTo>
                    <a:pt x="686" y="5784"/>
                    <a:pt x="739" y="5764"/>
                    <a:pt x="792" y="5751"/>
                  </a:cubicBezTo>
                  <a:cubicBezTo>
                    <a:pt x="825" y="5738"/>
                    <a:pt x="858" y="5724"/>
                    <a:pt x="897" y="5718"/>
                  </a:cubicBezTo>
                  <a:cubicBezTo>
                    <a:pt x="930" y="5705"/>
                    <a:pt x="970" y="5698"/>
                    <a:pt x="1009" y="5685"/>
                  </a:cubicBezTo>
                  <a:cubicBezTo>
                    <a:pt x="1029" y="5678"/>
                    <a:pt x="1056" y="5672"/>
                    <a:pt x="1082" y="5665"/>
                  </a:cubicBezTo>
                  <a:cubicBezTo>
                    <a:pt x="1095" y="5665"/>
                    <a:pt x="1108" y="5658"/>
                    <a:pt x="1121" y="5658"/>
                  </a:cubicBezTo>
                  <a:cubicBezTo>
                    <a:pt x="1148" y="5652"/>
                    <a:pt x="1174" y="5645"/>
                    <a:pt x="1201" y="5639"/>
                  </a:cubicBezTo>
                  <a:cubicBezTo>
                    <a:pt x="1220" y="5639"/>
                    <a:pt x="1234" y="5632"/>
                    <a:pt x="1253" y="5632"/>
                  </a:cubicBezTo>
                  <a:cubicBezTo>
                    <a:pt x="1280" y="5626"/>
                    <a:pt x="1306" y="5619"/>
                    <a:pt x="1339" y="5612"/>
                  </a:cubicBezTo>
                  <a:cubicBezTo>
                    <a:pt x="1418" y="5599"/>
                    <a:pt x="1497" y="5586"/>
                    <a:pt x="1583" y="5573"/>
                  </a:cubicBezTo>
                  <a:cubicBezTo>
                    <a:pt x="1610" y="5573"/>
                    <a:pt x="1636" y="5566"/>
                    <a:pt x="1669" y="5566"/>
                  </a:cubicBezTo>
                  <a:cubicBezTo>
                    <a:pt x="1689" y="5560"/>
                    <a:pt x="1715" y="5560"/>
                    <a:pt x="1735" y="5560"/>
                  </a:cubicBezTo>
                  <a:cubicBezTo>
                    <a:pt x="1774" y="5553"/>
                    <a:pt x="1814" y="5546"/>
                    <a:pt x="1854" y="5546"/>
                  </a:cubicBezTo>
                  <a:cubicBezTo>
                    <a:pt x="1880" y="5546"/>
                    <a:pt x="1913" y="5540"/>
                    <a:pt x="1946" y="5540"/>
                  </a:cubicBezTo>
                  <a:cubicBezTo>
                    <a:pt x="2037" y="5535"/>
                    <a:pt x="2130" y="5532"/>
                    <a:pt x="2224" y="5532"/>
                  </a:cubicBezTo>
                  <a:cubicBezTo>
                    <a:pt x="3370" y="5532"/>
                    <a:pt x="4663" y="5908"/>
                    <a:pt x="6029" y="6701"/>
                  </a:cubicBezTo>
                  <a:cubicBezTo>
                    <a:pt x="8977" y="8402"/>
                    <a:pt x="11569" y="11634"/>
                    <a:pt x="13086" y="15137"/>
                  </a:cubicBezTo>
                  <a:cubicBezTo>
                    <a:pt x="13396" y="14780"/>
                    <a:pt x="13746" y="14490"/>
                    <a:pt x="14135" y="14266"/>
                  </a:cubicBezTo>
                  <a:cubicBezTo>
                    <a:pt x="14175" y="14246"/>
                    <a:pt x="14214" y="14226"/>
                    <a:pt x="14254" y="14207"/>
                  </a:cubicBezTo>
                  <a:cubicBezTo>
                    <a:pt x="14300" y="14180"/>
                    <a:pt x="14346" y="14154"/>
                    <a:pt x="14392" y="14134"/>
                  </a:cubicBezTo>
                  <a:cubicBezTo>
                    <a:pt x="14425" y="14114"/>
                    <a:pt x="14452" y="14101"/>
                    <a:pt x="14485" y="14088"/>
                  </a:cubicBezTo>
                  <a:cubicBezTo>
                    <a:pt x="14491" y="14081"/>
                    <a:pt x="14504" y="14081"/>
                    <a:pt x="14518" y="14075"/>
                  </a:cubicBezTo>
                  <a:cubicBezTo>
                    <a:pt x="14557" y="14055"/>
                    <a:pt x="14597" y="14042"/>
                    <a:pt x="14636" y="14022"/>
                  </a:cubicBezTo>
                  <a:cubicBezTo>
                    <a:pt x="14669" y="14009"/>
                    <a:pt x="14709" y="13995"/>
                    <a:pt x="14742" y="13982"/>
                  </a:cubicBezTo>
                  <a:cubicBezTo>
                    <a:pt x="14768" y="13969"/>
                    <a:pt x="14788" y="13963"/>
                    <a:pt x="14814" y="13956"/>
                  </a:cubicBezTo>
                  <a:cubicBezTo>
                    <a:pt x="14834" y="13949"/>
                    <a:pt x="14854" y="13943"/>
                    <a:pt x="14874" y="13936"/>
                  </a:cubicBezTo>
                  <a:cubicBezTo>
                    <a:pt x="14894" y="13930"/>
                    <a:pt x="14913" y="13923"/>
                    <a:pt x="14940" y="13916"/>
                  </a:cubicBezTo>
                  <a:cubicBezTo>
                    <a:pt x="14973" y="13903"/>
                    <a:pt x="15006" y="13890"/>
                    <a:pt x="15045" y="13883"/>
                  </a:cubicBezTo>
                  <a:cubicBezTo>
                    <a:pt x="15085" y="13870"/>
                    <a:pt x="15131" y="13857"/>
                    <a:pt x="15177" y="13844"/>
                  </a:cubicBezTo>
                  <a:cubicBezTo>
                    <a:pt x="15223" y="13831"/>
                    <a:pt x="15269" y="13824"/>
                    <a:pt x="15309" y="13811"/>
                  </a:cubicBezTo>
                  <a:cubicBezTo>
                    <a:pt x="15335" y="13804"/>
                    <a:pt x="15362" y="13798"/>
                    <a:pt x="15395" y="13798"/>
                  </a:cubicBezTo>
                  <a:cubicBezTo>
                    <a:pt x="15395" y="13791"/>
                    <a:pt x="15401" y="13791"/>
                    <a:pt x="15408" y="13791"/>
                  </a:cubicBezTo>
                  <a:cubicBezTo>
                    <a:pt x="15434" y="13784"/>
                    <a:pt x="15467" y="13778"/>
                    <a:pt x="15494" y="13778"/>
                  </a:cubicBezTo>
                  <a:cubicBezTo>
                    <a:pt x="15527" y="13771"/>
                    <a:pt x="15560" y="13765"/>
                    <a:pt x="15593" y="13758"/>
                  </a:cubicBezTo>
                  <a:lnTo>
                    <a:pt x="15612" y="13758"/>
                  </a:lnTo>
                  <a:cubicBezTo>
                    <a:pt x="15652" y="13751"/>
                    <a:pt x="15692" y="13745"/>
                    <a:pt x="15731" y="13738"/>
                  </a:cubicBezTo>
                  <a:cubicBezTo>
                    <a:pt x="15744" y="13738"/>
                    <a:pt x="15758" y="13732"/>
                    <a:pt x="15771" y="13732"/>
                  </a:cubicBezTo>
                  <a:cubicBezTo>
                    <a:pt x="15810" y="13732"/>
                    <a:pt x="15857" y="13725"/>
                    <a:pt x="15903" y="13718"/>
                  </a:cubicBezTo>
                  <a:lnTo>
                    <a:pt x="15909" y="13718"/>
                  </a:lnTo>
                  <a:cubicBezTo>
                    <a:pt x="15949" y="13718"/>
                    <a:pt x="15982" y="13712"/>
                    <a:pt x="16021" y="13712"/>
                  </a:cubicBezTo>
                  <a:cubicBezTo>
                    <a:pt x="16041" y="13712"/>
                    <a:pt x="16061" y="13705"/>
                    <a:pt x="16081" y="13705"/>
                  </a:cubicBezTo>
                  <a:lnTo>
                    <a:pt x="16180" y="13705"/>
                  </a:lnTo>
                  <a:cubicBezTo>
                    <a:pt x="16246" y="13703"/>
                    <a:pt x="16312" y="13701"/>
                    <a:pt x="16380" y="13701"/>
                  </a:cubicBezTo>
                  <a:cubicBezTo>
                    <a:pt x="17524" y="13701"/>
                    <a:pt x="18812" y="14074"/>
                    <a:pt x="20170" y="14860"/>
                  </a:cubicBezTo>
                  <a:cubicBezTo>
                    <a:pt x="21193" y="15453"/>
                    <a:pt x="22175" y="16231"/>
                    <a:pt x="23079" y="17135"/>
                  </a:cubicBezTo>
                  <a:cubicBezTo>
                    <a:pt x="23211" y="17267"/>
                    <a:pt x="23336" y="17399"/>
                    <a:pt x="23468" y="17531"/>
                  </a:cubicBezTo>
                  <a:cubicBezTo>
                    <a:pt x="23653" y="17735"/>
                    <a:pt x="23844" y="17940"/>
                    <a:pt x="24022" y="18151"/>
                  </a:cubicBezTo>
                  <a:cubicBezTo>
                    <a:pt x="24147" y="18296"/>
                    <a:pt x="24266" y="18441"/>
                    <a:pt x="24385" y="18586"/>
                  </a:cubicBezTo>
                  <a:cubicBezTo>
                    <a:pt x="24563" y="18804"/>
                    <a:pt x="24734" y="19028"/>
                    <a:pt x="24906" y="19259"/>
                  </a:cubicBezTo>
                  <a:cubicBezTo>
                    <a:pt x="24959" y="19331"/>
                    <a:pt x="25018" y="19411"/>
                    <a:pt x="25071" y="19490"/>
                  </a:cubicBezTo>
                  <a:cubicBezTo>
                    <a:pt x="25183" y="19641"/>
                    <a:pt x="25288" y="19800"/>
                    <a:pt x="25394" y="19958"/>
                  </a:cubicBezTo>
                  <a:cubicBezTo>
                    <a:pt x="25506" y="20116"/>
                    <a:pt x="25605" y="20275"/>
                    <a:pt x="25711" y="20433"/>
                  </a:cubicBezTo>
                  <a:cubicBezTo>
                    <a:pt x="25862" y="20677"/>
                    <a:pt x="26014" y="20921"/>
                    <a:pt x="26153" y="21172"/>
                  </a:cubicBezTo>
                  <a:cubicBezTo>
                    <a:pt x="26205" y="21251"/>
                    <a:pt x="26251" y="21337"/>
                    <a:pt x="26298" y="21422"/>
                  </a:cubicBezTo>
                  <a:cubicBezTo>
                    <a:pt x="26390" y="21587"/>
                    <a:pt x="26482" y="21752"/>
                    <a:pt x="26568" y="21924"/>
                  </a:cubicBezTo>
                  <a:cubicBezTo>
                    <a:pt x="26614" y="22009"/>
                    <a:pt x="26660" y="22095"/>
                    <a:pt x="26700" y="22174"/>
                  </a:cubicBezTo>
                  <a:cubicBezTo>
                    <a:pt x="26832" y="22431"/>
                    <a:pt x="26957" y="22689"/>
                    <a:pt x="27069" y="22946"/>
                  </a:cubicBezTo>
                  <a:cubicBezTo>
                    <a:pt x="27188" y="23210"/>
                    <a:pt x="27300" y="23467"/>
                    <a:pt x="27406" y="23731"/>
                  </a:cubicBezTo>
                  <a:cubicBezTo>
                    <a:pt x="28191" y="25663"/>
                    <a:pt x="28639" y="27662"/>
                    <a:pt x="28633" y="29522"/>
                  </a:cubicBezTo>
                  <a:cubicBezTo>
                    <a:pt x="28633" y="29601"/>
                    <a:pt x="28633" y="29674"/>
                    <a:pt x="28626" y="29753"/>
                  </a:cubicBezTo>
                  <a:cubicBezTo>
                    <a:pt x="28626" y="29825"/>
                    <a:pt x="28626" y="29898"/>
                    <a:pt x="28619" y="29970"/>
                  </a:cubicBezTo>
                  <a:cubicBezTo>
                    <a:pt x="28619" y="30023"/>
                    <a:pt x="28613" y="30082"/>
                    <a:pt x="28613" y="30142"/>
                  </a:cubicBezTo>
                  <a:cubicBezTo>
                    <a:pt x="28606" y="30181"/>
                    <a:pt x="28606" y="30221"/>
                    <a:pt x="28600" y="30254"/>
                  </a:cubicBezTo>
                  <a:cubicBezTo>
                    <a:pt x="28600" y="30307"/>
                    <a:pt x="28593" y="30366"/>
                    <a:pt x="28586" y="30419"/>
                  </a:cubicBezTo>
                  <a:cubicBezTo>
                    <a:pt x="28580" y="30485"/>
                    <a:pt x="28573" y="30557"/>
                    <a:pt x="28567" y="30623"/>
                  </a:cubicBezTo>
                  <a:cubicBezTo>
                    <a:pt x="28567" y="30630"/>
                    <a:pt x="28560" y="30643"/>
                    <a:pt x="28560" y="30650"/>
                  </a:cubicBezTo>
                  <a:cubicBezTo>
                    <a:pt x="28553" y="30702"/>
                    <a:pt x="28547" y="30749"/>
                    <a:pt x="28540" y="30795"/>
                  </a:cubicBezTo>
                  <a:cubicBezTo>
                    <a:pt x="28540" y="30828"/>
                    <a:pt x="28534" y="30854"/>
                    <a:pt x="28527" y="30887"/>
                  </a:cubicBezTo>
                  <a:cubicBezTo>
                    <a:pt x="28520" y="30947"/>
                    <a:pt x="28507" y="31006"/>
                    <a:pt x="28501" y="31065"/>
                  </a:cubicBezTo>
                  <a:cubicBezTo>
                    <a:pt x="28487" y="31125"/>
                    <a:pt x="28474" y="31191"/>
                    <a:pt x="28468" y="31257"/>
                  </a:cubicBezTo>
                  <a:cubicBezTo>
                    <a:pt x="28448" y="31342"/>
                    <a:pt x="28428" y="31428"/>
                    <a:pt x="28408" y="31514"/>
                  </a:cubicBezTo>
                  <a:cubicBezTo>
                    <a:pt x="28395" y="31573"/>
                    <a:pt x="28382" y="31632"/>
                    <a:pt x="28369" y="31685"/>
                  </a:cubicBezTo>
                  <a:cubicBezTo>
                    <a:pt x="28349" y="31751"/>
                    <a:pt x="28336" y="31824"/>
                    <a:pt x="28316" y="31890"/>
                  </a:cubicBezTo>
                  <a:cubicBezTo>
                    <a:pt x="28316" y="31890"/>
                    <a:pt x="28316" y="31896"/>
                    <a:pt x="28309" y="31903"/>
                  </a:cubicBezTo>
                  <a:cubicBezTo>
                    <a:pt x="28296" y="31962"/>
                    <a:pt x="28276" y="32022"/>
                    <a:pt x="28263" y="32081"/>
                  </a:cubicBezTo>
                  <a:cubicBezTo>
                    <a:pt x="28257" y="32094"/>
                    <a:pt x="28257" y="32101"/>
                    <a:pt x="28250" y="32114"/>
                  </a:cubicBezTo>
                  <a:cubicBezTo>
                    <a:pt x="28237" y="32160"/>
                    <a:pt x="28224" y="32206"/>
                    <a:pt x="28204" y="32259"/>
                  </a:cubicBezTo>
                  <a:cubicBezTo>
                    <a:pt x="28197" y="32279"/>
                    <a:pt x="28191" y="32305"/>
                    <a:pt x="28184" y="32332"/>
                  </a:cubicBezTo>
                  <a:cubicBezTo>
                    <a:pt x="28171" y="32371"/>
                    <a:pt x="28158" y="32404"/>
                    <a:pt x="28144" y="32444"/>
                  </a:cubicBezTo>
                  <a:cubicBezTo>
                    <a:pt x="28138" y="32470"/>
                    <a:pt x="28125" y="32490"/>
                    <a:pt x="28118" y="32516"/>
                  </a:cubicBezTo>
                  <a:cubicBezTo>
                    <a:pt x="28105" y="32549"/>
                    <a:pt x="28098" y="32582"/>
                    <a:pt x="28085" y="32609"/>
                  </a:cubicBezTo>
                  <a:cubicBezTo>
                    <a:pt x="28072" y="32648"/>
                    <a:pt x="28052" y="32694"/>
                    <a:pt x="28039" y="32734"/>
                  </a:cubicBezTo>
                  <a:cubicBezTo>
                    <a:pt x="28019" y="32780"/>
                    <a:pt x="27999" y="32826"/>
                    <a:pt x="27980" y="32879"/>
                  </a:cubicBezTo>
                  <a:cubicBezTo>
                    <a:pt x="27960" y="32938"/>
                    <a:pt x="27933" y="32998"/>
                    <a:pt x="27907" y="33057"/>
                  </a:cubicBezTo>
                  <a:cubicBezTo>
                    <a:pt x="27881" y="33116"/>
                    <a:pt x="27854" y="33182"/>
                    <a:pt x="27821" y="33242"/>
                  </a:cubicBezTo>
                  <a:cubicBezTo>
                    <a:pt x="27749" y="33413"/>
                    <a:pt x="27663" y="33578"/>
                    <a:pt x="27577" y="33743"/>
                  </a:cubicBezTo>
                  <a:cubicBezTo>
                    <a:pt x="27551" y="33796"/>
                    <a:pt x="27518" y="33842"/>
                    <a:pt x="27491" y="33895"/>
                  </a:cubicBezTo>
                  <a:cubicBezTo>
                    <a:pt x="27465" y="33941"/>
                    <a:pt x="27439" y="33987"/>
                    <a:pt x="27412" y="34033"/>
                  </a:cubicBezTo>
                  <a:cubicBezTo>
                    <a:pt x="27393" y="34073"/>
                    <a:pt x="27366" y="34119"/>
                    <a:pt x="27340" y="34159"/>
                  </a:cubicBezTo>
                  <a:cubicBezTo>
                    <a:pt x="27320" y="34192"/>
                    <a:pt x="27300" y="34225"/>
                    <a:pt x="27280" y="34258"/>
                  </a:cubicBezTo>
                  <a:cubicBezTo>
                    <a:pt x="27050" y="34627"/>
                    <a:pt x="26799" y="34983"/>
                    <a:pt x="26529" y="35319"/>
                  </a:cubicBezTo>
                  <a:cubicBezTo>
                    <a:pt x="26496" y="35366"/>
                    <a:pt x="26456" y="35412"/>
                    <a:pt x="26416" y="35451"/>
                  </a:cubicBezTo>
                  <a:cubicBezTo>
                    <a:pt x="26383" y="35498"/>
                    <a:pt x="26350" y="35537"/>
                    <a:pt x="26317" y="35577"/>
                  </a:cubicBezTo>
                  <a:cubicBezTo>
                    <a:pt x="26291" y="35603"/>
                    <a:pt x="26265" y="35636"/>
                    <a:pt x="26238" y="35669"/>
                  </a:cubicBezTo>
                  <a:cubicBezTo>
                    <a:pt x="26199" y="35715"/>
                    <a:pt x="26159" y="35761"/>
                    <a:pt x="26120" y="35801"/>
                  </a:cubicBezTo>
                  <a:cubicBezTo>
                    <a:pt x="26034" y="35893"/>
                    <a:pt x="25955" y="35986"/>
                    <a:pt x="25869" y="36071"/>
                  </a:cubicBezTo>
                  <a:cubicBezTo>
                    <a:pt x="25783" y="36164"/>
                    <a:pt x="25691" y="36256"/>
                    <a:pt x="25599" y="36348"/>
                  </a:cubicBezTo>
                  <a:cubicBezTo>
                    <a:pt x="25447" y="36494"/>
                    <a:pt x="25295" y="36639"/>
                    <a:pt x="25143" y="36784"/>
                  </a:cubicBezTo>
                  <a:cubicBezTo>
                    <a:pt x="25104" y="36817"/>
                    <a:pt x="25064" y="36850"/>
                    <a:pt x="25025" y="36883"/>
                  </a:cubicBezTo>
                  <a:cubicBezTo>
                    <a:pt x="24998" y="36909"/>
                    <a:pt x="24965" y="36935"/>
                    <a:pt x="24939" y="36955"/>
                  </a:cubicBezTo>
                  <a:cubicBezTo>
                    <a:pt x="24893" y="36995"/>
                    <a:pt x="24847" y="37034"/>
                    <a:pt x="24800" y="37074"/>
                  </a:cubicBezTo>
                  <a:cubicBezTo>
                    <a:pt x="24754" y="37114"/>
                    <a:pt x="24708" y="37153"/>
                    <a:pt x="24662" y="37193"/>
                  </a:cubicBezTo>
                  <a:cubicBezTo>
                    <a:pt x="24616" y="37232"/>
                    <a:pt x="24563" y="37272"/>
                    <a:pt x="24517" y="37311"/>
                  </a:cubicBezTo>
                  <a:cubicBezTo>
                    <a:pt x="24424" y="37384"/>
                    <a:pt x="24326" y="37463"/>
                    <a:pt x="24227" y="37536"/>
                  </a:cubicBezTo>
                  <a:cubicBezTo>
                    <a:pt x="24180" y="37575"/>
                    <a:pt x="24134" y="37615"/>
                    <a:pt x="24081" y="37648"/>
                  </a:cubicBezTo>
                  <a:cubicBezTo>
                    <a:pt x="24029" y="37687"/>
                    <a:pt x="23983" y="37720"/>
                    <a:pt x="23930" y="37760"/>
                  </a:cubicBezTo>
                  <a:cubicBezTo>
                    <a:pt x="23884" y="37793"/>
                    <a:pt x="23837" y="37832"/>
                    <a:pt x="23785" y="37865"/>
                  </a:cubicBezTo>
                  <a:cubicBezTo>
                    <a:pt x="23732" y="37898"/>
                    <a:pt x="23686" y="37938"/>
                    <a:pt x="23633" y="37971"/>
                  </a:cubicBezTo>
                  <a:cubicBezTo>
                    <a:pt x="23580" y="38011"/>
                    <a:pt x="23534" y="38044"/>
                    <a:pt x="23481" y="38076"/>
                  </a:cubicBezTo>
                  <a:cubicBezTo>
                    <a:pt x="23382" y="38149"/>
                    <a:pt x="23277" y="38215"/>
                    <a:pt x="23178" y="38281"/>
                  </a:cubicBezTo>
                  <a:cubicBezTo>
                    <a:pt x="23072" y="38354"/>
                    <a:pt x="22973" y="38419"/>
                    <a:pt x="22868" y="38479"/>
                  </a:cubicBezTo>
                  <a:lnTo>
                    <a:pt x="22868" y="38485"/>
                  </a:lnTo>
                  <a:cubicBezTo>
                    <a:pt x="22716" y="38578"/>
                    <a:pt x="22571" y="38664"/>
                    <a:pt x="22419" y="38756"/>
                  </a:cubicBezTo>
                  <a:cubicBezTo>
                    <a:pt x="22413" y="38762"/>
                    <a:pt x="22406" y="38762"/>
                    <a:pt x="22400" y="38769"/>
                  </a:cubicBezTo>
                  <a:lnTo>
                    <a:pt x="22380" y="38782"/>
                  </a:lnTo>
                  <a:lnTo>
                    <a:pt x="22380" y="38782"/>
                  </a:lnTo>
                  <a:lnTo>
                    <a:pt x="31759" y="33328"/>
                  </a:lnTo>
                  <a:cubicBezTo>
                    <a:pt x="31970" y="33202"/>
                    <a:pt x="32181" y="33077"/>
                    <a:pt x="32392" y="32945"/>
                  </a:cubicBezTo>
                  <a:cubicBezTo>
                    <a:pt x="32874" y="32642"/>
                    <a:pt x="33349" y="32312"/>
                    <a:pt x="33804" y="31962"/>
                  </a:cubicBezTo>
                  <a:cubicBezTo>
                    <a:pt x="33988" y="31817"/>
                    <a:pt x="34166" y="31679"/>
                    <a:pt x="34345" y="31527"/>
                  </a:cubicBezTo>
                  <a:cubicBezTo>
                    <a:pt x="34430" y="31454"/>
                    <a:pt x="34516" y="31375"/>
                    <a:pt x="34602" y="31303"/>
                  </a:cubicBezTo>
                  <a:cubicBezTo>
                    <a:pt x="36660" y="29476"/>
                    <a:pt x="38144" y="27081"/>
                    <a:pt x="38157" y="23988"/>
                  </a:cubicBezTo>
                  <a:cubicBezTo>
                    <a:pt x="38170" y="18599"/>
                    <a:pt x="34378" y="12037"/>
                    <a:pt x="29688" y="9326"/>
                  </a:cubicBezTo>
                  <a:cubicBezTo>
                    <a:pt x="28323" y="8538"/>
                    <a:pt x="27032" y="8165"/>
                    <a:pt x="25886" y="8165"/>
                  </a:cubicBezTo>
                  <a:cubicBezTo>
                    <a:pt x="25056" y="8165"/>
                    <a:pt x="24302" y="8362"/>
                    <a:pt x="23653" y="8739"/>
                  </a:cubicBezTo>
                  <a:lnTo>
                    <a:pt x="22518" y="9398"/>
                  </a:lnTo>
                  <a:cubicBezTo>
                    <a:pt x="21819" y="7835"/>
                    <a:pt x="20909" y="6331"/>
                    <a:pt x="19847" y="4992"/>
                  </a:cubicBezTo>
                  <a:cubicBezTo>
                    <a:pt x="19603" y="4689"/>
                    <a:pt x="19352" y="4386"/>
                    <a:pt x="19095" y="4102"/>
                  </a:cubicBezTo>
                  <a:cubicBezTo>
                    <a:pt x="19036" y="4036"/>
                    <a:pt x="18976" y="3977"/>
                    <a:pt x="18917" y="3911"/>
                  </a:cubicBezTo>
                  <a:cubicBezTo>
                    <a:pt x="18745" y="3719"/>
                    <a:pt x="18567" y="3541"/>
                    <a:pt x="18383" y="3357"/>
                  </a:cubicBezTo>
                  <a:cubicBezTo>
                    <a:pt x="18343" y="3317"/>
                    <a:pt x="18304" y="3277"/>
                    <a:pt x="18257" y="3238"/>
                  </a:cubicBezTo>
                  <a:cubicBezTo>
                    <a:pt x="18218" y="3198"/>
                    <a:pt x="18178" y="3159"/>
                    <a:pt x="18139" y="3126"/>
                  </a:cubicBezTo>
                  <a:cubicBezTo>
                    <a:pt x="18099" y="3086"/>
                    <a:pt x="18053" y="3040"/>
                    <a:pt x="18013" y="3000"/>
                  </a:cubicBezTo>
                  <a:cubicBezTo>
                    <a:pt x="17974" y="2967"/>
                    <a:pt x="17934" y="2928"/>
                    <a:pt x="17895" y="2895"/>
                  </a:cubicBezTo>
                  <a:cubicBezTo>
                    <a:pt x="17855" y="2855"/>
                    <a:pt x="17809" y="2822"/>
                    <a:pt x="17769" y="2783"/>
                  </a:cubicBezTo>
                  <a:cubicBezTo>
                    <a:pt x="17730" y="2750"/>
                    <a:pt x="17684" y="2710"/>
                    <a:pt x="17644" y="2671"/>
                  </a:cubicBezTo>
                  <a:cubicBezTo>
                    <a:pt x="17486" y="2539"/>
                    <a:pt x="17327" y="2407"/>
                    <a:pt x="17169" y="2275"/>
                  </a:cubicBezTo>
                  <a:cubicBezTo>
                    <a:pt x="17129" y="2248"/>
                    <a:pt x="17090" y="2216"/>
                    <a:pt x="17057" y="2189"/>
                  </a:cubicBezTo>
                  <a:cubicBezTo>
                    <a:pt x="16833" y="2011"/>
                    <a:pt x="16602" y="1840"/>
                    <a:pt x="16371" y="1681"/>
                  </a:cubicBezTo>
                  <a:cubicBezTo>
                    <a:pt x="16325" y="1655"/>
                    <a:pt x="16279" y="1622"/>
                    <a:pt x="16232" y="1589"/>
                  </a:cubicBezTo>
                  <a:cubicBezTo>
                    <a:pt x="16008" y="1437"/>
                    <a:pt x="15784" y="1299"/>
                    <a:pt x="15553" y="1167"/>
                  </a:cubicBezTo>
                  <a:cubicBezTo>
                    <a:pt x="14183" y="375"/>
                    <a:pt x="12889" y="0"/>
                    <a:pt x="11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5"/>
            <p:cNvSpPr/>
            <p:nvPr/>
          </p:nvSpPr>
          <p:spPr>
            <a:xfrm>
              <a:off x="6314624" y="4657046"/>
              <a:ext cx="206279" cy="242730"/>
            </a:xfrm>
            <a:custGeom>
              <a:avLst/>
              <a:gdLst/>
              <a:ahLst/>
              <a:cxnLst/>
              <a:rect l="l" t="t" r="r" b="b"/>
              <a:pathLst>
                <a:path w="31160" h="36680" extrusionOk="0">
                  <a:moveTo>
                    <a:pt x="4744" y="0"/>
                  </a:moveTo>
                  <a:cubicBezTo>
                    <a:pt x="4650" y="0"/>
                    <a:pt x="4557" y="3"/>
                    <a:pt x="4466" y="8"/>
                  </a:cubicBezTo>
                  <a:cubicBezTo>
                    <a:pt x="4433" y="8"/>
                    <a:pt x="4400" y="14"/>
                    <a:pt x="4367" y="14"/>
                  </a:cubicBezTo>
                  <a:cubicBezTo>
                    <a:pt x="4334" y="14"/>
                    <a:pt x="4294" y="21"/>
                    <a:pt x="4255" y="28"/>
                  </a:cubicBezTo>
                  <a:cubicBezTo>
                    <a:pt x="4235" y="28"/>
                    <a:pt x="4209" y="28"/>
                    <a:pt x="4182" y="34"/>
                  </a:cubicBezTo>
                  <a:cubicBezTo>
                    <a:pt x="4156" y="34"/>
                    <a:pt x="4130" y="41"/>
                    <a:pt x="4103" y="41"/>
                  </a:cubicBezTo>
                  <a:cubicBezTo>
                    <a:pt x="4017" y="54"/>
                    <a:pt x="3938" y="67"/>
                    <a:pt x="3859" y="80"/>
                  </a:cubicBezTo>
                  <a:cubicBezTo>
                    <a:pt x="3826" y="87"/>
                    <a:pt x="3800" y="94"/>
                    <a:pt x="3773" y="100"/>
                  </a:cubicBezTo>
                  <a:cubicBezTo>
                    <a:pt x="3754" y="100"/>
                    <a:pt x="3740" y="107"/>
                    <a:pt x="3721" y="107"/>
                  </a:cubicBezTo>
                  <a:cubicBezTo>
                    <a:pt x="3694" y="113"/>
                    <a:pt x="3668" y="120"/>
                    <a:pt x="3641" y="126"/>
                  </a:cubicBezTo>
                  <a:cubicBezTo>
                    <a:pt x="3628" y="126"/>
                    <a:pt x="3615" y="133"/>
                    <a:pt x="3602" y="133"/>
                  </a:cubicBezTo>
                  <a:cubicBezTo>
                    <a:pt x="3576" y="140"/>
                    <a:pt x="3549" y="146"/>
                    <a:pt x="3529" y="153"/>
                  </a:cubicBezTo>
                  <a:cubicBezTo>
                    <a:pt x="3490" y="166"/>
                    <a:pt x="3450" y="173"/>
                    <a:pt x="3417" y="186"/>
                  </a:cubicBezTo>
                  <a:cubicBezTo>
                    <a:pt x="3378" y="192"/>
                    <a:pt x="3345" y="206"/>
                    <a:pt x="3312" y="219"/>
                  </a:cubicBezTo>
                  <a:cubicBezTo>
                    <a:pt x="3259" y="232"/>
                    <a:pt x="3206" y="252"/>
                    <a:pt x="3160" y="272"/>
                  </a:cubicBezTo>
                  <a:cubicBezTo>
                    <a:pt x="3140" y="278"/>
                    <a:pt x="3120" y="285"/>
                    <a:pt x="3101" y="291"/>
                  </a:cubicBezTo>
                  <a:cubicBezTo>
                    <a:pt x="3074" y="305"/>
                    <a:pt x="3041" y="311"/>
                    <a:pt x="3008" y="324"/>
                  </a:cubicBezTo>
                  <a:cubicBezTo>
                    <a:pt x="2975" y="338"/>
                    <a:pt x="2942" y="357"/>
                    <a:pt x="2903" y="371"/>
                  </a:cubicBezTo>
                  <a:cubicBezTo>
                    <a:pt x="2883" y="377"/>
                    <a:pt x="2863" y="390"/>
                    <a:pt x="2843" y="397"/>
                  </a:cubicBezTo>
                  <a:cubicBezTo>
                    <a:pt x="2810" y="417"/>
                    <a:pt x="2777" y="430"/>
                    <a:pt x="2751" y="443"/>
                  </a:cubicBezTo>
                  <a:cubicBezTo>
                    <a:pt x="2705" y="463"/>
                    <a:pt x="2665" y="483"/>
                    <a:pt x="2626" y="509"/>
                  </a:cubicBezTo>
                  <a:cubicBezTo>
                    <a:pt x="2593" y="529"/>
                    <a:pt x="2553" y="549"/>
                    <a:pt x="2514" y="568"/>
                  </a:cubicBezTo>
                  <a:cubicBezTo>
                    <a:pt x="2514" y="568"/>
                    <a:pt x="2514" y="568"/>
                    <a:pt x="2507" y="575"/>
                  </a:cubicBezTo>
                  <a:cubicBezTo>
                    <a:pt x="2316" y="687"/>
                    <a:pt x="2131" y="812"/>
                    <a:pt x="1960" y="958"/>
                  </a:cubicBezTo>
                  <a:cubicBezTo>
                    <a:pt x="1953" y="958"/>
                    <a:pt x="1953" y="964"/>
                    <a:pt x="1953" y="964"/>
                  </a:cubicBezTo>
                  <a:cubicBezTo>
                    <a:pt x="1867" y="1037"/>
                    <a:pt x="1781" y="1109"/>
                    <a:pt x="1702" y="1188"/>
                  </a:cubicBezTo>
                  <a:cubicBezTo>
                    <a:pt x="1669" y="1215"/>
                    <a:pt x="1643" y="1248"/>
                    <a:pt x="1617" y="1274"/>
                  </a:cubicBezTo>
                  <a:cubicBezTo>
                    <a:pt x="1537" y="1353"/>
                    <a:pt x="1465" y="1432"/>
                    <a:pt x="1392" y="1518"/>
                  </a:cubicBezTo>
                  <a:cubicBezTo>
                    <a:pt x="1386" y="1531"/>
                    <a:pt x="1373" y="1545"/>
                    <a:pt x="1359" y="1564"/>
                  </a:cubicBezTo>
                  <a:cubicBezTo>
                    <a:pt x="1326" y="1604"/>
                    <a:pt x="1293" y="1650"/>
                    <a:pt x="1260" y="1690"/>
                  </a:cubicBezTo>
                  <a:cubicBezTo>
                    <a:pt x="1227" y="1736"/>
                    <a:pt x="1194" y="1782"/>
                    <a:pt x="1161" y="1822"/>
                  </a:cubicBezTo>
                  <a:cubicBezTo>
                    <a:pt x="1089" y="1921"/>
                    <a:pt x="1030" y="2019"/>
                    <a:pt x="964" y="2125"/>
                  </a:cubicBezTo>
                  <a:cubicBezTo>
                    <a:pt x="871" y="2283"/>
                    <a:pt x="785" y="2448"/>
                    <a:pt x="700" y="2620"/>
                  </a:cubicBezTo>
                  <a:cubicBezTo>
                    <a:pt x="673" y="2672"/>
                    <a:pt x="647" y="2732"/>
                    <a:pt x="627" y="2791"/>
                  </a:cubicBezTo>
                  <a:cubicBezTo>
                    <a:pt x="601" y="2851"/>
                    <a:pt x="574" y="2903"/>
                    <a:pt x="555" y="2963"/>
                  </a:cubicBezTo>
                  <a:cubicBezTo>
                    <a:pt x="548" y="2969"/>
                    <a:pt x="548" y="2982"/>
                    <a:pt x="541" y="2989"/>
                  </a:cubicBezTo>
                  <a:cubicBezTo>
                    <a:pt x="522" y="3042"/>
                    <a:pt x="502" y="3101"/>
                    <a:pt x="482" y="3161"/>
                  </a:cubicBezTo>
                  <a:cubicBezTo>
                    <a:pt x="436" y="3286"/>
                    <a:pt x="396" y="3411"/>
                    <a:pt x="357" y="3543"/>
                  </a:cubicBezTo>
                  <a:cubicBezTo>
                    <a:pt x="337" y="3609"/>
                    <a:pt x="317" y="3675"/>
                    <a:pt x="304" y="3741"/>
                  </a:cubicBezTo>
                  <a:cubicBezTo>
                    <a:pt x="284" y="3813"/>
                    <a:pt x="264" y="3879"/>
                    <a:pt x="251" y="3952"/>
                  </a:cubicBezTo>
                  <a:cubicBezTo>
                    <a:pt x="231" y="4018"/>
                    <a:pt x="218" y="4091"/>
                    <a:pt x="205" y="4163"/>
                  </a:cubicBezTo>
                  <a:cubicBezTo>
                    <a:pt x="192" y="4222"/>
                    <a:pt x="179" y="4288"/>
                    <a:pt x="172" y="4354"/>
                  </a:cubicBezTo>
                  <a:cubicBezTo>
                    <a:pt x="165" y="4374"/>
                    <a:pt x="159" y="4394"/>
                    <a:pt x="159" y="4414"/>
                  </a:cubicBezTo>
                  <a:cubicBezTo>
                    <a:pt x="152" y="4466"/>
                    <a:pt x="139" y="4513"/>
                    <a:pt x="133" y="4565"/>
                  </a:cubicBezTo>
                  <a:cubicBezTo>
                    <a:pt x="126" y="4612"/>
                    <a:pt x="119" y="4658"/>
                    <a:pt x="113" y="4704"/>
                  </a:cubicBezTo>
                  <a:cubicBezTo>
                    <a:pt x="100" y="4803"/>
                    <a:pt x="93" y="4895"/>
                    <a:pt x="80" y="4994"/>
                  </a:cubicBezTo>
                  <a:cubicBezTo>
                    <a:pt x="73" y="5034"/>
                    <a:pt x="73" y="5080"/>
                    <a:pt x="67" y="5126"/>
                  </a:cubicBezTo>
                  <a:cubicBezTo>
                    <a:pt x="53" y="5271"/>
                    <a:pt x="47" y="5423"/>
                    <a:pt x="40" y="5575"/>
                  </a:cubicBezTo>
                  <a:cubicBezTo>
                    <a:pt x="34" y="5627"/>
                    <a:pt x="34" y="5680"/>
                    <a:pt x="34" y="5733"/>
                  </a:cubicBezTo>
                  <a:cubicBezTo>
                    <a:pt x="34" y="5753"/>
                    <a:pt x="34" y="5772"/>
                    <a:pt x="34" y="5799"/>
                  </a:cubicBezTo>
                  <a:cubicBezTo>
                    <a:pt x="27" y="5871"/>
                    <a:pt x="27" y="5944"/>
                    <a:pt x="27" y="6023"/>
                  </a:cubicBezTo>
                  <a:cubicBezTo>
                    <a:pt x="1" y="15798"/>
                    <a:pt x="14755" y="35638"/>
                    <a:pt x="15527" y="36680"/>
                  </a:cubicBezTo>
                  <a:cubicBezTo>
                    <a:pt x="15540" y="36680"/>
                    <a:pt x="15553" y="36673"/>
                    <a:pt x="15573" y="36673"/>
                  </a:cubicBezTo>
                  <a:lnTo>
                    <a:pt x="15580" y="36673"/>
                  </a:lnTo>
                  <a:cubicBezTo>
                    <a:pt x="15600" y="36667"/>
                    <a:pt x="15619" y="36660"/>
                    <a:pt x="15639" y="36660"/>
                  </a:cubicBezTo>
                  <a:cubicBezTo>
                    <a:pt x="15652" y="36654"/>
                    <a:pt x="15666" y="36654"/>
                    <a:pt x="15685" y="36654"/>
                  </a:cubicBezTo>
                  <a:cubicBezTo>
                    <a:pt x="15699" y="36647"/>
                    <a:pt x="15712" y="36647"/>
                    <a:pt x="15725" y="36640"/>
                  </a:cubicBezTo>
                  <a:cubicBezTo>
                    <a:pt x="16015" y="36588"/>
                    <a:pt x="16549" y="36476"/>
                    <a:pt x="17255" y="36291"/>
                  </a:cubicBezTo>
                  <a:cubicBezTo>
                    <a:pt x="17295" y="36284"/>
                    <a:pt x="17334" y="36271"/>
                    <a:pt x="17374" y="36264"/>
                  </a:cubicBezTo>
                  <a:cubicBezTo>
                    <a:pt x="17499" y="36232"/>
                    <a:pt x="17625" y="36199"/>
                    <a:pt x="17756" y="36166"/>
                  </a:cubicBezTo>
                  <a:cubicBezTo>
                    <a:pt x="17849" y="36139"/>
                    <a:pt x="17941" y="36113"/>
                    <a:pt x="18040" y="36086"/>
                  </a:cubicBezTo>
                  <a:cubicBezTo>
                    <a:pt x="18086" y="36073"/>
                    <a:pt x="18139" y="36053"/>
                    <a:pt x="18192" y="36040"/>
                  </a:cubicBezTo>
                  <a:cubicBezTo>
                    <a:pt x="18271" y="36020"/>
                    <a:pt x="18350" y="35994"/>
                    <a:pt x="18436" y="35968"/>
                  </a:cubicBezTo>
                  <a:cubicBezTo>
                    <a:pt x="18462" y="35961"/>
                    <a:pt x="18489" y="35954"/>
                    <a:pt x="18515" y="35948"/>
                  </a:cubicBezTo>
                  <a:cubicBezTo>
                    <a:pt x="18568" y="35935"/>
                    <a:pt x="18614" y="35915"/>
                    <a:pt x="18667" y="35902"/>
                  </a:cubicBezTo>
                  <a:cubicBezTo>
                    <a:pt x="18739" y="35882"/>
                    <a:pt x="18805" y="35862"/>
                    <a:pt x="18878" y="35836"/>
                  </a:cubicBezTo>
                  <a:cubicBezTo>
                    <a:pt x="18970" y="35809"/>
                    <a:pt x="19076" y="35776"/>
                    <a:pt x="19175" y="35743"/>
                  </a:cubicBezTo>
                  <a:cubicBezTo>
                    <a:pt x="19227" y="35724"/>
                    <a:pt x="19287" y="35710"/>
                    <a:pt x="19346" y="35691"/>
                  </a:cubicBezTo>
                  <a:cubicBezTo>
                    <a:pt x="19445" y="35658"/>
                    <a:pt x="19551" y="35625"/>
                    <a:pt x="19649" y="35592"/>
                  </a:cubicBezTo>
                  <a:cubicBezTo>
                    <a:pt x="19729" y="35565"/>
                    <a:pt x="19801" y="35539"/>
                    <a:pt x="19880" y="35513"/>
                  </a:cubicBezTo>
                  <a:cubicBezTo>
                    <a:pt x="20058" y="35453"/>
                    <a:pt x="20243" y="35387"/>
                    <a:pt x="20434" y="35315"/>
                  </a:cubicBezTo>
                  <a:cubicBezTo>
                    <a:pt x="20494" y="35295"/>
                    <a:pt x="20553" y="35275"/>
                    <a:pt x="20619" y="35249"/>
                  </a:cubicBezTo>
                  <a:cubicBezTo>
                    <a:pt x="20678" y="35229"/>
                    <a:pt x="20744" y="35203"/>
                    <a:pt x="20810" y="35176"/>
                  </a:cubicBezTo>
                  <a:cubicBezTo>
                    <a:pt x="20870" y="35156"/>
                    <a:pt x="20936" y="35130"/>
                    <a:pt x="20995" y="35104"/>
                  </a:cubicBezTo>
                  <a:cubicBezTo>
                    <a:pt x="21127" y="35057"/>
                    <a:pt x="21252" y="35005"/>
                    <a:pt x="21384" y="34952"/>
                  </a:cubicBezTo>
                  <a:cubicBezTo>
                    <a:pt x="21450" y="34932"/>
                    <a:pt x="21510" y="34906"/>
                    <a:pt x="21575" y="34879"/>
                  </a:cubicBezTo>
                  <a:cubicBezTo>
                    <a:pt x="21635" y="34853"/>
                    <a:pt x="21694" y="34827"/>
                    <a:pt x="21754" y="34807"/>
                  </a:cubicBezTo>
                  <a:cubicBezTo>
                    <a:pt x="21839" y="34767"/>
                    <a:pt x="21932" y="34728"/>
                    <a:pt x="22024" y="34695"/>
                  </a:cubicBezTo>
                  <a:cubicBezTo>
                    <a:pt x="22195" y="34616"/>
                    <a:pt x="22374" y="34536"/>
                    <a:pt x="22552" y="34457"/>
                  </a:cubicBezTo>
                  <a:cubicBezTo>
                    <a:pt x="22624" y="34424"/>
                    <a:pt x="22690" y="34398"/>
                    <a:pt x="22763" y="34365"/>
                  </a:cubicBezTo>
                  <a:cubicBezTo>
                    <a:pt x="22895" y="34306"/>
                    <a:pt x="23027" y="34240"/>
                    <a:pt x="23158" y="34174"/>
                  </a:cubicBezTo>
                  <a:cubicBezTo>
                    <a:pt x="23224" y="34147"/>
                    <a:pt x="23290" y="34114"/>
                    <a:pt x="23356" y="34081"/>
                  </a:cubicBezTo>
                  <a:cubicBezTo>
                    <a:pt x="23422" y="34048"/>
                    <a:pt x="23488" y="34015"/>
                    <a:pt x="23554" y="33982"/>
                  </a:cubicBezTo>
                  <a:cubicBezTo>
                    <a:pt x="23699" y="33910"/>
                    <a:pt x="23838" y="33837"/>
                    <a:pt x="23976" y="33765"/>
                  </a:cubicBezTo>
                  <a:cubicBezTo>
                    <a:pt x="24095" y="33699"/>
                    <a:pt x="24214" y="33633"/>
                    <a:pt x="24333" y="33567"/>
                  </a:cubicBezTo>
                  <a:lnTo>
                    <a:pt x="24352" y="33560"/>
                  </a:lnTo>
                  <a:cubicBezTo>
                    <a:pt x="24418" y="33521"/>
                    <a:pt x="24484" y="33488"/>
                    <a:pt x="24550" y="33448"/>
                  </a:cubicBezTo>
                  <a:cubicBezTo>
                    <a:pt x="24616" y="33415"/>
                    <a:pt x="24682" y="33376"/>
                    <a:pt x="24741" y="33336"/>
                  </a:cubicBezTo>
                  <a:cubicBezTo>
                    <a:pt x="24748" y="33336"/>
                    <a:pt x="24755" y="33329"/>
                    <a:pt x="24761" y="33329"/>
                  </a:cubicBezTo>
                  <a:cubicBezTo>
                    <a:pt x="24768" y="33323"/>
                    <a:pt x="24774" y="33323"/>
                    <a:pt x="24781" y="33316"/>
                  </a:cubicBezTo>
                  <a:cubicBezTo>
                    <a:pt x="24788" y="33310"/>
                    <a:pt x="24801" y="33303"/>
                    <a:pt x="24807" y="33303"/>
                  </a:cubicBezTo>
                  <a:cubicBezTo>
                    <a:pt x="24821" y="33296"/>
                    <a:pt x="24834" y="33290"/>
                    <a:pt x="24840" y="33277"/>
                  </a:cubicBezTo>
                  <a:cubicBezTo>
                    <a:pt x="24847" y="33277"/>
                    <a:pt x="24854" y="33270"/>
                    <a:pt x="24860" y="33270"/>
                  </a:cubicBezTo>
                  <a:cubicBezTo>
                    <a:pt x="24873" y="33263"/>
                    <a:pt x="24887" y="33257"/>
                    <a:pt x="24900" y="33250"/>
                  </a:cubicBezTo>
                  <a:lnTo>
                    <a:pt x="24920" y="33237"/>
                  </a:lnTo>
                  <a:cubicBezTo>
                    <a:pt x="24926" y="33230"/>
                    <a:pt x="24933" y="33224"/>
                    <a:pt x="24939" y="33224"/>
                  </a:cubicBezTo>
                  <a:cubicBezTo>
                    <a:pt x="25091" y="33132"/>
                    <a:pt x="25236" y="33039"/>
                    <a:pt x="25388" y="32953"/>
                  </a:cubicBezTo>
                  <a:lnTo>
                    <a:pt x="25388" y="32947"/>
                  </a:lnTo>
                  <a:cubicBezTo>
                    <a:pt x="25493" y="32881"/>
                    <a:pt x="25592" y="32822"/>
                    <a:pt x="25698" y="32749"/>
                  </a:cubicBezTo>
                  <a:cubicBezTo>
                    <a:pt x="25797" y="32683"/>
                    <a:pt x="25902" y="32617"/>
                    <a:pt x="26001" y="32544"/>
                  </a:cubicBezTo>
                  <a:cubicBezTo>
                    <a:pt x="26054" y="32512"/>
                    <a:pt x="26100" y="32472"/>
                    <a:pt x="26153" y="32439"/>
                  </a:cubicBezTo>
                  <a:cubicBezTo>
                    <a:pt x="26206" y="32406"/>
                    <a:pt x="26252" y="32366"/>
                    <a:pt x="26305" y="32333"/>
                  </a:cubicBezTo>
                  <a:cubicBezTo>
                    <a:pt x="26351" y="32300"/>
                    <a:pt x="26404" y="32261"/>
                    <a:pt x="26450" y="32228"/>
                  </a:cubicBezTo>
                  <a:cubicBezTo>
                    <a:pt x="26503" y="32188"/>
                    <a:pt x="26549" y="32155"/>
                    <a:pt x="26601" y="32116"/>
                  </a:cubicBezTo>
                  <a:cubicBezTo>
                    <a:pt x="26654" y="32076"/>
                    <a:pt x="26700" y="32043"/>
                    <a:pt x="26747" y="32004"/>
                  </a:cubicBezTo>
                  <a:cubicBezTo>
                    <a:pt x="26846" y="31931"/>
                    <a:pt x="26944" y="31852"/>
                    <a:pt x="27037" y="31779"/>
                  </a:cubicBezTo>
                  <a:cubicBezTo>
                    <a:pt x="27083" y="31740"/>
                    <a:pt x="27136" y="31700"/>
                    <a:pt x="27182" y="31661"/>
                  </a:cubicBezTo>
                  <a:cubicBezTo>
                    <a:pt x="27228" y="31621"/>
                    <a:pt x="27274" y="31582"/>
                    <a:pt x="27320" y="31542"/>
                  </a:cubicBezTo>
                  <a:cubicBezTo>
                    <a:pt x="27367" y="31502"/>
                    <a:pt x="27413" y="31463"/>
                    <a:pt x="27459" y="31423"/>
                  </a:cubicBezTo>
                  <a:cubicBezTo>
                    <a:pt x="27485" y="31403"/>
                    <a:pt x="27518" y="31377"/>
                    <a:pt x="27545" y="31351"/>
                  </a:cubicBezTo>
                  <a:cubicBezTo>
                    <a:pt x="27584" y="31318"/>
                    <a:pt x="27624" y="31285"/>
                    <a:pt x="27663" y="31252"/>
                  </a:cubicBezTo>
                  <a:cubicBezTo>
                    <a:pt x="27815" y="31107"/>
                    <a:pt x="27967" y="30962"/>
                    <a:pt x="28119" y="30816"/>
                  </a:cubicBezTo>
                  <a:cubicBezTo>
                    <a:pt x="28211" y="30724"/>
                    <a:pt x="28303" y="30632"/>
                    <a:pt x="28389" y="30539"/>
                  </a:cubicBezTo>
                  <a:cubicBezTo>
                    <a:pt x="28475" y="30454"/>
                    <a:pt x="28554" y="30361"/>
                    <a:pt x="28640" y="30269"/>
                  </a:cubicBezTo>
                  <a:cubicBezTo>
                    <a:pt x="28679" y="30229"/>
                    <a:pt x="28719" y="30183"/>
                    <a:pt x="28758" y="30137"/>
                  </a:cubicBezTo>
                  <a:cubicBezTo>
                    <a:pt x="28785" y="30104"/>
                    <a:pt x="28811" y="30071"/>
                    <a:pt x="28837" y="30045"/>
                  </a:cubicBezTo>
                  <a:cubicBezTo>
                    <a:pt x="28870" y="30005"/>
                    <a:pt x="28903" y="29966"/>
                    <a:pt x="28936" y="29919"/>
                  </a:cubicBezTo>
                  <a:cubicBezTo>
                    <a:pt x="28976" y="29880"/>
                    <a:pt x="29016" y="29834"/>
                    <a:pt x="29049" y="29787"/>
                  </a:cubicBezTo>
                  <a:cubicBezTo>
                    <a:pt x="29319" y="29451"/>
                    <a:pt x="29570" y="29095"/>
                    <a:pt x="29800" y="28726"/>
                  </a:cubicBezTo>
                  <a:cubicBezTo>
                    <a:pt x="29820" y="28693"/>
                    <a:pt x="29840" y="28660"/>
                    <a:pt x="29860" y="28627"/>
                  </a:cubicBezTo>
                  <a:cubicBezTo>
                    <a:pt x="29886" y="28587"/>
                    <a:pt x="29913" y="28541"/>
                    <a:pt x="29932" y="28501"/>
                  </a:cubicBezTo>
                  <a:cubicBezTo>
                    <a:pt x="29959" y="28455"/>
                    <a:pt x="29985" y="28409"/>
                    <a:pt x="30011" y="28363"/>
                  </a:cubicBezTo>
                  <a:cubicBezTo>
                    <a:pt x="30038" y="28310"/>
                    <a:pt x="30064" y="28264"/>
                    <a:pt x="30091" y="28211"/>
                  </a:cubicBezTo>
                  <a:cubicBezTo>
                    <a:pt x="30183" y="28046"/>
                    <a:pt x="30269" y="27881"/>
                    <a:pt x="30341" y="27710"/>
                  </a:cubicBezTo>
                  <a:cubicBezTo>
                    <a:pt x="30374" y="27650"/>
                    <a:pt x="30401" y="27584"/>
                    <a:pt x="30427" y="27525"/>
                  </a:cubicBezTo>
                  <a:cubicBezTo>
                    <a:pt x="30453" y="27466"/>
                    <a:pt x="30473" y="27406"/>
                    <a:pt x="30500" y="27347"/>
                  </a:cubicBezTo>
                  <a:cubicBezTo>
                    <a:pt x="30519" y="27294"/>
                    <a:pt x="30539" y="27248"/>
                    <a:pt x="30559" y="27202"/>
                  </a:cubicBezTo>
                  <a:cubicBezTo>
                    <a:pt x="30572" y="27162"/>
                    <a:pt x="30592" y="27116"/>
                    <a:pt x="30605" y="27077"/>
                  </a:cubicBezTo>
                  <a:cubicBezTo>
                    <a:pt x="30618" y="27044"/>
                    <a:pt x="30625" y="27017"/>
                    <a:pt x="30638" y="26984"/>
                  </a:cubicBezTo>
                  <a:cubicBezTo>
                    <a:pt x="30645" y="26958"/>
                    <a:pt x="30658" y="26938"/>
                    <a:pt x="30664" y="26912"/>
                  </a:cubicBezTo>
                  <a:cubicBezTo>
                    <a:pt x="30678" y="26872"/>
                    <a:pt x="30691" y="26839"/>
                    <a:pt x="30704" y="26800"/>
                  </a:cubicBezTo>
                  <a:cubicBezTo>
                    <a:pt x="30711" y="26773"/>
                    <a:pt x="30717" y="26747"/>
                    <a:pt x="30724" y="26727"/>
                  </a:cubicBezTo>
                  <a:cubicBezTo>
                    <a:pt x="30744" y="26674"/>
                    <a:pt x="30757" y="26628"/>
                    <a:pt x="30770" y="26582"/>
                  </a:cubicBezTo>
                  <a:cubicBezTo>
                    <a:pt x="30777" y="26569"/>
                    <a:pt x="30777" y="26562"/>
                    <a:pt x="30783" y="26549"/>
                  </a:cubicBezTo>
                  <a:cubicBezTo>
                    <a:pt x="30796" y="26490"/>
                    <a:pt x="30816" y="26430"/>
                    <a:pt x="30829" y="26371"/>
                  </a:cubicBezTo>
                  <a:cubicBezTo>
                    <a:pt x="30836" y="26364"/>
                    <a:pt x="30836" y="26358"/>
                    <a:pt x="30836" y="26358"/>
                  </a:cubicBezTo>
                  <a:cubicBezTo>
                    <a:pt x="30856" y="26292"/>
                    <a:pt x="30869" y="26219"/>
                    <a:pt x="30889" y="26153"/>
                  </a:cubicBezTo>
                  <a:cubicBezTo>
                    <a:pt x="30902" y="26100"/>
                    <a:pt x="30915" y="26041"/>
                    <a:pt x="30928" y="25982"/>
                  </a:cubicBezTo>
                  <a:cubicBezTo>
                    <a:pt x="30948" y="25896"/>
                    <a:pt x="30968" y="25810"/>
                    <a:pt x="30988" y="25725"/>
                  </a:cubicBezTo>
                  <a:cubicBezTo>
                    <a:pt x="30994" y="25659"/>
                    <a:pt x="31007" y="25593"/>
                    <a:pt x="31021" y="25533"/>
                  </a:cubicBezTo>
                  <a:cubicBezTo>
                    <a:pt x="31027" y="25474"/>
                    <a:pt x="31040" y="25415"/>
                    <a:pt x="31047" y="25355"/>
                  </a:cubicBezTo>
                  <a:cubicBezTo>
                    <a:pt x="31054" y="25322"/>
                    <a:pt x="31060" y="25296"/>
                    <a:pt x="31060" y="25263"/>
                  </a:cubicBezTo>
                  <a:cubicBezTo>
                    <a:pt x="31067" y="25217"/>
                    <a:pt x="31073" y="25170"/>
                    <a:pt x="31080" y="25118"/>
                  </a:cubicBezTo>
                  <a:cubicBezTo>
                    <a:pt x="31080" y="25111"/>
                    <a:pt x="31087" y="25098"/>
                    <a:pt x="31087" y="25091"/>
                  </a:cubicBezTo>
                  <a:cubicBezTo>
                    <a:pt x="31093" y="25025"/>
                    <a:pt x="31100" y="24953"/>
                    <a:pt x="31106" y="24887"/>
                  </a:cubicBezTo>
                  <a:cubicBezTo>
                    <a:pt x="31113" y="24834"/>
                    <a:pt x="31120" y="24775"/>
                    <a:pt x="31120" y="24722"/>
                  </a:cubicBezTo>
                  <a:cubicBezTo>
                    <a:pt x="31126" y="24689"/>
                    <a:pt x="31126" y="24649"/>
                    <a:pt x="31133" y="24610"/>
                  </a:cubicBezTo>
                  <a:cubicBezTo>
                    <a:pt x="31133" y="24550"/>
                    <a:pt x="31139" y="24491"/>
                    <a:pt x="31139" y="24438"/>
                  </a:cubicBezTo>
                  <a:cubicBezTo>
                    <a:pt x="31146" y="24366"/>
                    <a:pt x="31146" y="24293"/>
                    <a:pt x="31146" y="24221"/>
                  </a:cubicBezTo>
                  <a:cubicBezTo>
                    <a:pt x="31153" y="24142"/>
                    <a:pt x="31153" y="24069"/>
                    <a:pt x="31153" y="23990"/>
                  </a:cubicBezTo>
                  <a:cubicBezTo>
                    <a:pt x="31159" y="22130"/>
                    <a:pt x="30711" y="20131"/>
                    <a:pt x="29926" y="18199"/>
                  </a:cubicBezTo>
                  <a:cubicBezTo>
                    <a:pt x="29820" y="17935"/>
                    <a:pt x="29708" y="17678"/>
                    <a:pt x="29589" y="17414"/>
                  </a:cubicBezTo>
                  <a:cubicBezTo>
                    <a:pt x="29471" y="17157"/>
                    <a:pt x="29352" y="16899"/>
                    <a:pt x="29220" y="16642"/>
                  </a:cubicBezTo>
                  <a:cubicBezTo>
                    <a:pt x="29180" y="16563"/>
                    <a:pt x="29134" y="16477"/>
                    <a:pt x="29088" y="16392"/>
                  </a:cubicBezTo>
                  <a:cubicBezTo>
                    <a:pt x="29002" y="16220"/>
                    <a:pt x="28910" y="16055"/>
                    <a:pt x="28818" y="15890"/>
                  </a:cubicBezTo>
                  <a:cubicBezTo>
                    <a:pt x="28771" y="15805"/>
                    <a:pt x="28725" y="15719"/>
                    <a:pt x="28673" y="15640"/>
                  </a:cubicBezTo>
                  <a:cubicBezTo>
                    <a:pt x="28534" y="15389"/>
                    <a:pt x="28382" y="15145"/>
                    <a:pt x="28231" y="14901"/>
                  </a:cubicBezTo>
                  <a:cubicBezTo>
                    <a:pt x="28125" y="14743"/>
                    <a:pt x="28020" y="14584"/>
                    <a:pt x="27914" y="14426"/>
                  </a:cubicBezTo>
                  <a:cubicBezTo>
                    <a:pt x="27808" y="14268"/>
                    <a:pt x="27703" y="14109"/>
                    <a:pt x="27591" y="13958"/>
                  </a:cubicBezTo>
                  <a:cubicBezTo>
                    <a:pt x="27531" y="13879"/>
                    <a:pt x="27479" y="13799"/>
                    <a:pt x="27419" y="13727"/>
                  </a:cubicBezTo>
                  <a:cubicBezTo>
                    <a:pt x="27254" y="13496"/>
                    <a:pt x="27083" y="13272"/>
                    <a:pt x="26905" y="13054"/>
                  </a:cubicBezTo>
                  <a:cubicBezTo>
                    <a:pt x="26786" y="12909"/>
                    <a:pt x="26667" y="12764"/>
                    <a:pt x="26542" y="12619"/>
                  </a:cubicBezTo>
                  <a:cubicBezTo>
                    <a:pt x="26364" y="12408"/>
                    <a:pt x="26173" y="12203"/>
                    <a:pt x="25981" y="11999"/>
                  </a:cubicBezTo>
                  <a:cubicBezTo>
                    <a:pt x="25856" y="11867"/>
                    <a:pt x="25731" y="11735"/>
                    <a:pt x="25599" y="11603"/>
                  </a:cubicBezTo>
                  <a:cubicBezTo>
                    <a:pt x="24695" y="10699"/>
                    <a:pt x="23713" y="9921"/>
                    <a:pt x="22690" y="9328"/>
                  </a:cubicBezTo>
                  <a:cubicBezTo>
                    <a:pt x="21332" y="8542"/>
                    <a:pt x="20044" y="8169"/>
                    <a:pt x="18900" y="8169"/>
                  </a:cubicBezTo>
                  <a:cubicBezTo>
                    <a:pt x="18832" y="8169"/>
                    <a:pt x="18766" y="8171"/>
                    <a:pt x="18700" y="8173"/>
                  </a:cubicBezTo>
                  <a:lnTo>
                    <a:pt x="18601" y="8173"/>
                  </a:lnTo>
                  <a:cubicBezTo>
                    <a:pt x="18581" y="8173"/>
                    <a:pt x="18561" y="8180"/>
                    <a:pt x="18541" y="8180"/>
                  </a:cubicBezTo>
                  <a:cubicBezTo>
                    <a:pt x="18502" y="8180"/>
                    <a:pt x="18469" y="8186"/>
                    <a:pt x="18429" y="8186"/>
                  </a:cubicBezTo>
                  <a:lnTo>
                    <a:pt x="18423" y="8186"/>
                  </a:lnTo>
                  <a:cubicBezTo>
                    <a:pt x="18377" y="8193"/>
                    <a:pt x="18330" y="8200"/>
                    <a:pt x="18291" y="8200"/>
                  </a:cubicBezTo>
                  <a:cubicBezTo>
                    <a:pt x="18278" y="8200"/>
                    <a:pt x="18264" y="8206"/>
                    <a:pt x="18251" y="8206"/>
                  </a:cubicBezTo>
                  <a:cubicBezTo>
                    <a:pt x="18212" y="8213"/>
                    <a:pt x="18172" y="8219"/>
                    <a:pt x="18132" y="8226"/>
                  </a:cubicBezTo>
                  <a:lnTo>
                    <a:pt x="18113" y="8226"/>
                  </a:lnTo>
                  <a:cubicBezTo>
                    <a:pt x="18080" y="8233"/>
                    <a:pt x="18047" y="8239"/>
                    <a:pt x="18014" y="8246"/>
                  </a:cubicBezTo>
                  <a:cubicBezTo>
                    <a:pt x="17987" y="8246"/>
                    <a:pt x="17954" y="8252"/>
                    <a:pt x="17928" y="8259"/>
                  </a:cubicBezTo>
                  <a:cubicBezTo>
                    <a:pt x="17921" y="8259"/>
                    <a:pt x="17915" y="8259"/>
                    <a:pt x="17908" y="8266"/>
                  </a:cubicBezTo>
                  <a:cubicBezTo>
                    <a:pt x="17882" y="8266"/>
                    <a:pt x="17855" y="8272"/>
                    <a:pt x="17829" y="8279"/>
                  </a:cubicBezTo>
                  <a:cubicBezTo>
                    <a:pt x="17783" y="8292"/>
                    <a:pt x="17743" y="8299"/>
                    <a:pt x="17697" y="8312"/>
                  </a:cubicBezTo>
                  <a:cubicBezTo>
                    <a:pt x="17651" y="8325"/>
                    <a:pt x="17605" y="8338"/>
                    <a:pt x="17565" y="8351"/>
                  </a:cubicBezTo>
                  <a:cubicBezTo>
                    <a:pt x="17526" y="8358"/>
                    <a:pt x="17493" y="8371"/>
                    <a:pt x="17453" y="8384"/>
                  </a:cubicBezTo>
                  <a:cubicBezTo>
                    <a:pt x="17433" y="8391"/>
                    <a:pt x="17414" y="8398"/>
                    <a:pt x="17394" y="8404"/>
                  </a:cubicBezTo>
                  <a:cubicBezTo>
                    <a:pt x="17374" y="8411"/>
                    <a:pt x="17354" y="8417"/>
                    <a:pt x="17334" y="8424"/>
                  </a:cubicBezTo>
                  <a:cubicBezTo>
                    <a:pt x="17308" y="8431"/>
                    <a:pt x="17288" y="8437"/>
                    <a:pt x="17262" y="8450"/>
                  </a:cubicBezTo>
                  <a:cubicBezTo>
                    <a:pt x="17229" y="8463"/>
                    <a:pt x="17189" y="8477"/>
                    <a:pt x="17156" y="8490"/>
                  </a:cubicBezTo>
                  <a:cubicBezTo>
                    <a:pt x="17117" y="8510"/>
                    <a:pt x="17077" y="8523"/>
                    <a:pt x="17038" y="8543"/>
                  </a:cubicBezTo>
                  <a:cubicBezTo>
                    <a:pt x="17024" y="8549"/>
                    <a:pt x="17011" y="8549"/>
                    <a:pt x="16998" y="8556"/>
                  </a:cubicBezTo>
                  <a:cubicBezTo>
                    <a:pt x="16972" y="8569"/>
                    <a:pt x="16945" y="8582"/>
                    <a:pt x="16912" y="8602"/>
                  </a:cubicBezTo>
                  <a:cubicBezTo>
                    <a:pt x="16866" y="8622"/>
                    <a:pt x="16820" y="8648"/>
                    <a:pt x="16774" y="8675"/>
                  </a:cubicBezTo>
                  <a:cubicBezTo>
                    <a:pt x="16734" y="8694"/>
                    <a:pt x="16695" y="8714"/>
                    <a:pt x="16655" y="8734"/>
                  </a:cubicBezTo>
                  <a:cubicBezTo>
                    <a:pt x="16266" y="8958"/>
                    <a:pt x="15916" y="9248"/>
                    <a:pt x="15606" y="9605"/>
                  </a:cubicBezTo>
                  <a:cubicBezTo>
                    <a:pt x="14089" y="6102"/>
                    <a:pt x="11497" y="2870"/>
                    <a:pt x="8549" y="1169"/>
                  </a:cubicBezTo>
                  <a:cubicBezTo>
                    <a:pt x="7183" y="376"/>
                    <a:pt x="5890" y="0"/>
                    <a:pt x="47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0" name="Google Shape;4910;p55"/>
          <p:cNvGrpSpPr/>
          <p:nvPr/>
        </p:nvGrpSpPr>
        <p:grpSpPr>
          <a:xfrm>
            <a:off x="3031488" y="4626441"/>
            <a:ext cx="255400" cy="279351"/>
            <a:chOff x="3039495" y="4626441"/>
            <a:chExt cx="255400" cy="279351"/>
          </a:xfrm>
        </p:grpSpPr>
        <p:sp>
          <p:nvSpPr>
            <p:cNvPr id="4911" name="Google Shape;4911;p55"/>
            <p:cNvSpPr/>
            <p:nvPr/>
          </p:nvSpPr>
          <p:spPr>
            <a:xfrm>
              <a:off x="3191378" y="4628748"/>
              <a:ext cx="53" cy="4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1" y="0"/>
                  </a:moveTo>
                  <a:cubicBezTo>
                    <a:pt x="1" y="0"/>
                    <a:pt x="1" y="7"/>
                    <a:pt x="1" y="7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5"/>
            <p:cNvSpPr/>
            <p:nvPr/>
          </p:nvSpPr>
          <p:spPr>
            <a:xfrm>
              <a:off x="3191511" y="4628615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5"/>
            <p:cNvSpPr/>
            <p:nvPr/>
          </p:nvSpPr>
          <p:spPr>
            <a:xfrm>
              <a:off x="3191511" y="4628615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5"/>
            <p:cNvSpPr/>
            <p:nvPr/>
          </p:nvSpPr>
          <p:spPr>
            <a:xfrm>
              <a:off x="3209391" y="4646499"/>
              <a:ext cx="841" cy="2667"/>
            </a:xfrm>
            <a:custGeom>
              <a:avLst/>
              <a:gdLst/>
              <a:ahLst/>
              <a:cxnLst/>
              <a:rect l="l" t="t" r="r" b="b"/>
              <a:pathLst>
                <a:path w="127" h="403" extrusionOk="0">
                  <a:moveTo>
                    <a:pt x="1" y="0"/>
                  </a:moveTo>
                  <a:cubicBezTo>
                    <a:pt x="47" y="132"/>
                    <a:pt x="87" y="264"/>
                    <a:pt x="126" y="402"/>
                  </a:cubicBezTo>
                  <a:cubicBezTo>
                    <a:pt x="93" y="264"/>
                    <a:pt x="47" y="132"/>
                    <a:pt x="1" y="0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5"/>
            <p:cNvSpPr/>
            <p:nvPr/>
          </p:nvSpPr>
          <p:spPr>
            <a:xfrm>
              <a:off x="3044473" y="4661812"/>
              <a:ext cx="185711" cy="153910"/>
            </a:xfrm>
            <a:custGeom>
              <a:avLst/>
              <a:gdLst/>
              <a:ahLst/>
              <a:cxnLst/>
              <a:rect l="l" t="t" r="r" b="b"/>
              <a:pathLst>
                <a:path w="28053" h="23258" extrusionOk="0">
                  <a:moveTo>
                    <a:pt x="12163" y="1"/>
                  </a:moveTo>
                  <a:cubicBezTo>
                    <a:pt x="12158" y="1"/>
                    <a:pt x="12149" y="5"/>
                    <a:pt x="12142" y="10"/>
                  </a:cubicBezTo>
                  <a:lnTo>
                    <a:pt x="12142" y="10"/>
                  </a:lnTo>
                  <a:cubicBezTo>
                    <a:pt x="12149" y="7"/>
                    <a:pt x="12156" y="3"/>
                    <a:pt x="12163" y="1"/>
                  </a:cubicBezTo>
                  <a:close/>
                  <a:moveTo>
                    <a:pt x="12142" y="10"/>
                  </a:moveTo>
                  <a:cubicBezTo>
                    <a:pt x="12139" y="11"/>
                    <a:pt x="12136" y="13"/>
                    <a:pt x="12133" y="14"/>
                  </a:cubicBezTo>
                  <a:lnTo>
                    <a:pt x="12133" y="14"/>
                  </a:lnTo>
                  <a:cubicBezTo>
                    <a:pt x="12134" y="14"/>
                    <a:pt x="12136" y="14"/>
                    <a:pt x="12137" y="14"/>
                  </a:cubicBezTo>
                  <a:cubicBezTo>
                    <a:pt x="12138" y="13"/>
                    <a:pt x="12140" y="11"/>
                    <a:pt x="12142" y="10"/>
                  </a:cubicBezTo>
                  <a:close/>
                  <a:moveTo>
                    <a:pt x="12133" y="14"/>
                  </a:moveTo>
                  <a:cubicBezTo>
                    <a:pt x="12125" y="15"/>
                    <a:pt x="12120" y="19"/>
                    <a:pt x="12115" y="23"/>
                  </a:cubicBezTo>
                  <a:lnTo>
                    <a:pt x="12115" y="23"/>
                  </a:lnTo>
                  <a:cubicBezTo>
                    <a:pt x="12121" y="20"/>
                    <a:pt x="12127" y="17"/>
                    <a:pt x="12133" y="14"/>
                  </a:cubicBezTo>
                  <a:close/>
                  <a:moveTo>
                    <a:pt x="12115" y="23"/>
                  </a:moveTo>
                  <a:lnTo>
                    <a:pt x="12115" y="23"/>
                  </a:lnTo>
                  <a:cubicBezTo>
                    <a:pt x="12111" y="25"/>
                    <a:pt x="12107" y="26"/>
                    <a:pt x="12104" y="27"/>
                  </a:cubicBezTo>
                  <a:lnTo>
                    <a:pt x="12110" y="27"/>
                  </a:lnTo>
                  <a:cubicBezTo>
                    <a:pt x="12112" y="26"/>
                    <a:pt x="12113" y="24"/>
                    <a:pt x="12115" y="23"/>
                  </a:cubicBezTo>
                  <a:close/>
                  <a:moveTo>
                    <a:pt x="27" y="3114"/>
                  </a:moveTo>
                  <a:cubicBezTo>
                    <a:pt x="20" y="3121"/>
                    <a:pt x="14" y="3121"/>
                    <a:pt x="7" y="3127"/>
                  </a:cubicBezTo>
                  <a:lnTo>
                    <a:pt x="1" y="3134"/>
                  </a:lnTo>
                  <a:cubicBezTo>
                    <a:pt x="14" y="3127"/>
                    <a:pt x="20" y="3121"/>
                    <a:pt x="27" y="3114"/>
                  </a:cubicBezTo>
                  <a:close/>
                  <a:moveTo>
                    <a:pt x="28052" y="22538"/>
                  </a:moveTo>
                  <a:lnTo>
                    <a:pt x="26819" y="23257"/>
                  </a:lnTo>
                  <a:lnTo>
                    <a:pt x="27287" y="23139"/>
                  </a:lnTo>
                  <a:cubicBezTo>
                    <a:pt x="27413" y="23106"/>
                    <a:pt x="27531" y="23053"/>
                    <a:pt x="27630" y="22994"/>
                  </a:cubicBezTo>
                  <a:cubicBezTo>
                    <a:pt x="27650" y="22980"/>
                    <a:pt x="27670" y="22967"/>
                    <a:pt x="27690" y="22954"/>
                  </a:cubicBezTo>
                  <a:cubicBezTo>
                    <a:pt x="27703" y="22941"/>
                    <a:pt x="27716" y="22934"/>
                    <a:pt x="27736" y="22921"/>
                  </a:cubicBezTo>
                  <a:cubicBezTo>
                    <a:pt x="27762" y="22895"/>
                    <a:pt x="27795" y="22868"/>
                    <a:pt x="27822" y="22842"/>
                  </a:cubicBezTo>
                  <a:cubicBezTo>
                    <a:pt x="27841" y="22829"/>
                    <a:pt x="27855" y="22815"/>
                    <a:pt x="27868" y="22802"/>
                  </a:cubicBezTo>
                  <a:cubicBezTo>
                    <a:pt x="27874" y="22789"/>
                    <a:pt x="27888" y="22776"/>
                    <a:pt x="27894" y="22763"/>
                  </a:cubicBezTo>
                  <a:cubicBezTo>
                    <a:pt x="27914" y="22750"/>
                    <a:pt x="27927" y="22730"/>
                    <a:pt x="27947" y="22710"/>
                  </a:cubicBezTo>
                  <a:cubicBezTo>
                    <a:pt x="27954" y="22690"/>
                    <a:pt x="27967" y="22677"/>
                    <a:pt x="27980" y="22657"/>
                  </a:cubicBezTo>
                  <a:cubicBezTo>
                    <a:pt x="27993" y="22644"/>
                    <a:pt x="28000" y="22624"/>
                    <a:pt x="28013" y="22611"/>
                  </a:cubicBezTo>
                  <a:cubicBezTo>
                    <a:pt x="28026" y="22585"/>
                    <a:pt x="28039" y="22565"/>
                    <a:pt x="28052" y="22538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5"/>
            <p:cNvSpPr/>
            <p:nvPr/>
          </p:nvSpPr>
          <p:spPr>
            <a:xfrm>
              <a:off x="3124814" y="4626441"/>
              <a:ext cx="170081" cy="187619"/>
            </a:xfrm>
            <a:custGeom>
              <a:avLst/>
              <a:gdLst/>
              <a:ahLst/>
              <a:cxnLst/>
              <a:rect l="l" t="t" r="r" b="b"/>
              <a:pathLst>
                <a:path w="25692" h="28352" extrusionOk="0">
                  <a:moveTo>
                    <a:pt x="21" y="5347"/>
                  </a:moveTo>
                  <a:lnTo>
                    <a:pt x="21" y="5347"/>
                  </a:lnTo>
                  <a:cubicBezTo>
                    <a:pt x="15" y="5349"/>
                    <a:pt x="6" y="5354"/>
                    <a:pt x="1" y="5359"/>
                  </a:cubicBezTo>
                  <a:lnTo>
                    <a:pt x="21" y="5347"/>
                  </a:lnTo>
                  <a:close/>
                  <a:moveTo>
                    <a:pt x="9549" y="0"/>
                  </a:moveTo>
                  <a:cubicBezTo>
                    <a:pt x="9329" y="0"/>
                    <a:pt x="9124" y="50"/>
                    <a:pt x="8945" y="155"/>
                  </a:cubicBezTo>
                  <a:lnTo>
                    <a:pt x="898" y="4831"/>
                  </a:lnTo>
                  <a:lnTo>
                    <a:pt x="21" y="5347"/>
                  </a:lnTo>
                  <a:lnTo>
                    <a:pt x="21" y="5347"/>
                  </a:lnTo>
                  <a:cubicBezTo>
                    <a:pt x="24" y="5346"/>
                    <a:pt x="26" y="5346"/>
                    <a:pt x="27" y="5346"/>
                  </a:cubicBezTo>
                  <a:cubicBezTo>
                    <a:pt x="47" y="5333"/>
                    <a:pt x="73" y="5319"/>
                    <a:pt x="100" y="5313"/>
                  </a:cubicBezTo>
                  <a:cubicBezTo>
                    <a:pt x="120" y="5306"/>
                    <a:pt x="139" y="5293"/>
                    <a:pt x="159" y="5286"/>
                  </a:cubicBezTo>
                  <a:cubicBezTo>
                    <a:pt x="166" y="5286"/>
                    <a:pt x="172" y="5286"/>
                    <a:pt x="179" y="5280"/>
                  </a:cubicBezTo>
                  <a:lnTo>
                    <a:pt x="185" y="5280"/>
                  </a:lnTo>
                  <a:cubicBezTo>
                    <a:pt x="205" y="5273"/>
                    <a:pt x="225" y="5267"/>
                    <a:pt x="245" y="5260"/>
                  </a:cubicBezTo>
                  <a:cubicBezTo>
                    <a:pt x="271" y="5260"/>
                    <a:pt x="291" y="5253"/>
                    <a:pt x="311" y="5247"/>
                  </a:cubicBezTo>
                  <a:lnTo>
                    <a:pt x="331" y="5247"/>
                  </a:lnTo>
                  <a:cubicBezTo>
                    <a:pt x="350" y="5240"/>
                    <a:pt x="370" y="5240"/>
                    <a:pt x="397" y="5234"/>
                  </a:cubicBezTo>
                  <a:lnTo>
                    <a:pt x="416" y="5234"/>
                  </a:lnTo>
                  <a:cubicBezTo>
                    <a:pt x="436" y="5227"/>
                    <a:pt x="462" y="5227"/>
                    <a:pt x="482" y="5227"/>
                  </a:cubicBezTo>
                  <a:lnTo>
                    <a:pt x="561" y="5227"/>
                  </a:lnTo>
                  <a:cubicBezTo>
                    <a:pt x="904" y="5227"/>
                    <a:pt x="1287" y="5346"/>
                    <a:pt x="1670" y="5563"/>
                  </a:cubicBezTo>
                  <a:cubicBezTo>
                    <a:pt x="1999" y="5755"/>
                    <a:pt x="2329" y="6025"/>
                    <a:pt x="2633" y="6348"/>
                  </a:cubicBezTo>
                  <a:cubicBezTo>
                    <a:pt x="2745" y="6467"/>
                    <a:pt x="2857" y="6599"/>
                    <a:pt x="2956" y="6731"/>
                  </a:cubicBezTo>
                  <a:cubicBezTo>
                    <a:pt x="3193" y="7034"/>
                    <a:pt x="3404" y="7377"/>
                    <a:pt x="3582" y="7753"/>
                  </a:cubicBezTo>
                  <a:cubicBezTo>
                    <a:pt x="3688" y="7971"/>
                    <a:pt x="3774" y="8202"/>
                    <a:pt x="3846" y="8433"/>
                  </a:cubicBezTo>
                  <a:cubicBezTo>
                    <a:pt x="3886" y="8551"/>
                    <a:pt x="3919" y="8670"/>
                    <a:pt x="3952" y="8795"/>
                  </a:cubicBezTo>
                  <a:lnTo>
                    <a:pt x="5858" y="16737"/>
                  </a:lnTo>
                  <a:cubicBezTo>
                    <a:pt x="6089" y="17686"/>
                    <a:pt x="6755" y="18630"/>
                    <a:pt x="7500" y="19065"/>
                  </a:cubicBezTo>
                  <a:lnTo>
                    <a:pt x="13753" y="22666"/>
                  </a:lnTo>
                  <a:cubicBezTo>
                    <a:pt x="14116" y="22884"/>
                    <a:pt x="14452" y="23161"/>
                    <a:pt x="14749" y="23484"/>
                  </a:cubicBezTo>
                  <a:cubicBezTo>
                    <a:pt x="14894" y="23642"/>
                    <a:pt x="15033" y="23814"/>
                    <a:pt x="15158" y="23992"/>
                  </a:cubicBezTo>
                  <a:cubicBezTo>
                    <a:pt x="15191" y="24038"/>
                    <a:pt x="15217" y="24084"/>
                    <a:pt x="15250" y="24124"/>
                  </a:cubicBezTo>
                  <a:cubicBezTo>
                    <a:pt x="15310" y="24216"/>
                    <a:pt x="15369" y="24309"/>
                    <a:pt x="15422" y="24407"/>
                  </a:cubicBezTo>
                  <a:cubicBezTo>
                    <a:pt x="15481" y="24500"/>
                    <a:pt x="15527" y="24592"/>
                    <a:pt x="15580" y="24691"/>
                  </a:cubicBezTo>
                  <a:cubicBezTo>
                    <a:pt x="15626" y="24783"/>
                    <a:pt x="15672" y="24882"/>
                    <a:pt x="15719" y="24981"/>
                  </a:cubicBezTo>
                  <a:cubicBezTo>
                    <a:pt x="15785" y="25126"/>
                    <a:pt x="15837" y="25272"/>
                    <a:pt x="15890" y="25423"/>
                  </a:cubicBezTo>
                  <a:cubicBezTo>
                    <a:pt x="15956" y="25615"/>
                    <a:pt x="16015" y="25812"/>
                    <a:pt x="16055" y="26004"/>
                  </a:cubicBezTo>
                  <a:cubicBezTo>
                    <a:pt x="16075" y="26089"/>
                    <a:pt x="16088" y="26169"/>
                    <a:pt x="16101" y="26248"/>
                  </a:cubicBezTo>
                  <a:cubicBezTo>
                    <a:pt x="16101" y="26261"/>
                    <a:pt x="16108" y="26281"/>
                    <a:pt x="16108" y="26294"/>
                  </a:cubicBezTo>
                  <a:cubicBezTo>
                    <a:pt x="16141" y="26525"/>
                    <a:pt x="16154" y="26756"/>
                    <a:pt x="16147" y="26967"/>
                  </a:cubicBezTo>
                  <a:cubicBezTo>
                    <a:pt x="16147" y="26986"/>
                    <a:pt x="16147" y="27006"/>
                    <a:pt x="16147" y="27026"/>
                  </a:cubicBezTo>
                  <a:cubicBezTo>
                    <a:pt x="16141" y="27118"/>
                    <a:pt x="16128" y="27211"/>
                    <a:pt x="16114" y="27296"/>
                  </a:cubicBezTo>
                  <a:cubicBezTo>
                    <a:pt x="16114" y="27316"/>
                    <a:pt x="16108" y="27329"/>
                    <a:pt x="16108" y="27349"/>
                  </a:cubicBezTo>
                  <a:cubicBezTo>
                    <a:pt x="16101" y="27376"/>
                    <a:pt x="16095" y="27395"/>
                    <a:pt x="16095" y="27415"/>
                  </a:cubicBezTo>
                  <a:lnTo>
                    <a:pt x="16081" y="27468"/>
                  </a:lnTo>
                  <a:cubicBezTo>
                    <a:pt x="16042" y="27620"/>
                    <a:pt x="15989" y="27758"/>
                    <a:pt x="15916" y="27883"/>
                  </a:cubicBezTo>
                  <a:cubicBezTo>
                    <a:pt x="15903" y="27910"/>
                    <a:pt x="15890" y="27930"/>
                    <a:pt x="15877" y="27956"/>
                  </a:cubicBezTo>
                  <a:cubicBezTo>
                    <a:pt x="15864" y="27969"/>
                    <a:pt x="15857" y="27989"/>
                    <a:pt x="15844" y="28002"/>
                  </a:cubicBezTo>
                  <a:cubicBezTo>
                    <a:pt x="15831" y="28022"/>
                    <a:pt x="15818" y="28035"/>
                    <a:pt x="15811" y="28055"/>
                  </a:cubicBezTo>
                  <a:cubicBezTo>
                    <a:pt x="15791" y="28075"/>
                    <a:pt x="15778" y="28095"/>
                    <a:pt x="15758" y="28114"/>
                  </a:cubicBezTo>
                  <a:cubicBezTo>
                    <a:pt x="15752" y="28121"/>
                    <a:pt x="15738" y="28134"/>
                    <a:pt x="15732" y="28147"/>
                  </a:cubicBezTo>
                  <a:cubicBezTo>
                    <a:pt x="15719" y="28160"/>
                    <a:pt x="15705" y="28174"/>
                    <a:pt x="15686" y="28187"/>
                  </a:cubicBezTo>
                  <a:cubicBezTo>
                    <a:pt x="15659" y="28213"/>
                    <a:pt x="15626" y="28240"/>
                    <a:pt x="15600" y="28266"/>
                  </a:cubicBezTo>
                  <a:cubicBezTo>
                    <a:pt x="15580" y="28279"/>
                    <a:pt x="15567" y="28286"/>
                    <a:pt x="15554" y="28299"/>
                  </a:cubicBezTo>
                  <a:cubicBezTo>
                    <a:pt x="15542" y="28307"/>
                    <a:pt x="15530" y="28315"/>
                    <a:pt x="15519" y="28322"/>
                  </a:cubicBezTo>
                  <a:lnTo>
                    <a:pt x="18482" y="26604"/>
                  </a:lnTo>
                  <a:lnTo>
                    <a:pt x="24458" y="23128"/>
                  </a:lnTo>
                  <a:cubicBezTo>
                    <a:pt x="24544" y="23082"/>
                    <a:pt x="24623" y="23016"/>
                    <a:pt x="24695" y="22950"/>
                  </a:cubicBezTo>
                  <a:cubicBezTo>
                    <a:pt x="24709" y="22937"/>
                    <a:pt x="24715" y="22923"/>
                    <a:pt x="24728" y="22910"/>
                  </a:cubicBezTo>
                  <a:cubicBezTo>
                    <a:pt x="24742" y="22897"/>
                    <a:pt x="24748" y="22884"/>
                    <a:pt x="24761" y="22871"/>
                  </a:cubicBezTo>
                  <a:cubicBezTo>
                    <a:pt x="24781" y="22851"/>
                    <a:pt x="24801" y="22825"/>
                    <a:pt x="24821" y="22798"/>
                  </a:cubicBezTo>
                  <a:cubicBezTo>
                    <a:pt x="25691" y="21585"/>
                    <a:pt x="24702" y="18577"/>
                    <a:pt x="22737" y="17442"/>
                  </a:cubicBezTo>
                  <a:lnTo>
                    <a:pt x="16490" y="13841"/>
                  </a:lnTo>
                  <a:cubicBezTo>
                    <a:pt x="16259" y="13703"/>
                    <a:pt x="16029" y="13518"/>
                    <a:pt x="15824" y="13300"/>
                  </a:cubicBezTo>
                  <a:cubicBezTo>
                    <a:pt x="15785" y="13254"/>
                    <a:pt x="15745" y="13208"/>
                    <a:pt x="15705" y="13162"/>
                  </a:cubicBezTo>
                  <a:cubicBezTo>
                    <a:pt x="15303" y="12700"/>
                    <a:pt x="14993" y="12106"/>
                    <a:pt x="14848" y="11513"/>
                  </a:cubicBezTo>
                  <a:lnTo>
                    <a:pt x="12935" y="3572"/>
                  </a:lnTo>
                  <a:cubicBezTo>
                    <a:pt x="12929" y="3525"/>
                    <a:pt x="12915" y="3479"/>
                    <a:pt x="12902" y="3433"/>
                  </a:cubicBezTo>
                  <a:cubicBezTo>
                    <a:pt x="12863" y="3295"/>
                    <a:pt x="12823" y="3163"/>
                    <a:pt x="12777" y="3031"/>
                  </a:cubicBezTo>
                  <a:cubicBezTo>
                    <a:pt x="12744" y="2938"/>
                    <a:pt x="12711" y="2853"/>
                    <a:pt x="12678" y="2774"/>
                  </a:cubicBezTo>
                  <a:cubicBezTo>
                    <a:pt x="12625" y="2642"/>
                    <a:pt x="12566" y="2516"/>
                    <a:pt x="12506" y="2398"/>
                  </a:cubicBezTo>
                  <a:cubicBezTo>
                    <a:pt x="12487" y="2358"/>
                    <a:pt x="12467" y="2318"/>
                    <a:pt x="12447" y="2279"/>
                  </a:cubicBezTo>
                  <a:cubicBezTo>
                    <a:pt x="12421" y="2239"/>
                    <a:pt x="12401" y="2200"/>
                    <a:pt x="12381" y="2160"/>
                  </a:cubicBezTo>
                  <a:cubicBezTo>
                    <a:pt x="12335" y="2081"/>
                    <a:pt x="12289" y="2008"/>
                    <a:pt x="12243" y="1929"/>
                  </a:cubicBezTo>
                  <a:cubicBezTo>
                    <a:pt x="12150" y="1784"/>
                    <a:pt x="12051" y="1639"/>
                    <a:pt x="11946" y="1507"/>
                  </a:cubicBezTo>
                  <a:cubicBezTo>
                    <a:pt x="11919" y="1474"/>
                    <a:pt x="11893" y="1441"/>
                    <a:pt x="11867" y="1408"/>
                  </a:cubicBezTo>
                  <a:cubicBezTo>
                    <a:pt x="11814" y="1342"/>
                    <a:pt x="11761" y="1276"/>
                    <a:pt x="11708" y="1217"/>
                  </a:cubicBezTo>
                  <a:cubicBezTo>
                    <a:pt x="11656" y="1158"/>
                    <a:pt x="11596" y="1098"/>
                    <a:pt x="11543" y="1039"/>
                  </a:cubicBezTo>
                  <a:cubicBezTo>
                    <a:pt x="11260" y="749"/>
                    <a:pt x="10956" y="518"/>
                    <a:pt x="10660" y="340"/>
                  </a:cubicBezTo>
                  <a:cubicBezTo>
                    <a:pt x="10277" y="122"/>
                    <a:pt x="9894" y="0"/>
                    <a:pt x="9549" y="0"/>
                  </a:cubicBezTo>
                  <a:close/>
                  <a:moveTo>
                    <a:pt x="15519" y="28322"/>
                  </a:moveTo>
                  <a:lnTo>
                    <a:pt x="15468" y="28352"/>
                  </a:lnTo>
                  <a:cubicBezTo>
                    <a:pt x="15475" y="28352"/>
                    <a:pt x="15488" y="28345"/>
                    <a:pt x="15494" y="28339"/>
                  </a:cubicBezTo>
                  <a:cubicBezTo>
                    <a:pt x="15502" y="28333"/>
                    <a:pt x="15511" y="28328"/>
                    <a:pt x="15519" y="283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5"/>
            <p:cNvSpPr/>
            <p:nvPr/>
          </p:nvSpPr>
          <p:spPr>
            <a:xfrm>
              <a:off x="3044520" y="4647061"/>
              <a:ext cx="86239" cy="62291"/>
            </a:xfrm>
            <a:custGeom>
              <a:avLst/>
              <a:gdLst/>
              <a:ahLst/>
              <a:cxnLst/>
              <a:rect l="l" t="t" r="r" b="b"/>
              <a:pathLst>
                <a:path w="13027" h="9413" extrusionOk="0">
                  <a:moveTo>
                    <a:pt x="20" y="5343"/>
                  </a:moveTo>
                  <a:cubicBezTo>
                    <a:pt x="13" y="5350"/>
                    <a:pt x="7" y="5350"/>
                    <a:pt x="0" y="5356"/>
                  </a:cubicBezTo>
                  <a:lnTo>
                    <a:pt x="23" y="5343"/>
                  </a:lnTo>
                  <a:close/>
                  <a:moveTo>
                    <a:pt x="9553" y="0"/>
                  </a:moveTo>
                  <a:cubicBezTo>
                    <a:pt x="9323" y="0"/>
                    <a:pt x="9119" y="56"/>
                    <a:pt x="8944" y="159"/>
                  </a:cubicBezTo>
                  <a:lnTo>
                    <a:pt x="23" y="5343"/>
                  </a:lnTo>
                  <a:lnTo>
                    <a:pt x="26" y="5343"/>
                  </a:lnTo>
                  <a:cubicBezTo>
                    <a:pt x="46" y="5336"/>
                    <a:pt x="66" y="5323"/>
                    <a:pt x="86" y="5317"/>
                  </a:cubicBezTo>
                  <a:cubicBezTo>
                    <a:pt x="106" y="5310"/>
                    <a:pt x="119" y="5303"/>
                    <a:pt x="139" y="5297"/>
                  </a:cubicBezTo>
                  <a:cubicBezTo>
                    <a:pt x="152" y="5290"/>
                    <a:pt x="158" y="5290"/>
                    <a:pt x="165" y="5284"/>
                  </a:cubicBezTo>
                  <a:cubicBezTo>
                    <a:pt x="178" y="5284"/>
                    <a:pt x="185" y="5284"/>
                    <a:pt x="198" y="5277"/>
                  </a:cubicBezTo>
                  <a:cubicBezTo>
                    <a:pt x="211" y="5270"/>
                    <a:pt x="231" y="5264"/>
                    <a:pt x="251" y="5264"/>
                  </a:cubicBezTo>
                  <a:lnTo>
                    <a:pt x="257" y="5264"/>
                  </a:lnTo>
                  <a:cubicBezTo>
                    <a:pt x="264" y="5257"/>
                    <a:pt x="277" y="5257"/>
                    <a:pt x="284" y="5257"/>
                  </a:cubicBezTo>
                  <a:cubicBezTo>
                    <a:pt x="284" y="5257"/>
                    <a:pt x="290" y="5251"/>
                    <a:pt x="290" y="5251"/>
                  </a:cubicBezTo>
                  <a:cubicBezTo>
                    <a:pt x="304" y="5251"/>
                    <a:pt x="317" y="5244"/>
                    <a:pt x="330" y="5244"/>
                  </a:cubicBezTo>
                  <a:cubicBezTo>
                    <a:pt x="350" y="5244"/>
                    <a:pt x="369" y="5237"/>
                    <a:pt x="383" y="5237"/>
                  </a:cubicBezTo>
                  <a:cubicBezTo>
                    <a:pt x="402" y="5237"/>
                    <a:pt x="416" y="5231"/>
                    <a:pt x="435" y="5231"/>
                  </a:cubicBezTo>
                  <a:lnTo>
                    <a:pt x="482" y="5231"/>
                  </a:lnTo>
                  <a:cubicBezTo>
                    <a:pt x="508" y="5224"/>
                    <a:pt x="534" y="5224"/>
                    <a:pt x="561" y="5224"/>
                  </a:cubicBezTo>
                  <a:cubicBezTo>
                    <a:pt x="594" y="5224"/>
                    <a:pt x="620" y="5224"/>
                    <a:pt x="653" y="5231"/>
                  </a:cubicBezTo>
                  <a:lnTo>
                    <a:pt x="699" y="5231"/>
                  </a:lnTo>
                  <a:cubicBezTo>
                    <a:pt x="712" y="5231"/>
                    <a:pt x="732" y="5237"/>
                    <a:pt x="745" y="5237"/>
                  </a:cubicBezTo>
                  <a:cubicBezTo>
                    <a:pt x="759" y="5237"/>
                    <a:pt x="778" y="5244"/>
                    <a:pt x="792" y="5244"/>
                  </a:cubicBezTo>
                  <a:lnTo>
                    <a:pt x="818" y="5244"/>
                  </a:lnTo>
                  <a:cubicBezTo>
                    <a:pt x="825" y="5251"/>
                    <a:pt x="831" y="5251"/>
                    <a:pt x="838" y="5251"/>
                  </a:cubicBezTo>
                  <a:cubicBezTo>
                    <a:pt x="871" y="5257"/>
                    <a:pt x="904" y="5264"/>
                    <a:pt x="937" y="5270"/>
                  </a:cubicBezTo>
                  <a:cubicBezTo>
                    <a:pt x="983" y="5284"/>
                    <a:pt x="1029" y="5297"/>
                    <a:pt x="1075" y="5310"/>
                  </a:cubicBezTo>
                  <a:cubicBezTo>
                    <a:pt x="1121" y="5323"/>
                    <a:pt x="1168" y="5336"/>
                    <a:pt x="1214" y="5356"/>
                  </a:cubicBezTo>
                  <a:cubicBezTo>
                    <a:pt x="1234" y="5363"/>
                    <a:pt x="1260" y="5376"/>
                    <a:pt x="1286" y="5383"/>
                  </a:cubicBezTo>
                  <a:cubicBezTo>
                    <a:pt x="1313" y="5396"/>
                    <a:pt x="1346" y="5409"/>
                    <a:pt x="1379" y="5422"/>
                  </a:cubicBezTo>
                  <a:cubicBezTo>
                    <a:pt x="1405" y="5435"/>
                    <a:pt x="1438" y="5449"/>
                    <a:pt x="1464" y="5468"/>
                  </a:cubicBezTo>
                  <a:cubicBezTo>
                    <a:pt x="1491" y="5482"/>
                    <a:pt x="1517" y="5495"/>
                    <a:pt x="1544" y="5508"/>
                  </a:cubicBezTo>
                  <a:cubicBezTo>
                    <a:pt x="1557" y="5515"/>
                    <a:pt x="1570" y="5521"/>
                    <a:pt x="1577" y="5528"/>
                  </a:cubicBezTo>
                  <a:cubicBezTo>
                    <a:pt x="1603" y="5541"/>
                    <a:pt x="1629" y="5554"/>
                    <a:pt x="1656" y="5567"/>
                  </a:cubicBezTo>
                  <a:lnTo>
                    <a:pt x="7902" y="9175"/>
                  </a:lnTo>
                  <a:cubicBezTo>
                    <a:pt x="8179" y="9333"/>
                    <a:pt x="8443" y="9413"/>
                    <a:pt x="8680" y="9413"/>
                  </a:cubicBezTo>
                  <a:lnTo>
                    <a:pt x="8753" y="9413"/>
                  </a:lnTo>
                  <a:cubicBezTo>
                    <a:pt x="8759" y="9406"/>
                    <a:pt x="8766" y="9406"/>
                    <a:pt x="8773" y="9406"/>
                  </a:cubicBezTo>
                  <a:cubicBezTo>
                    <a:pt x="8786" y="9406"/>
                    <a:pt x="8806" y="9406"/>
                    <a:pt x="8825" y="9399"/>
                  </a:cubicBezTo>
                  <a:lnTo>
                    <a:pt x="8832" y="9399"/>
                  </a:lnTo>
                  <a:cubicBezTo>
                    <a:pt x="8852" y="9399"/>
                    <a:pt x="8871" y="9393"/>
                    <a:pt x="8885" y="9393"/>
                  </a:cubicBezTo>
                  <a:cubicBezTo>
                    <a:pt x="8904" y="9386"/>
                    <a:pt x="8918" y="9386"/>
                    <a:pt x="8937" y="9380"/>
                  </a:cubicBezTo>
                  <a:cubicBezTo>
                    <a:pt x="8951" y="9373"/>
                    <a:pt x="8964" y="9373"/>
                    <a:pt x="8977" y="9366"/>
                  </a:cubicBezTo>
                  <a:cubicBezTo>
                    <a:pt x="9017" y="9353"/>
                    <a:pt x="9050" y="9340"/>
                    <a:pt x="9083" y="9320"/>
                  </a:cubicBezTo>
                  <a:cubicBezTo>
                    <a:pt x="9096" y="9320"/>
                    <a:pt x="9109" y="9314"/>
                    <a:pt x="9116" y="9307"/>
                  </a:cubicBezTo>
                  <a:lnTo>
                    <a:pt x="9129" y="9300"/>
                  </a:lnTo>
                  <a:cubicBezTo>
                    <a:pt x="9135" y="9294"/>
                    <a:pt x="9148" y="9287"/>
                    <a:pt x="9155" y="9281"/>
                  </a:cubicBezTo>
                  <a:cubicBezTo>
                    <a:pt x="9333" y="9175"/>
                    <a:pt x="9472" y="8997"/>
                    <a:pt x="9557" y="8753"/>
                  </a:cubicBezTo>
                  <a:lnTo>
                    <a:pt x="9782" y="8087"/>
                  </a:lnTo>
                  <a:lnTo>
                    <a:pt x="11503" y="3041"/>
                  </a:lnTo>
                  <a:cubicBezTo>
                    <a:pt x="11635" y="2659"/>
                    <a:pt x="11840" y="2401"/>
                    <a:pt x="12097" y="2256"/>
                  </a:cubicBezTo>
                  <a:lnTo>
                    <a:pt x="12103" y="2256"/>
                  </a:lnTo>
                  <a:cubicBezTo>
                    <a:pt x="12110" y="2250"/>
                    <a:pt x="12117" y="2243"/>
                    <a:pt x="12130" y="2243"/>
                  </a:cubicBezTo>
                  <a:lnTo>
                    <a:pt x="13027" y="1722"/>
                  </a:lnTo>
                  <a:lnTo>
                    <a:pt x="10646" y="343"/>
                  </a:lnTo>
                  <a:cubicBezTo>
                    <a:pt x="10237" y="106"/>
                    <a:pt x="9870" y="0"/>
                    <a:pt x="95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5"/>
            <p:cNvSpPr/>
            <p:nvPr/>
          </p:nvSpPr>
          <p:spPr>
            <a:xfrm>
              <a:off x="3044341" y="4682590"/>
              <a:ext cx="53" cy="4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1" y="0"/>
                  </a:moveTo>
                  <a:cubicBezTo>
                    <a:pt x="1" y="0"/>
                    <a:pt x="1" y="7"/>
                    <a:pt x="1" y="7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5"/>
            <p:cNvSpPr/>
            <p:nvPr/>
          </p:nvSpPr>
          <p:spPr>
            <a:xfrm>
              <a:off x="3044473" y="4682458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5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5"/>
            <p:cNvSpPr/>
            <p:nvPr/>
          </p:nvSpPr>
          <p:spPr>
            <a:xfrm>
              <a:off x="3222015" y="4810957"/>
              <a:ext cx="8169" cy="4765"/>
            </a:xfrm>
            <a:custGeom>
              <a:avLst/>
              <a:gdLst/>
              <a:ahLst/>
              <a:cxnLst/>
              <a:rect l="l" t="t" r="r" b="b"/>
              <a:pathLst>
                <a:path w="1234" h="720" extrusionOk="0">
                  <a:moveTo>
                    <a:pt x="1233" y="0"/>
                  </a:moveTo>
                  <a:lnTo>
                    <a:pt x="0" y="719"/>
                  </a:lnTo>
                  <a:lnTo>
                    <a:pt x="462" y="601"/>
                  </a:lnTo>
                  <a:cubicBezTo>
                    <a:pt x="594" y="568"/>
                    <a:pt x="706" y="515"/>
                    <a:pt x="811" y="456"/>
                  </a:cubicBezTo>
                  <a:cubicBezTo>
                    <a:pt x="831" y="442"/>
                    <a:pt x="851" y="429"/>
                    <a:pt x="871" y="416"/>
                  </a:cubicBezTo>
                  <a:cubicBezTo>
                    <a:pt x="884" y="403"/>
                    <a:pt x="897" y="396"/>
                    <a:pt x="910" y="383"/>
                  </a:cubicBezTo>
                  <a:cubicBezTo>
                    <a:pt x="943" y="357"/>
                    <a:pt x="976" y="330"/>
                    <a:pt x="1003" y="304"/>
                  </a:cubicBezTo>
                  <a:cubicBezTo>
                    <a:pt x="1016" y="291"/>
                    <a:pt x="1036" y="277"/>
                    <a:pt x="1049" y="264"/>
                  </a:cubicBezTo>
                  <a:cubicBezTo>
                    <a:pt x="1055" y="251"/>
                    <a:pt x="1069" y="238"/>
                    <a:pt x="1075" y="231"/>
                  </a:cubicBezTo>
                  <a:cubicBezTo>
                    <a:pt x="1095" y="212"/>
                    <a:pt x="1108" y="192"/>
                    <a:pt x="1121" y="172"/>
                  </a:cubicBezTo>
                  <a:cubicBezTo>
                    <a:pt x="1135" y="152"/>
                    <a:pt x="1148" y="139"/>
                    <a:pt x="1161" y="119"/>
                  </a:cubicBezTo>
                  <a:cubicBezTo>
                    <a:pt x="1174" y="106"/>
                    <a:pt x="1181" y="86"/>
                    <a:pt x="1194" y="73"/>
                  </a:cubicBezTo>
                  <a:cubicBezTo>
                    <a:pt x="1207" y="47"/>
                    <a:pt x="1220" y="27"/>
                    <a:pt x="1233" y="0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5"/>
            <p:cNvSpPr/>
            <p:nvPr/>
          </p:nvSpPr>
          <p:spPr>
            <a:xfrm>
              <a:off x="3186817" y="4802486"/>
              <a:ext cx="74720" cy="102055"/>
            </a:xfrm>
            <a:custGeom>
              <a:avLst/>
              <a:gdLst/>
              <a:ahLst/>
              <a:cxnLst/>
              <a:rect l="l" t="t" r="r" b="b"/>
              <a:pathLst>
                <a:path w="11287" h="15422" extrusionOk="0">
                  <a:moveTo>
                    <a:pt x="6111" y="1744"/>
                  </a:moveTo>
                  <a:cubicBezTo>
                    <a:pt x="6107" y="1745"/>
                    <a:pt x="6104" y="1746"/>
                    <a:pt x="6102" y="1749"/>
                  </a:cubicBezTo>
                  <a:lnTo>
                    <a:pt x="6111" y="1744"/>
                  </a:lnTo>
                  <a:close/>
                  <a:moveTo>
                    <a:pt x="9116" y="1"/>
                  </a:moveTo>
                  <a:lnTo>
                    <a:pt x="6111" y="1744"/>
                  </a:lnTo>
                  <a:lnTo>
                    <a:pt x="6111" y="1744"/>
                  </a:lnTo>
                  <a:cubicBezTo>
                    <a:pt x="6114" y="1743"/>
                    <a:pt x="6117" y="1742"/>
                    <a:pt x="6120" y="1740"/>
                  </a:cubicBezTo>
                  <a:lnTo>
                    <a:pt x="6120" y="1740"/>
                  </a:lnTo>
                  <a:cubicBezTo>
                    <a:pt x="6023" y="1798"/>
                    <a:pt x="5907" y="1849"/>
                    <a:pt x="5785" y="1881"/>
                  </a:cubicBezTo>
                  <a:lnTo>
                    <a:pt x="5317" y="1999"/>
                  </a:lnTo>
                  <a:lnTo>
                    <a:pt x="720" y="3180"/>
                  </a:lnTo>
                  <a:cubicBezTo>
                    <a:pt x="647" y="3200"/>
                    <a:pt x="581" y="3226"/>
                    <a:pt x="515" y="3259"/>
                  </a:cubicBezTo>
                  <a:cubicBezTo>
                    <a:pt x="509" y="3266"/>
                    <a:pt x="502" y="3266"/>
                    <a:pt x="496" y="3272"/>
                  </a:cubicBezTo>
                  <a:cubicBezTo>
                    <a:pt x="482" y="3279"/>
                    <a:pt x="469" y="3292"/>
                    <a:pt x="456" y="3299"/>
                  </a:cubicBezTo>
                  <a:cubicBezTo>
                    <a:pt x="449" y="3305"/>
                    <a:pt x="443" y="3305"/>
                    <a:pt x="436" y="3312"/>
                  </a:cubicBezTo>
                  <a:cubicBezTo>
                    <a:pt x="423" y="3319"/>
                    <a:pt x="410" y="3332"/>
                    <a:pt x="397" y="3345"/>
                  </a:cubicBezTo>
                  <a:cubicBezTo>
                    <a:pt x="390" y="3351"/>
                    <a:pt x="383" y="3351"/>
                    <a:pt x="377" y="3358"/>
                  </a:cubicBezTo>
                  <a:cubicBezTo>
                    <a:pt x="364" y="3371"/>
                    <a:pt x="350" y="3384"/>
                    <a:pt x="337" y="3398"/>
                  </a:cubicBezTo>
                  <a:cubicBezTo>
                    <a:pt x="317" y="3411"/>
                    <a:pt x="304" y="3431"/>
                    <a:pt x="291" y="3444"/>
                  </a:cubicBezTo>
                  <a:cubicBezTo>
                    <a:pt x="284" y="3450"/>
                    <a:pt x="284" y="3450"/>
                    <a:pt x="284" y="3450"/>
                  </a:cubicBezTo>
                  <a:cubicBezTo>
                    <a:pt x="271" y="3464"/>
                    <a:pt x="258" y="3483"/>
                    <a:pt x="251" y="3497"/>
                  </a:cubicBezTo>
                  <a:cubicBezTo>
                    <a:pt x="245" y="3503"/>
                    <a:pt x="238" y="3510"/>
                    <a:pt x="232" y="3516"/>
                  </a:cubicBezTo>
                  <a:cubicBezTo>
                    <a:pt x="212" y="3543"/>
                    <a:pt x="192" y="3576"/>
                    <a:pt x="179" y="3609"/>
                  </a:cubicBezTo>
                  <a:cubicBezTo>
                    <a:pt x="166" y="3622"/>
                    <a:pt x="159" y="3635"/>
                    <a:pt x="153" y="3655"/>
                  </a:cubicBezTo>
                  <a:cubicBezTo>
                    <a:pt x="146" y="3668"/>
                    <a:pt x="139" y="3681"/>
                    <a:pt x="133" y="3694"/>
                  </a:cubicBezTo>
                  <a:cubicBezTo>
                    <a:pt x="120" y="3714"/>
                    <a:pt x="113" y="3734"/>
                    <a:pt x="106" y="3760"/>
                  </a:cubicBezTo>
                  <a:cubicBezTo>
                    <a:pt x="100" y="3774"/>
                    <a:pt x="93" y="3787"/>
                    <a:pt x="93" y="3800"/>
                  </a:cubicBezTo>
                  <a:cubicBezTo>
                    <a:pt x="87" y="3813"/>
                    <a:pt x="80" y="3833"/>
                    <a:pt x="73" y="3853"/>
                  </a:cubicBezTo>
                  <a:cubicBezTo>
                    <a:pt x="67" y="3866"/>
                    <a:pt x="60" y="3886"/>
                    <a:pt x="60" y="3899"/>
                  </a:cubicBezTo>
                  <a:cubicBezTo>
                    <a:pt x="54" y="3919"/>
                    <a:pt x="47" y="3932"/>
                    <a:pt x="47" y="3952"/>
                  </a:cubicBezTo>
                  <a:cubicBezTo>
                    <a:pt x="27" y="4031"/>
                    <a:pt x="14" y="4110"/>
                    <a:pt x="7" y="4202"/>
                  </a:cubicBezTo>
                  <a:cubicBezTo>
                    <a:pt x="1" y="4222"/>
                    <a:pt x="1" y="4249"/>
                    <a:pt x="1" y="4268"/>
                  </a:cubicBezTo>
                  <a:cubicBezTo>
                    <a:pt x="1" y="4275"/>
                    <a:pt x="1" y="4281"/>
                    <a:pt x="1" y="4288"/>
                  </a:cubicBezTo>
                  <a:cubicBezTo>
                    <a:pt x="1" y="4321"/>
                    <a:pt x="1" y="4354"/>
                    <a:pt x="1" y="4387"/>
                  </a:cubicBezTo>
                  <a:cubicBezTo>
                    <a:pt x="1" y="4591"/>
                    <a:pt x="27" y="4809"/>
                    <a:pt x="80" y="5040"/>
                  </a:cubicBezTo>
                  <a:lnTo>
                    <a:pt x="1993" y="12988"/>
                  </a:lnTo>
                  <a:cubicBezTo>
                    <a:pt x="1999" y="13014"/>
                    <a:pt x="2006" y="13047"/>
                    <a:pt x="2013" y="13074"/>
                  </a:cubicBezTo>
                  <a:cubicBezTo>
                    <a:pt x="2019" y="13100"/>
                    <a:pt x="2026" y="13120"/>
                    <a:pt x="2026" y="13140"/>
                  </a:cubicBezTo>
                  <a:cubicBezTo>
                    <a:pt x="2032" y="13173"/>
                    <a:pt x="2039" y="13206"/>
                    <a:pt x="2046" y="13239"/>
                  </a:cubicBezTo>
                  <a:cubicBezTo>
                    <a:pt x="2059" y="13285"/>
                    <a:pt x="2065" y="13324"/>
                    <a:pt x="2072" y="13364"/>
                  </a:cubicBezTo>
                  <a:cubicBezTo>
                    <a:pt x="2079" y="13410"/>
                    <a:pt x="2085" y="13463"/>
                    <a:pt x="2092" y="13509"/>
                  </a:cubicBezTo>
                  <a:cubicBezTo>
                    <a:pt x="2092" y="13509"/>
                    <a:pt x="2092" y="13516"/>
                    <a:pt x="2092" y="13522"/>
                  </a:cubicBezTo>
                  <a:cubicBezTo>
                    <a:pt x="2092" y="13542"/>
                    <a:pt x="2098" y="13568"/>
                    <a:pt x="2098" y="13588"/>
                  </a:cubicBezTo>
                  <a:cubicBezTo>
                    <a:pt x="2098" y="13608"/>
                    <a:pt x="2105" y="13634"/>
                    <a:pt x="2105" y="13654"/>
                  </a:cubicBezTo>
                  <a:cubicBezTo>
                    <a:pt x="2105" y="13700"/>
                    <a:pt x="2111" y="13746"/>
                    <a:pt x="2111" y="13793"/>
                  </a:cubicBezTo>
                  <a:cubicBezTo>
                    <a:pt x="2118" y="13878"/>
                    <a:pt x="2118" y="13957"/>
                    <a:pt x="2111" y="14030"/>
                  </a:cubicBezTo>
                  <a:cubicBezTo>
                    <a:pt x="2111" y="14063"/>
                    <a:pt x="2111" y="14096"/>
                    <a:pt x="2105" y="14129"/>
                  </a:cubicBezTo>
                  <a:cubicBezTo>
                    <a:pt x="2105" y="14175"/>
                    <a:pt x="2098" y="14221"/>
                    <a:pt x="2098" y="14261"/>
                  </a:cubicBezTo>
                  <a:cubicBezTo>
                    <a:pt x="2092" y="14300"/>
                    <a:pt x="2085" y="14340"/>
                    <a:pt x="2079" y="14386"/>
                  </a:cubicBezTo>
                  <a:cubicBezTo>
                    <a:pt x="2079" y="14393"/>
                    <a:pt x="2072" y="14406"/>
                    <a:pt x="2072" y="14413"/>
                  </a:cubicBezTo>
                  <a:cubicBezTo>
                    <a:pt x="2072" y="14419"/>
                    <a:pt x="2072" y="14419"/>
                    <a:pt x="2072" y="14419"/>
                  </a:cubicBezTo>
                  <a:cubicBezTo>
                    <a:pt x="2065" y="14439"/>
                    <a:pt x="2065" y="14459"/>
                    <a:pt x="2059" y="14478"/>
                  </a:cubicBezTo>
                  <a:cubicBezTo>
                    <a:pt x="2059" y="14492"/>
                    <a:pt x="2052" y="14498"/>
                    <a:pt x="2052" y="14505"/>
                  </a:cubicBezTo>
                  <a:cubicBezTo>
                    <a:pt x="2046" y="14551"/>
                    <a:pt x="2032" y="14597"/>
                    <a:pt x="2019" y="14643"/>
                  </a:cubicBezTo>
                  <a:cubicBezTo>
                    <a:pt x="2013" y="14650"/>
                    <a:pt x="2013" y="14650"/>
                    <a:pt x="2013" y="14657"/>
                  </a:cubicBezTo>
                  <a:cubicBezTo>
                    <a:pt x="2006" y="14683"/>
                    <a:pt x="1993" y="14709"/>
                    <a:pt x="1986" y="14729"/>
                  </a:cubicBezTo>
                  <a:cubicBezTo>
                    <a:pt x="1973" y="14762"/>
                    <a:pt x="1966" y="14795"/>
                    <a:pt x="1947" y="14821"/>
                  </a:cubicBezTo>
                  <a:cubicBezTo>
                    <a:pt x="1947" y="14828"/>
                    <a:pt x="1947" y="14835"/>
                    <a:pt x="1940" y="14841"/>
                  </a:cubicBezTo>
                  <a:cubicBezTo>
                    <a:pt x="1933" y="14861"/>
                    <a:pt x="1927" y="14874"/>
                    <a:pt x="1920" y="14887"/>
                  </a:cubicBezTo>
                  <a:cubicBezTo>
                    <a:pt x="1914" y="14907"/>
                    <a:pt x="1900" y="14920"/>
                    <a:pt x="1894" y="14934"/>
                  </a:cubicBezTo>
                  <a:cubicBezTo>
                    <a:pt x="1894" y="14940"/>
                    <a:pt x="1894" y="14940"/>
                    <a:pt x="1894" y="14947"/>
                  </a:cubicBezTo>
                  <a:lnTo>
                    <a:pt x="1887" y="14953"/>
                  </a:lnTo>
                  <a:cubicBezTo>
                    <a:pt x="1881" y="14960"/>
                    <a:pt x="1874" y="14973"/>
                    <a:pt x="1867" y="14986"/>
                  </a:cubicBezTo>
                  <a:cubicBezTo>
                    <a:pt x="1854" y="15006"/>
                    <a:pt x="1848" y="15019"/>
                    <a:pt x="1834" y="15039"/>
                  </a:cubicBezTo>
                  <a:cubicBezTo>
                    <a:pt x="1821" y="15066"/>
                    <a:pt x="1808" y="15085"/>
                    <a:pt x="1795" y="15098"/>
                  </a:cubicBezTo>
                  <a:cubicBezTo>
                    <a:pt x="1788" y="15105"/>
                    <a:pt x="1782" y="15112"/>
                    <a:pt x="1782" y="15118"/>
                  </a:cubicBezTo>
                  <a:cubicBezTo>
                    <a:pt x="1762" y="15145"/>
                    <a:pt x="1742" y="15164"/>
                    <a:pt x="1722" y="15191"/>
                  </a:cubicBezTo>
                  <a:cubicBezTo>
                    <a:pt x="1716" y="15197"/>
                    <a:pt x="1703" y="15211"/>
                    <a:pt x="1696" y="15217"/>
                  </a:cubicBezTo>
                  <a:cubicBezTo>
                    <a:pt x="1696" y="15224"/>
                    <a:pt x="1696" y="15224"/>
                    <a:pt x="1689" y="15224"/>
                  </a:cubicBezTo>
                  <a:lnTo>
                    <a:pt x="1689" y="15230"/>
                  </a:lnTo>
                  <a:cubicBezTo>
                    <a:pt x="1670" y="15250"/>
                    <a:pt x="1650" y="15263"/>
                    <a:pt x="1637" y="15283"/>
                  </a:cubicBezTo>
                  <a:cubicBezTo>
                    <a:pt x="1623" y="15290"/>
                    <a:pt x="1610" y="15303"/>
                    <a:pt x="1597" y="15310"/>
                  </a:cubicBezTo>
                  <a:cubicBezTo>
                    <a:pt x="1590" y="15316"/>
                    <a:pt x="1584" y="15323"/>
                    <a:pt x="1577" y="15329"/>
                  </a:cubicBezTo>
                  <a:cubicBezTo>
                    <a:pt x="1571" y="15336"/>
                    <a:pt x="1564" y="15343"/>
                    <a:pt x="1557" y="15349"/>
                  </a:cubicBezTo>
                  <a:cubicBezTo>
                    <a:pt x="1544" y="15362"/>
                    <a:pt x="1531" y="15369"/>
                    <a:pt x="1518" y="15382"/>
                  </a:cubicBezTo>
                  <a:lnTo>
                    <a:pt x="1511" y="15382"/>
                  </a:lnTo>
                  <a:lnTo>
                    <a:pt x="1485" y="15402"/>
                  </a:lnTo>
                  <a:lnTo>
                    <a:pt x="1478" y="15402"/>
                  </a:lnTo>
                  <a:cubicBezTo>
                    <a:pt x="1472" y="15408"/>
                    <a:pt x="1459" y="15415"/>
                    <a:pt x="1452" y="15422"/>
                  </a:cubicBezTo>
                  <a:lnTo>
                    <a:pt x="10409" y="10218"/>
                  </a:lnTo>
                  <a:cubicBezTo>
                    <a:pt x="10996" y="9881"/>
                    <a:pt x="11286" y="9030"/>
                    <a:pt x="10983" y="7764"/>
                  </a:cubicBezTo>
                  <a:lnTo>
                    <a:pt x="91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5"/>
            <p:cNvSpPr/>
            <p:nvPr/>
          </p:nvSpPr>
          <p:spPr>
            <a:xfrm>
              <a:off x="3231402" y="4800130"/>
              <a:ext cx="46" cy="311"/>
            </a:xfrm>
            <a:custGeom>
              <a:avLst/>
              <a:gdLst/>
              <a:ahLst/>
              <a:cxnLst/>
              <a:rect l="l" t="t" r="r" b="b"/>
              <a:pathLst>
                <a:path w="7" h="47" extrusionOk="0">
                  <a:moveTo>
                    <a:pt x="7" y="47"/>
                  </a:moveTo>
                  <a:cubicBezTo>
                    <a:pt x="7" y="34"/>
                    <a:pt x="0" y="14"/>
                    <a:pt x="0" y="1"/>
                  </a:cubicBezTo>
                  <a:lnTo>
                    <a:pt x="0" y="1"/>
                  </a:lnTo>
                  <a:cubicBezTo>
                    <a:pt x="0" y="14"/>
                    <a:pt x="7" y="34"/>
                    <a:pt x="7" y="47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5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5"/>
            <p:cNvSpPr/>
            <p:nvPr/>
          </p:nvSpPr>
          <p:spPr>
            <a:xfrm>
              <a:off x="3044473" y="4682458"/>
              <a:ext cx="179" cy="93"/>
            </a:xfrm>
            <a:custGeom>
              <a:avLst/>
              <a:gdLst/>
              <a:ahLst/>
              <a:cxnLst/>
              <a:rect l="l" t="t" r="r" b="b"/>
              <a:pathLst>
                <a:path w="27" h="14" extrusionOk="0">
                  <a:moveTo>
                    <a:pt x="27" y="1"/>
                  </a:moveTo>
                  <a:cubicBezTo>
                    <a:pt x="20" y="1"/>
                    <a:pt x="14" y="1"/>
                    <a:pt x="7" y="7"/>
                  </a:cubicBezTo>
                  <a:lnTo>
                    <a:pt x="1" y="14"/>
                  </a:lnTo>
                  <a:cubicBezTo>
                    <a:pt x="14" y="7"/>
                    <a:pt x="20" y="1"/>
                    <a:pt x="27" y="1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5"/>
            <p:cNvSpPr/>
            <p:nvPr/>
          </p:nvSpPr>
          <p:spPr>
            <a:xfrm>
              <a:off x="3039495" y="4661031"/>
              <a:ext cx="192258" cy="244761"/>
            </a:xfrm>
            <a:custGeom>
              <a:avLst/>
              <a:gdLst/>
              <a:ahLst/>
              <a:cxnLst/>
              <a:rect l="l" t="t" r="r" b="b"/>
              <a:pathLst>
                <a:path w="29042" h="36987" extrusionOk="0">
                  <a:moveTo>
                    <a:pt x="13370" y="0"/>
                  </a:moveTo>
                  <a:cubicBezTo>
                    <a:pt x="13350" y="0"/>
                    <a:pt x="13324" y="7"/>
                    <a:pt x="13304" y="7"/>
                  </a:cubicBezTo>
                  <a:lnTo>
                    <a:pt x="13285" y="7"/>
                  </a:lnTo>
                  <a:cubicBezTo>
                    <a:pt x="13258" y="13"/>
                    <a:pt x="13238" y="13"/>
                    <a:pt x="13219" y="20"/>
                  </a:cubicBezTo>
                  <a:lnTo>
                    <a:pt x="13199" y="20"/>
                  </a:lnTo>
                  <a:cubicBezTo>
                    <a:pt x="13179" y="26"/>
                    <a:pt x="13159" y="33"/>
                    <a:pt x="13133" y="40"/>
                  </a:cubicBezTo>
                  <a:cubicBezTo>
                    <a:pt x="13113" y="40"/>
                    <a:pt x="13093" y="46"/>
                    <a:pt x="13073" y="53"/>
                  </a:cubicBezTo>
                  <a:lnTo>
                    <a:pt x="13067" y="53"/>
                  </a:lnTo>
                  <a:cubicBezTo>
                    <a:pt x="13060" y="59"/>
                    <a:pt x="13054" y="59"/>
                    <a:pt x="13047" y="66"/>
                  </a:cubicBezTo>
                  <a:cubicBezTo>
                    <a:pt x="13027" y="73"/>
                    <a:pt x="13008" y="79"/>
                    <a:pt x="12988" y="86"/>
                  </a:cubicBezTo>
                  <a:cubicBezTo>
                    <a:pt x="12961" y="92"/>
                    <a:pt x="12935" y="106"/>
                    <a:pt x="12915" y="119"/>
                  </a:cubicBezTo>
                  <a:cubicBezTo>
                    <a:pt x="12895" y="125"/>
                    <a:pt x="12876" y="139"/>
                    <a:pt x="12856" y="145"/>
                  </a:cubicBezTo>
                  <a:cubicBezTo>
                    <a:pt x="12599" y="290"/>
                    <a:pt x="12394" y="548"/>
                    <a:pt x="12262" y="930"/>
                  </a:cubicBezTo>
                  <a:lnTo>
                    <a:pt x="10541" y="5976"/>
                  </a:lnTo>
                  <a:lnTo>
                    <a:pt x="10316" y="6642"/>
                  </a:lnTo>
                  <a:cubicBezTo>
                    <a:pt x="10231" y="6886"/>
                    <a:pt x="10092" y="7064"/>
                    <a:pt x="9914" y="7170"/>
                  </a:cubicBezTo>
                  <a:cubicBezTo>
                    <a:pt x="9907" y="7176"/>
                    <a:pt x="9894" y="7183"/>
                    <a:pt x="9888" y="7189"/>
                  </a:cubicBezTo>
                  <a:lnTo>
                    <a:pt x="9875" y="7196"/>
                  </a:lnTo>
                  <a:cubicBezTo>
                    <a:pt x="9868" y="7203"/>
                    <a:pt x="9855" y="7209"/>
                    <a:pt x="9842" y="7209"/>
                  </a:cubicBezTo>
                  <a:cubicBezTo>
                    <a:pt x="9809" y="7229"/>
                    <a:pt x="9776" y="7242"/>
                    <a:pt x="9736" y="7255"/>
                  </a:cubicBezTo>
                  <a:cubicBezTo>
                    <a:pt x="9723" y="7262"/>
                    <a:pt x="9710" y="7262"/>
                    <a:pt x="9696" y="7269"/>
                  </a:cubicBezTo>
                  <a:cubicBezTo>
                    <a:pt x="9677" y="7275"/>
                    <a:pt x="9663" y="7275"/>
                    <a:pt x="9644" y="7282"/>
                  </a:cubicBezTo>
                  <a:cubicBezTo>
                    <a:pt x="9630" y="7282"/>
                    <a:pt x="9611" y="7288"/>
                    <a:pt x="9591" y="7288"/>
                  </a:cubicBezTo>
                  <a:lnTo>
                    <a:pt x="9584" y="7295"/>
                  </a:lnTo>
                  <a:lnTo>
                    <a:pt x="9532" y="7295"/>
                  </a:lnTo>
                  <a:cubicBezTo>
                    <a:pt x="9525" y="7302"/>
                    <a:pt x="9518" y="7302"/>
                    <a:pt x="9512" y="7302"/>
                  </a:cubicBezTo>
                  <a:lnTo>
                    <a:pt x="9439" y="7302"/>
                  </a:lnTo>
                  <a:cubicBezTo>
                    <a:pt x="9202" y="7302"/>
                    <a:pt x="8938" y="7222"/>
                    <a:pt x="8661" y="7064"/>
                  </a:cubicBezTo>
                  <a:lnTo>
                    <a:pt x="2415" y="3456"/>
                  </a:lnTo>
                  <a:cubicBezTo>
                    <a:pt x="2388" y="3443"/>
                    <a:pt x="2362" y="3430"/>
                    <a:pt x="2336" y="3417"/>
                  </a:cubicBezTo>
                  <a:cubicBezTo>
                    <a:pt x="2329" y="3410"/>
                    <a:pt x="2316" y="3404"/>
                    <a:pt x="2303" y="3397"/>
                  </a:cubicBezTo>
                  <a:cubicBezTo>
                    <a:pt x="2276" y="3384"/>
                    <a:pt x="2250" y="3371"/>
                    <a:pt x="2223" y="3357"/>
                  </a:cubicBezTo>
                  <a:cubicBezTo>
                    <a:pt x="2197" y="3344"/>
                    <a:pt x="2171" y="3331"/>
                    <a:pt x="2138" y="3318"/>
                  </a:cubicBezTo>
                  <a:cubicBezTo>
                    <a:pt x="2105" y="3298"/>
                    <a:pt x="2072" y="3285"/>
                    <a:pt x="2045" y="3272"/>
                  </a:cubicBezTo>
                  <a:cubicBezTo>
                    <a:pt x="2019" y="3265"/>
                    <a:pt x="1993" y="3252"/>
                    <a:pt x="1973" y="3245"/>
                  </a:cubicBezTo>
                  <a:cubicBezTo>
                    <a:pt x="1927" y="3225"/>
                    <a:pt x="1880" y="3212"/>
                    <a:pt x="1834" y="3199"/>
                  </a:cubicBezTo>
                  <a:cubicBezTo>
                    <a:pt x="1788" y="3186"/>
                    <a:pt x="1742" y="3173"/>
                    <a:pt x="1696" y="3159"/>
                  </a:cubicBezTo>
                  <a:cubicBezTo>
                    <a:pt x="1663" y="3153"/>
                    <a:pt x="1630" y="3146"/>
                    <a:pt x="1597" y="3140"/>
                  </a:cubicBezTo>
                  <a:lnTo>
                    <a:pt x="1577" y="3140"/>
                  </a:lnTo>
                  <a:cubicBezTo>
                    <a:pt x="1570" y="3133"/>
                    <a:pt x="1557" y="3133"/>
                    <a:pt x="1551" y="3133"/>
                  </a:cubicBezTo>
                  <a:cubicBezTo>
                    <a:pt x="1537" y="3133"/>
                    <a:pt x="1518" y="3126"/>
                    <a:pt x="1504" y="3126"/>
                  </a:cubicBezTo>
                  <a:cubicBezTo>
                    <a:pt x="1491" y="3126"/>
                    <a:pt x="1471" y="3120"/>
                    <a:pt x="1458" y="3120"/>
                  </a:cubicBezTo>
                  <a:lnTo>
                    <a:pt x="1412" y="3120"/>
                  </a:lnTo>
                  <a:cubicBezTo>
                    <a:pt x="1379" y="3113"/>
                    <a:pt x="1353" y="3113"/>
                    <a:pt x="1320" y="3113"/>
                  </a:cubicBezTo>
                  <a:cubicBezTo>
                    <a:pt x="1293" y="3113"/>
                    <a:pt x="1267" y="3113"/>
                    <a:pt x="1241" y="3120"/>
                  </a:cubicBezTo>
                  <a:lnTo>
                    <a:pt x="1194" y="3120"/>
                  </a:lnTo>
                  <a:cubicBezTo>
                    <a:pt x="1175" y="3120"/>
                    <a:pt x="1161" y="3126"/>
                    <a:pt x="1142" y="3126"/>
                  </a:cubicBezTo>
                  <a:cubicBezTo>
                    <a:pt x="1128" y="3126"/>
                    <a:pt x="1109" y="3133"/>
                    <a:pt x="1089" y="3133"/>
                  </a:cubicBezTo>
                  <a:cubicBezTo>
                    <a:pt x="1076" y="3140"/>
                    <a:pt x="1063" y="3140"/>
                    <a:pt x="1049" y="3146"/>
                  </a:cubicBezTo>
                  <a:lnTo>
                    <a:pt x="1043" y="3146"/>
                  </a:lnTo>
                  <a:cubicBezTo>
                    <a:pt x="1036" y="3146"/>
                    <a:pt x="1023" y="3146"/>
                    <a:pt x="1016" y="3153"/>
                  </a:cubicBezTo>
                  <a:lnTo>
                    <a:pt x="1010" y="3153"/>
                  </a:lnTo>
                  <a:cubicBezTo>
                    <a:pt x="990" y="3159"/>
                    <a:pt x="970" y="3159"/>
                    <a:pt x="957" y="3166"/>
                  </a:cubicBezTo>
                  <a:cubicBezTo>
                    <a:pt x="944" y="3173"/>
                    <a:pt x="937" y="3173"/>
                    <a:pt x="924" y="3179"/>
                  </a:cubicBezTo>
                  <a:cubicBezTo>
                    <a:pt x="917" y="3179"/>
                    <a:pt x="911" y="3179"/>
                    <a:pt x="898" y="3186"/>
                  </a:cubicBezTo>
                  <a:cubicBezTo>
                    <a:pt x="878" y="3192"/>
                    <a:pt x="865" y="3199"/>
                    <a:pt x="845" y="3206"/>
                  </a:cubicBezTo>
                  <a:cubicBezTo>
                    <a:pt x="825" y="3212"/>
                    <a:pt x="805" y="3225"/>
                    <a:pt x="785" y="3232"/>
                  </a:cubicBezTo>
                  <a:cubicBezTo>
                    <a:pt x="779" y="3232"/>
                    <a:pt x="779" y="3239"/>
                    <a:pt x="779" y="3239"/>
                  </a:cubicBezTo>
                  <a:cubicBezTo>
                    <a:pt x="772" y="3239"/>
                    <a:pt x="766" y="3245"/>
                    <a:pt x="753" y="3252"/>
                  </a:cubicBezTo>
                  <a:cubicBezTo>
                    <a:pt x="753" y="3252"/>
                    <a:pt x="746" y="3252"/>
                    <a:pt x="739" y="3258"/>
                  </a:cubicBezTo>
                  <a:lnTo>
                    <a:pt x="733" y="3258"/>
                  </a:lnTo>
                  <a:cubicBezTo>
                    <a:pt x="733" y="3258"/>
                    <a:pt x="733" y="3265"/>
                    <a:pt x="733" y="3265"/>
                  </a:cubicBezTo>
                  <a:lnTo>
                    <a:pt x="726" y="3265"/>
                  </a:lnTo>
                  <a:cubicBezTo>
                    <a:pt x="713" y="3272"/>
                    <a:pt x="700" y="3278"/>
                    <a:pt x="693" y="3285"/>
                  </a:cubicBezTo>
                  <a:cubicBezTo>
                    <a:pt x="680" y="3291"/>
                    <a:pt x="660" y="3305"/>
                    <a:pt x="647" y="3311"/>
                  </a:cubicBezTo>
                  <a:cubicBezTo>
                    <a:pt x="647" y="3311"/>
                    <a:pt x="640" y="3318"/>
                    <a:pt x="640" y="3318"/>
                  </a:cubicBezTo>
                  <a:cubicBezTo>
                    <a:pt x="627" y="3331"/>
                    <a:pt x="607" y="3338"/>
                    <a:pt x="594" y="3351"/>
                  </a:cubicBezTo>
                  <a:cubicBezTo>
                    <a:pt x="588" y="3357"/>
                    <a:pt x="581" y="3357"/>
                    <a:pt x="574" y="3364"/>
                  </a:cubicBezTo>
                  <a:cubicBezTo>
                    <a:pt x="548" y="3390"/>
                    <a:pt x="522" y="3410"/>
                    <a:pt x="495" y="3436"/>
                  </a:cubicBezTo>
                  <a:cubicBezTo>
                    <a:pt x="482" y="3450"/>
                    <a:pt x="469" y="3463"/>
                    <a:pt x="462" y="3469"/>
                  </a:cubicBezTo>
                  <a:cubicBezTo>
                    <a:pt x="449" y="3483"/>
                    <a:pt x="443" y="3496"/>
                    <a:pt x="429" y="3502"/>
                  </a:cubicBezTo>
                  <a:cubicBezTo>
                    <a:pt x="416" y="3516"/>
                    <a:pt x="403" y="3529"/>
                    <a:pt x="396" y="3549"/>
                  </a:cubicBezTo>
                  <a:cubicBezTo>
                    <a:pt x="390" y="3549"/>
                    <a:pt x="390" y="3555"/>
                    <a:pt x="390" y="3555"/>
                  </a:cubicBezTo>
                  <a:cubicBezTo>
                    <a:pt x="377" y="3568"/>
                    <a:pt x="363" y="3588"/>
                    <a:pt x="350" y="3608"/>
                  </a:cubicBezTo>
                  <a:cubicBezTo>
                    <a:pt x="330" y="3628"/>
                    <a:pt x="317" y="3648"/>
                    <a:pt x="304" y="3667"/>
                  </a:cubicBezTo>
                  <a:cubicBezTo>
                    <a:pt x="291" y="3687"/>
                    <a:pt x="278" y="3707"/>
                    <a:pt x="264" y="3727"/>
                  </a:cubicBezTo>
                  <a:cubicBezTo>
                    <a:pt x="258" y="3753"/>
                    <a:pt x="245" y="3773"/>
                    <a:pt x="231" y="3793"/>
                  </a:cubicBezTo>
                  <a:cubicBezTo>
                    <a:pt x="218" y="3819"/>
                    <a:pt x="205" y="3839"/>
                    <a:pt x="198" y="3865"/>
                  </a:cubicBezTo>
                  <a:cubicBezTo>
                    <a:pt x="185" y="3885"/>
                    <a:pt x="179" y="3911"/>
                    <a:pt x="165" y="3931"/>
                  </a:cubicBezTo>
                  <a:cubicBezTo>
                    <a:pt x="146" y="3977"/>
                    <a:pt x="126" y="4030"/>
                    <a:pt x="113" y="4083"/>
                  </a:cubicBezTo>
                  <a:cubicBezTo>
                    <a:pt x="106" y="4103"/>
                    <a:pt x="100" y="4129"/>
                    <a:pt x="93" y="4149"/>
                  </a:cubicBezTo>
                  <a:cubicBezTo>
                    <a:pt x="86" y="4169"/>
                    <a:pt x="80" y="4188"/>
                    <a:pt x="73" y="4215"/>
                  </a:cubicBezTo>
                  <a:cubicBezTo>
                    <a:pt x="73" y="4221"/>
                    <a:pt x="67" y="4235"/>
                    <a:pt x="67" y="4248"/>
                  </a:cubicBezTo>
                  <a:cubicBezTo>
                    <a:pt x="60" y="4268"/>
                    <a:pt x="53" y="4287"/>
                    <a:pt x="53" y="4314"/>
                  </a:cubicBezTo>
                  <a:cubicBezTo>
                    <a:pt x="47" y="4334"/>
                    <a:pt x="40" y="4353"/>
                    <a:pt x="40" y="4380"/>
                  </a:cubicBezTo>
                  <a:cubicBezTo>
                    <a:pt x="40" y="4386"/>
                    <a:pt x="34" y="4399"/>
                    <a:pt x="34" y="4413"/>
                  </a:cubicBezTo>
                  <a:cubicBezTo>
                    <a:pt x="27" y="4439"/>
                    <a:pt x="27" y="4465"/>
                    <a:pt x="20" y="4492"/>
                  </a:cubicBezTo>
                  <a:cubicBezTo>
                    <a:pt x="14" y="4551"/>
                    <a:pt x="7" y="4617"/>
                    <a:pt x="7" y="4676"/>
                  </a:cubicBezTo>
                  <a:cubicBezTo>
                    <a:pt x="1" y="4709"/>
                    <a:pt x="1" y="4742"/>
                    <a:pt x="1" y="4769"/>
                  </a:cubicBezTo>
                  <a:cubicBezTo>
                    <a:pt x="1" y="4802"/>
                    <a:pt x="1" y="4835"/>
                    <a:pt x="1" y="4868"/>
                  </a:cubicBezTo>
                  <a:cubicBezTo>
                    <a:pt x="1" y="5679"/>
                    <a:pt x="304" y="6668"/>
                    <a:pt x="990" y="7638"/>
                  </a:cubicBezTo>
                  <a:lnTo>
                    <a:pt x="6029" y="14775"/>
                  </a:lnTo>
                  <a:cubicBezTo>
                    <a:pt x="6636" y="15632"/>
                    <a:pt x="6887" y="16681"/>
                    <a:pt x="6656" y="17367"/>
                  </a:cubicBezTo>
                  <a:lnTo>
                    <a:pt x="4703" y="23079"/>
                  </a:lnTo>
                  <a:cubicBezTo>
                    <a:pt x="4248" y="24398"/>
                    <a:pt x="5060" y="26284"/>
                    <a:pt x="6187" y="27405"/>
                  </a:cubicBezTo>
                  <a:cubicBezTo>
                    <a:pt x="6220" y="27438"/>
                    <a:pt x="6260" y="27478"/>
                    <a:pt x="6293" y="27511"/>
                  </a:cubicBezTo>
                  <a:cubicBezTo>
                    <a:pt x="6313" y="27524"/>
                    <a:pt x="6333" y="27544"/>
                    <a:pt x="6352" y="27564"/>
                  </a:cubicBezTo>
                  <a:cubicBezTo>
                    <a:pt x="6405" y="27610"/>
                    <a:pt x="6464" y="27663"/>
                    <a:pt x="6524" y="27709"/>
                  </a:cubicBezTo>
                  <a:cubicBezTo>
                    <a:pt x="6596" y="27768"/>
                    <a:pt x="6676" y="27827"/>
                    <a:pt x="6755" y="27880"/>
                  </a:cubicBezTo>
                  <a:cubicBezTo>
                    <a:pt x="6794" y="27907"/>
                    <a:pt x="6834" y="27933"/>
                    <a:pt x="6873" y="27959"/>
                  </a:cubicBezTo>
                  <a:cubicBezTo>
                    <a:pt x="6906" y="27986"/>
                    <a:pt x="6946" y="28006"/>
                    <a:pt x="6986" y="28032"/>
                  </a:cubicBezTo>
                  <a:cubicBezTo>
                    <a:pt x="7337" y="28232"/>
                    <a:pt x="7692" y="28346"/>
                    <a:pt x="8037" y="28346"/>
                  </a:cubicBezTo>
                  <a:cubicBezTo>
                    <a:pt x="8159" y="28346"/>
                    <a:pt x="8279" y="28332"/>
                    <a:pt x="8397" y="28302"/>
                  </a:cubicBezTo>
                  <a:lnTo>
                    <a:pt x="13463" y="26996"/>
                  </a:lnTo>
                  <a:cubicBezTo>
                    <a:pt x="13502" y="26990"/>
                    <a:pt x="13535" y="26983"/>
                    <a:pt x="13581" y="26977"/>
                  </a:cubicBezTo>
                  <a:cubicBezTo>
                    <a:pt x="13595" y="26977"/>
                    <a:pt x="13608" y="26977"/>
                    <a:pt x="13628" y="26970"/>
                  </a:cubicBezTo>
                  <a:lnTo>
                    <a:pt x="13773" y="26970"/>
                  </a:lnTo>
                  <a:cubicBezTo>
                    <a:pt x="13792" y="26977"/>
                    <a:pt x="13819" y="26977"/>
                    <a:pt x="13839" y="26977"/>
                  </a:cubicBezTo>
                  <a:cubicBezTo>
                    <a:pt x="13858" y="26983"/>
                    <a:pt x="13872" y="26983"/>
                    <a:pt x="13891" y="26983"/>
                  </a:cubicBezTo>
                  <a:cubicBezTo>
                    <a:pt x="13918" y="26990"/>
                    <a:pt x="13951" y="26996"/>
                    <a:pt x="13984" y="27003"/>
                  </a:cubicBezTo>
                  <a:cubicBezTo>
                    <a:pt x="14003" y="27010"/>
                    <a:pt x="14017" y="27016"/>
                    <a:pt x="14030" y="27016"/>
                  </a:cubicBezTo>
                  <a:cubicBezTo>
                    <a:pt x="14050" y="27023"/>
                    <a:pt x="14063" y="27029"/>
                    <a:pt x="14083" y="27029"/>
                  </a:cubicBezTo>
                  <a:cubicBezTo>
                    <a:pt x="14116" y="27043"/>
                    <a:pt x="14149" y="27056"/>
                    <a:pt x="14182" y="27062"/>
                  </a:cubicBezTo>
                  <a:cubicBezTo>
                    <a:pt x="14215" y="27076"/>
                    <a:pt x="14248" y="27089"/>
                    <a:pt x="14281" y="27109"/>
                  </a:cubicBezTo>
                  <a:cubicBezTo>
                    <a:pt x="14346" y="27135"/>
                    <a:pt x="14412" y="27168"/>
                    <a:pt x="14478" y="27207"/>
                  </a:cubicBezTo>
                  <a:cubicBezTo>
                    <a:pt x="14835" y="27412"/>
                    <a:pt x="15191" y="27748"/>
                    <a:pt x="15494" y="28177"/>
                  </a:cubicBezTo>
                  <a:lnTo>
                    <a:pt x="20540" y="35314"/>
                  </a:lnTo>
                  <a:cubicBezTo>
                    <a:pt x="20988" y="35947"/>
                    <a:pt x="21470" y="36395"/>
                    <a:pt x="21938" y="36666"/>
                  </a:cubicBezTo>
                  <a:cubicBezTo>
                    <a:pt x="22316" y="36884"/>
                    <a:pt x="22684" y="36987"/>
                    <a:pt x="23012" y="36987"/>
                  </a:cubicBezTo>
                  <a:cubicBezTo>
                    <a:pt x="23051" y="36987"/>
                    <a:pt x="23088" y="36985"/>
                    <a:pt x="23125" y="36982"/>
                  </a:cubicBezTo>
                  <a:cubicBezTo>
                    <a:pt x="23145" y="36982"/>
                    <a:pt x="23165" y="36982"/>
                    <a:pt x="23185" y="36976"/>
                  </a:cubicBezTo>
                  <a:cubicBezTo>
                    <a:pt x="23218" y="36976"/>
                    <a:pt x="23251" y="36969"/>
                    <a:pt x="23290" y="36963"/>
                  </a:cubicBezTo>
                  <a:cubicBezTo>
                    <a:pt x="23317" y="36956"/>
                    <a:pt x="23337" y="36949"/>
                    <a:pt x="23363" y="36943"/>
                  </a:cubicBezTo>
                  <a:cubicBezTo>
                    <a:pt x="23409" y="36930"/>
                    <a:pt x="23455" y="36916"/>
                    <a:pt x="23501" y="36903"/>
                  </a:cubicBezTo>
                  <a:cubicBezTo>
                    <a:pt x="23521" y="36897"/>
                    <a:pt x="23534" y="36890"/>
                    <a:pt x="23554" y="36877"/>
                  </a:cubicBezTo>
                  <a:lnTo>
                    <a:pt x="23561" y="36877"/>
                  </a:lnTo>
                  <a:cubicBezTo>
                    <a:pt x="23581" y="36870"/>
                    <a:pt x="23600" y="36857"/>
                    <a:pt x="23614" y="36850"/>
                  </a:cubicBezTo>
                  <a:cubicBezTo>
                    <a:pt x="23620" y="36844"/>
                    <a:pt x="23633" y="36844"/>
                    <a:pt x="23640" y="36837"/>
                  </a:cubicBezTo>
                  <a:cubicBezTo>
                    <a:pt x="23653" y="36831"/>
                    <a:pt x="23660" y="36824"/>
                    <a:pt x="23673" y="36817"/>
                  </a:cubicBezTo>
                  <a:cubicBezTo>
                    <a:pt x="23680" y="36817"/>
                    <a:pt x="23680" y="36811"/>
                    <a:pt x="23686" y="36811"/>
                  </a:cubicBezTo>
                  <a:lnTo>
                    <a:pt x="23693" y="36811"/>
                  </a:lnTo>
                  <a:cubicBezTo>
                    <a:pt x="23693" y="36804"/>
                    <a:pt x="23699" y="36804"/>
                    <a:pt x="23706" y="36798"/>
                  </a:cubicBezTo>
                  <a:cubicBezTo>
                    <a:pt x="23713" y="36791"/>
                    <a:pt x="23726" y="36784"/>
                    <a:pt x="23732" y="36778"/>
                  </a:cubicBezTo>
                  <a:lnTo>
                    <a:pt x="23739" y="36778"/>
                  </a:lnTo>
                  <a:lnTo>
                    <a:pt x="23765" y="36758"/>
                  </a:lnTo>
                  <a:lnTo>
                    <a:pt x="23772" y="36758"/>
                  </a:lnTo>
                  <a:cubicBezTo>
                    <a:pt x="23785" y="36745"/>
                    <a:pt x="23798" y="36738"/>
                    <a:pt x="23811" y="36725"/>
                  </a:cubicBezTo>
                  <a:cubicBezTo>
                    <a:pt x="23818" y="36719"/>
                    <a:pt x="23825" y="36712"/>
                    <a:pt x="23831" y="36705"/>
                  </a:cubicBezTo>
                  <a:cubicBezTo>
                    <a:pt x="23838" y="36699"/>
                    <a:pt x="23844" y="36692"/>
                    <a:pt x="23851" y="36686"/>
                  </a:cubicBezTo>
                  <a:cubicBezTo>
                    <a:pt x="23864" y="36679"/>
                    <a:pt x="23877" y="36666"/>
                    <a:pt x="23891" y="36659"/>
                  </a:cubicBezTo>
                  <a:cubicBezTo>
                    <a:pt x="23904" y="36639"/>
                    <a:pt x="23924" y="36626"/>
                    <a:pt x="23943" y="36606"/>
                  </a:cubicBezTo>
                  <a:lnTo>
                    <a:pt x="23943" y="36600"/>
                  </a:lnTo>
                  <a:cubicBezTo>
                    <a:pt x="23950" y="36600"/>
                    <a:pt x="23950" y="36600"/>
                    <a:pt x="23950" y="36593"/>
                  </a:cubicBezTo>
                  <a:cubicBezTo>
                    <a:pt x="23957" y="36587"/>
                    <a:pt x="23970" y="36573"/>
                    <a:pt x="23976" y="36567"/>
                  </a:cubicBezTo>
                  <a:cubicBezTo>
                    <a:pt x="23996" y="36540"/>
                    <a:pt x="24016" y="36521"/>
                    <a:pt x="24036" y="36494"/>
                  </a:cubicBezTo>
                  <a:cubicBezTo>
                    <a:pt x="24036" y="36488"/>
                    <a:pt x="24042" y="36481"/>
                    <a:pt x="24049" y="36474"/>
                  </a:cubicBezTo>
                  <a:cubicBezTo>
                    <a:pt x="24062" y="36461"/>
                    <a:pt x="24075" y="36442"/>
                    <a:pt x="24088" y="36415"/>
                  </a:cubicBezTo>
                  <a:cubicBezTo>
                    <a:pt x="24102" y="36395"/>
                    <a:pt x="24115" y="36382"/>
                    <a:pt x="24121" y="36362"/>
                  </a:cubicBezTo>
                  <a:cubicBezTo>
                    <a:pt x="24128" y="36349"/>
                    <a:pt x="24135" y="36336"/>
                    <a:pt x="24141" y="36329"/>
                  </a:cubicBezTo>
                  <a:lnTo>
                    <a:pt x="24148" y="36323"/>
                  </a:lnTo>
                  <a:cubicBezTo>
                    <a:pt x="24148" y="36316"/>
                    <a:pt x="24148" y="36316"/>
                    <a:pt x="24148" y="36310"/>
                  </a:cubicBezTo>
                  <a:cubicBezTo>
                    <a:pt x="24154" y="36296"/>
                    <a:pt x="24168" y="36283"/>
                    <a:pt x="24174" y="36263"/>
                  </a:cubicBezTo>
                  <a:cubicBezTo>
                    <a:pt x="24181" y="36250"/>
                    <a:pt x="24187" y="36237"/>
                    <a:pt x="24194" y="36217"/>
                  </a:cubicBezTo>
                  <a:cubicBezTo>
                    <a:pt x="24201" y="36211"/>
                    <a:pt x="24201" y="36204"/>
                    <a:pt x="24201" y="36197"/>
                  </a:cubicBezTo>
                  <a:cubicBezTo>
                    <a:pt x="24214" y="36171"/>
                    <a:pt x="24227" y="36138"/>
                    <a:pt x="24240" y="36105"/>
                  </a:cubicBezTo>
                  <a:cubicBezTo>
                    <a:pt x="24247" y="36085"/>
                    <a:pt x="24260" y="36059"/>
                    <a:pt x="24267" y="36033"/>
                  </a:cubicBezTo>
                  <a:cubicBezTo>
                    <a:pt x="24267" y="36026"/>
                    <a:pt x="24267" y="36026"/>
                    <a:pt x="24273" y="36019"/>
                  </a:cubicBezTo>
                  <a:cubicBezTo>
                    <a:pt x="24286" y="35973"/>
                    <a:pt x="24293" y="35927"/>
                    <a:pt x="24306" y="35881"/>
                  </a:cubicBezTo>
                  <a:cubicBezTo>
                    <a:pt x="24306" y="35874"/>
                    <a:pt x="24313" y="35868"/>
                    <a:pt x="24313" y="35854"/>
                  </a:cubicBezTo>
                  <a:cubicBezTo>
                    <a:pt x="24319" y="35835"/>
                    <a:pt x="24319" y="35815"/>
                    <a:pt x="24326" y="35795"/>
                  </a:cubicBezTo>
                  <a:cubicBezTo>
                    <a:pt x="24326" y="35795"/>
                    <a:pt x="24326" y="35795"/>
                    <a:pt x="24326" y="35789"/>
                  </a:cubicBezTo>
                  <a:cubicBezTo>
                    <a:pt x="24326" y="35782"/>
                    <a:pt x="24333" y="35769"/>
                    <a:pt x="24333" y="35762"/>
                  </a:cubicBezTo>
                  <a:cubicBezTo>
                    <a:pt x="24339" y="35723"/>
                    <a:pt x="24346" y="35676"/>
                    <a:pt x="24352" y="35637"/>
                  </a:cubicBezTo>
                  <a:cubicBezTo>
                    <a:pt x="24359" y="35597"/>
                    <a:pt x="24359" y="35551"/>
                    <a:pt x="24359" y="35505"/>
                  </a:cubicBezTo>
                  <a:cubicBezTo>
                    <a:pt x="24365" y="35472"/>
                    <a:pt x="24365" y="35439"/>
                    <a:pt x="24365" y="35406"/>
                  </a:cubicBezTo>
                  <a:cubicBezTo>
                    <a:pt x="24372" y="35333"/>
                    <a:pt x="24372" y="35254"/>
                    <a:pt x="24365" y="35169"/>
                  </a:cubicBezTo>
                  <a:cubicBezTo>
                    <a:pt x="24365" y="35122"/>
                    <a:pt x="24359" y="35076"/>
                    <a:pt x="24359" y="35030"/>
                  </a:cubicBezTo>
                  <a:cubicBezTo>
                    <a:pt x="24359" y="35010"/>
                    <a:pt x="24352" y="34984"/>
                    <a:pt x="24352" y="34964"/>
                  </a:cubicBezTo>
                  <a:cubicBezTo>
                    <a:pt x="24352" y="34944"/>
                    <a:pt x="24346" y="34918"/>
                    <a:pt x="24346" y="34898"/>
                  </a:cubicBezTo>
                  <a:cubicBezTo>
                    <a:pt x="24346" y="34892"/>
                    <a:pt x="24346" y="34885"/>
                    <a:pt x="24346" y="34885"/>
                  </a:cubicBezTo>
                  <a:cubicBezTo>
                    <a:pt x="24339" y="34839"/>
                    <a:pt x="24333" y="34786"/>
                    <a:pt x="24326" y="34740"/>
                  </a:cubicBezTo>
                  <a:cubicBezTo>
                    <a:pt x="24319" y="34700"/>
                    <a:pt x="24313" y="34661"/>
                    <a:pt x="24300" y="34615"/>
                  </a:cubicBezTo>
                  <a:cubicBezTo>
                    <a:pt x="24293" y="34582"/>
                    <a:pt x="24286" y="34549"/>
                    <a:pt x="24280" y="34516"/>
                  </a:cubicBezTo>
                  <a:cubicBezTo>
                    <a:pt x="24280" y="34496"/>
                    <a:pt x="24273" y="34476"/>
                    <a:pt x="24267" y="34450"/>
                  </a:cubicBezTo>
                  <a:cubicBezTo>
                    <a:pt x="24260" y="34423"/>
                    <a:pt x="24253" y="34390"/>
                    <a:pt x="24247" y="34364"/>
                  </a:cubicBezTo>
                  <a:lnTo>
                    <a:pt x="22334" y="26416"/>
                  </a:lnTo>
                  <a:cubicBezTo>
                    <a:pt x="22281" y="26185"/>
                    <a:pt x="22255" y="25967"/>
                    <a:pt x="22255" y="25763"/>
                  </a:cubicBezTo>
                  <a:cubicBezTo>
                    <a:pt x="22255" y="25730"/>
                    <a:pt x="22255" y="25697"/>
                    <a:pt x="22255" y="25664"/>
                  </a:cubicBezTo>
                  <a:cubicBezTo>
                    <a:pt x="22255" y="25657"/>
                    <a:pt x="22255" y="25651"/>
                    <a:pt x="22255" y="25644"/>
                  </a:cubicBezTo>
                  <a:cubicBezTo>
                    <a:pt x="22255" y="25625"/>
                    <a:pt x="22255" y="25598"/>
                    <a:pt x="22261" y="25578"/>
                  </a:cubicBezTo>
                  <a:cubicBezTo>
                    <a:pt x="22268" y="25486"/>
                    <a:pt x="22281" y="25407"/>
                    <a:pt x="22301" y="25328"/>
                  </a:cubicBezTo>
                  <a:cubicBezTo>
                    <a:pt x="22301" y="25308"/>
                    <a:pt x="22308" y="25295"/>
                    <a:pt x="22314" y="25275"/>
                  </a:cubicBezTo>
                  <a:cubicBezTo>
                    <a:pt x="22314" y="25262"/>
                    <a:pt x="22321" y="25242"/>
                    <a:pt x="22327" y="25229"/>
                  </a:cubicBezTo>
                  <a:cubicBezTo>
                    <a:pt x="22334" y="25209"/>
                    <a:pt x="22341" y="25189"/>
                    <a:pt x="22347" y="25176"/>
                  </a:cubicBezTo>
                  <a:cubicBezTo>
                    <a:pt x="22347" y="25163"/>
                    <a:pt x="22354" y="25150"/>
                    <a:pt x="22360" y="25136"/>
                  </a:cubicBezTo>
                  <a:cubicBezTo>
                    <a:pt x="22367" y="25110"/>
                    <a:pt x="22374" y="25090"/>
                    <a:pt x="22387" y="25070"/>
                  </a:cubicBezTo>
                  <a:cubicBezTo>
                    <a:pt x="22393" y="25057"/>
                    <a:pt x="22400" y="25044"/>
                    <a:pt x="22407" y="25031"/>
                  </a:cubicBezTo>
                  <a:cubicBezTo>
                    <a:pt x="22413" y="25011"/>
                    <a:pt x="22420" y="24998"/>
                    <a:pt x="22433" y="24985"/>
                  </a:cubicBezTo>
                  <a:cubicBezTo>
                    <a:pt x="22446" y="24952"/>
                    <a:pt x="22466" y="24919"/>
                    <a:pt x="22486" y="24892"/>
                  </a:cubicBezTo>
                  <a:cubicBezTo>
                    <a:pt x="22492" y="24886"/>
                    <a:pt x="22499" y="24879"/>
                    <a:pt x="22505" y="24873"/>
                  </a:cubicBezTo>
                  <a:cubicBezTo>
                    <a:pt x="22512" y="24859"/>
                    <a:pt x="22525" y="24840"/>
                    <a:pt x="22538" y="24826"/>
                  </a:cubicBezTo>
                  <a:cubicBezTo>
                    <a:pt x="22538" y="24826"/>
                    <a:pt x="22538" y="24826"/>
                    <a:pt x="22545" y="24820"/>
                  </a:cubicBezTo>
                  <a:cubicBezTo>
                    <a:pt x="22558" y="24807"/>
                    <a:pt x="22571" y="24787"/>
                    <a:pt x="22591" y="24774"/>
                  </a:cubicBezTo>
                  <a:cubicBezTo>
                    <a:pt x="22604" y="24760"/>
                    <a:pt x="22618" y="24747"/>
                    <a:pt x="22631" y="24734"/>
                  </a:cubicBezTo>
                  <a:cubicBezTo>
                    <a:pt x="22637" y="24727"/>
                    <a:pt x="22644" y="24727"/>
                    <a:pt x="22651" y="24721"/>
                  </a:cubicBezTo>
                  <a:cubicBezTo>
                    <a:pt x="22664" y="24708"/>
                    <a:pt x="22677" y="24695"/>
                    <a:pt x="22690" y="24688"/>
                  </a:cubicBezTo>
                  <a:cubicBezTo>
                    <a:pt x="22697" y="24681"/>
                    <a:pt x="22703" y="24681"/>
                    <a:pt x="22710" y="24675"/>
                  </a:cubicBezTo>
                  <a:cubicBezTo>
                    <a:pt x="22723" y="24668"/>
                    <a:pt x="22736" y="24655"/>
                    <a:pt x="22750" y="24648"/>
                  </a:cubicBezTo>
                  <a:cubicBezTo>
                    <a:pt x="22756" y="24642"/>
                    <a:pt x="22763" y="24642"/>
                    <a:pt x="22769" y="24635"/>
                  </a:cubicBezTo>
                  <a:cubicBezTo>
                    <a:pt x="22835" y="24602"/>
                    <a:pt x="22901" y="24576"/>
                    <a:pt x="22974" y="24556"/>
                  </a:cubicBezTo>
                  <a:lnTo>
                    <a:pt x="27571" y="23375"/>
                  </a:lnTo>
                  <a:lnTo>
                    <a:pt x="28804" y="22656"/>
                  </a:lnTo>
                  <a:cubicBezTo>
                    <a:pt x="28877" y="22531"/>
                    <a:pt x="28930" y="22393"/>
                    <a:pt x="28969" y="22241"/>
                  </a:cubicBezTo>
                  <a:lnTo>
                    <a:pt x="28983" y="22188"/>
                  </a:lnTo>
                  <a:cubicBezTo>
                    <a:pt x="28983" y="22168"/>
                    <a:pt x="28989" y="22149"/>
                    <a:pt x="28996" y="22122"/>
                  </a:cubicBezTo>
                  <a:cubicBezTo>
                    <a:pt x="28996" y="22109"/>
                    <a:pt x="29002" y="22089"/>
                    <a:pt x="29002" y="22069"/>
                  </a:cubicBezTo>
                  <a:cubicBezTo>
                    <a:pt x="29016" y="21984"/>
                    <a:pt x="29029" y="21898"/>
                    <a:pt x="29035" y="21799"/>
                  </a:cubicBezTo>
                  <a:cubicBezTo>
                    <a:pt x="29035" y="21779"/>
                    <a:pt x="29035" y="21759"/>
                    <a:pt x="29035" y="21740"/>
                  </a:cubicBezTo>
                  <a:cubicBezTo>
                    <a:pt x="29042" y="21529"/>
                    <a:pt x="29029" y="21298"/>
                    <a:pt x="28996" y="21067"/>
                  </a:cubicBezTo>
                  <a:cubicBezTo>
                    <a:pt x="28996" y="21054"/>
                    <a:pt x="28989" y="21040"/>
                    <a:pt x="28989" y="21021"/>
                  </a:cubicBezTo>
                  <a:cubicBezTo>
                    <a:pt x="28976" y="20942"/>
                    <a:pt x="28963" y="20862"/>
                    <a:pt x="28943" y="20777"/>
                  </a:cubicBezTo>
                  <a:cubicBezTo>
                    <a:pt x="28903" y="20585"/>
                    <a:pt x="28844" y="20388"/>
                    <a:pt x="28778" y="20196"/>
                  </a:cubicBezTo>
                  <a:cubicBezTo>
                    <a:pt x="28725" y="20045"/>
                    <a:pt x="28673" y="19899"/>
                    <a:pt x="28607" y="19754"/>
                  </a:cubicBezTo>
                  <a:cubicBezTo>
                    <a:pt x="28560" y="19655"/>
                    <a:pt x="28514" y="19556"/>
                    <a:pt x="28468" y="19464"/>
                  </a:cubicBezTo>
                  <a:cubicBezTo>
                    <a:pt x="28415" y="19365"/>
                    <a:pt x="28369" y="19273"/>
                    <a:pt x="28310" y="19180"/>
                  </a:cubicBezTo>
                  <a:cubicBezTo>
                    <a:pt x="28257" y="19082"/>
                    <a:pt x="28198" y="18989"/>
                    <a:pt x="28138" y="18903"/>
                  </a:cubicBezTo>
                  <a:cubicBezTo>
                    <a:pt x="28105" y="18857"/>
                    <a:pt x="28079" y="18811"/>
                    <a:pt x="28046" y="18765"/>
                  </a:cubicBezTo>
                  <a:cubicBezTo>
                    <a:pt x="27921" y="18587"/>
                    <a:pt x="27782" y="18415"/>
                    <a:pt x="27637" y="18257"/>
                  </a:cubicBezTo>
                  <a:cubicBezTo>
                    <a:pt x="27340" y="17934"/>
                    <a:pt x="27004" y="17657"/>
                    <a:pt x="26641" y="17446"/>
                  </a:cubicBezTo>
                  <a:lnTo>
                    <a:pt x="20388" y="13838"/>
                  </a:lnTo>
                  <a:cubicBezTo>
                    <a:pt x="19643" y="13403"/>
                    <a:pt x="18977" y="12466"/>
                    <a:pt x="18746" y="11510"/>
                  </a:cubicBezTo>
                  <a:lnTo>
                    <a:pt x="16840" y="3568"/>
                  </a:lnTo>
                  <a:cubicBezTo>
                    <a:pt x="16807" y="3450"/>
                    <a:pt x="16774" y="3324"/>
                    <a:pt x="16734" y="3212"/>
                  </a:cubicBezTo>
                  <a:cubicBezTo>
                    <a:pt x="16662" y="2975"/>
                    <a:pt x="16576" y="2744"/>
                    <a:pt x="16470" y="2526"/>
                  </a:cubicBezTo>
                  <a:cubicBezTo>
                    <a:pt x="16292" y="2157"/>
                    <a:pt x="16081" y="1807"/>
                    <a:pt x="15844" y="1504"/>
                  </a:cubicBezTo>
                  <a:cubicBezTo>
                    <a:pt x="15745" y="1372"/>
                    <a:pt x="15633" y="1240"/>
                    <a:pt x="15521" y="1121"/>
                  </a:cubicBezTo>
                  <a:cubicBezTo>
                    <a:pt x="15217" y="798"/>
                    <a:pt x="14887" y="528"/>
                    <a:pt x="14558" y="336"/>
                  </a:cubicBezTo>
                  <a:cubicBezTo>
                    <a:pt x="14175" y="119"/>
                    <a:pt x="13792" y="0"/>
                    <a:pt x="134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5"/>
            <p:cNvSpPr/>
            <p:nvPr/>
          </p:nvSpPr>
          <p:spPr>
            <a:xfrm>
              <a:off x="3124595" y="4661812"/>
              <a:ext cx="404" cy="185"/>
            </a:xfrm>
            <a:custGeom>
              <a:avLst/>
              <a:gdLst/>
              <a:ahLst/>
              <a:cxnLst/>
              <a:rect l="l" t="t" r="r" b="b"/>
              <a:pathLst>
                <a:path w="61" h="28" extrusionOk="0">
                  <a:moveTo>
                    <a:pt x="60" y="1"/>
                  </a:moveTo>
                  <a:cubicBezTo>
                    <a:pt x="55" y="1"/>
                    <a:pt x="46" y="5"/>
                    <a:pt x="39" y="10"/>
                  </a:cubicBezTo>
                  <a:lnTo>
                    <a:pt x="39" y="10"/>
                  </a:lnTo>
                  <a:cubicBezTo>
                    <a:pt x="46" y="7"/>
                    <a:pt x="53" y="3"/>
                    <a:pt x="60" y="1"/>
                  </a:cubicBezTo>
                  <a:close/>
                  <a:moveTo>
                    <a:pt x="39" y="10"/>
                  </a:moveTo>
                  <a:cubicBezTo>
                    <a:pt x="36" y="11"/>
                    <a:pt x="33" y="13"/>
                    <a:pt x="30" y="14"/>
                  </a:cubicBezTo>
                  <a:lnTo>
                    <a:pt x="30" y="14"/>
                  </a:lnTo>
                  <a:cubicBezTo>
                    <a:pt x="31" y="14"/>
                    <a:pt x="33" y="14"/>
                    <a:pt x="34" y="14"/>
                  </a:cubicBezTo>
                  <a:cubicBezTo>
                    <a:pt x="35" y="13"/>
                    <a:pt x="37" y="11"/>
                    <a:pt x="39" y="10"/>
                  </a:cubicBezTo>
                  <a:close/>
                  <a:moveTo>
                    <a:pt x="30" y="14"/>
                  </a:moveTo>
                  <a:cubicBezTo>
                    <a:pt x="22" y="15"/>
                    <a:pt x="17" y="19"/>
                    <a:pt x="12" y="23"/>
                  </a:cubicBezTo>
                  <a:lnTo>
                    <a:pt x="12" y="23"/>
                  </a:lnTo>
                  <a:cubicBezTo>
                    <a:pt x="18" y="20"/>
                    <a:pt x="24" y="17"/>
                    <a:pt x="30" y="14"/>
                  </a:cubicBezTo>
                  <a:close/>
                  <a:moveTo>
                    <a:pt x="12" y="23"/>
                  </a:moveTo>
                  <a:lnTo>
                    <a:pt x="12" y="23"/>
                  </a:lnTo>
                  <a:cubicBezTo>
                    <a:pt x="8" y="25"/>
                    <a:pt x="4" y="26"/>
                    <a:pt x="1" y="27"/>
                  </a:cubicBezTo>
                  <a:lnTo>
                    <a:pt x="7" y="27"/>
                  </a:lnTo>
                  <a:cubicBezTo>
                    <a:pt x="9" y="26"/>
                    <a:pt x="10" y="24"/>
                    <a:pt x="12" y="23"/>
                  </a:cubicBezTo>
                  <a:close/>
                </a:path>
              </a:pathLst>
            </a:custGeom>
            <a:solidFill>
              <a:srgbClr val="FFE5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D9FC432-615B-4365-AF7A-15FF348933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3444" l="10000" r="90000">
                        <a14:foregroundMark x1="19222" y1="82000" x2="17778" y2="79889"/>
                        <a14:foregroundMark x1="14000" y1="90333" x2="31333" y2="89667"/>
                        <a14:foregroundMark x1="31333" y1="89667" x2="28556" y2="87889"/>
                        <a14:foregroundMark x1="15000" y1="93444" x2="21667" y2="93444"/>
                        <a14:foregroundMark x1="63778" y1="14333" x2="67667" y2="16111"/>
                        <a14:backgroundMark x1="65889" y1="88889" x2="57222" y2="91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35876" y="1600355"/>
            <a:ext cx="2876496" cy="28764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3562603-CC42-49B8-A4C0-1C21D9B4E0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5093" r="93796">
                        <a14:foregroundMark x1="8889" y1="45486" x2="10833" y2="51458"/>
                        <a14:foregroundMark x1="5093" y1="49792" x2="5093" y2="48194"/>
                        <a14:foregroundMark x1="51389" y1="29792" x2="42315" y2="31389"/>
                        <a14:foregroundMark x1="60463" y1="29375" x2="56296" y2="28125"/>
                        <a14:foregroundMark x1="91111" y1="60139" x2="93796" y2="632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7455" y="2043637"/>
            <a:ext cx="2240264" cy="2987018"/>
          </a:xfrm>
          <a:prstGeom prst="rect">
            <a:avLst/>
          </a:prstGeom>
        </p:spPr>
      </p:pic>
      <p:grpSp>
        <p:nvGrpSpPr>
          <p:cNvPr id="344" name="Google Shape;8756;p76">
            <a:extLst>
              <a:ext uri="{FF2B5EF4-FFF2-40B4-BE49-F238E27FC236}">
                <a16:creationId xmlns:a16="http://schemas.microsoft.com/office/drawing/2014/main" id="{6C6EA9DA-7920-4F88-902B-46944E9301B9}"/>
              </a:ext>
            </a:extLst>
          </p:cNvPr>
          <p:cNvGrpSpPr/>
          <p:nvPr/>
        </p:nvGrpSpPr>
        <p:grpSpPr>
          <a:xfrm>
            <a:off x="415731" y="2208239"/>
            <a:ext cx="350618" cy="363511"/>
            <a:chOff x="6590560" y="3460649"/>
            <a:chExt cx="350618" cy="363511"/>
          </a:xfrm>
        </p:grpSpPr>
        <p:sp>
          <p:nvSpPr>
            <p:cNvPr id="345" name="Google Shape;8757;p76">
              <a:extLst>
                <a:ext uri="{FF2B5EF4-FFF2-40B4-BE49-F238E27FC236}">
                  <a16:creationId xmlns:a16="http://schemas.microsoft.com/office/drawing/2014/main" id="{3684D021-391E-4541-BABB-A294943AF732}"/>
                </a:ext>
              </a:extLst>
            </p:cNvPr>
            <p:cNvSpPr/>
            <p:nvPr/>
          </p:nvSpPr>
          <p:spPr>
            <a:xfrm>
              <a:off x="6590560" y="3460649"/>
              <a:ext cx="350618" cy="363511"/>
            </a:xfrm>
            <a:custGeom>
              <a:avLst/>
              <a:gdLst/>
              <a:ahLst/>
              <a:cxnLst/>
              <a:rect l="l" t="t" r="r" b="b"/>
              <a:pathLst>
                <a:path w="11313" h="11729" extrusionOk="0">
                  <a:moveTo>
                    <a:pt x="6931" y="10752"/>
                  </a:moveTo>
                  <a:lnTo>
                    <a:pt x="6931" y="10752"/>
                  </a:lnTo>
                  <a:cubicBezTo>
                    <a:pt x="6918" y="10760"/>
                    <a:pt x="6904" y="10768"/>
                    <a:pt x="6890" y="10776"/>
                  </a:cubicBezTo>
                  <a:lnTo>
                    <a:pt x="6890" y="10776"/>
                  </a:lnTo>
                  <a:cubicBezTo>
                    <a:pt x="6907" y="10776"/>
                    <a:pt x="6910" y="10774"/>
                    <a:pt x="6931" y="10752"/>
                  </a:cubicBezTo>
                  <a:close/>
                  <a:moveTo>
                    <a:pt x="3960" y="1"/>
                  </a:moveTo>
                  <a:cubicBezTo>
                    <a:pt x="3727" y="1"/>
                    <a:pt x="3516" y="55"/>
                    <a:pt x="3335" y="155"/>
                  </a:cubicBezTo>
                  <a:lnTo>
                    <a:pt x="692" y="1703"/>
                  </a:lnTo>
                  <a:lnTo>
                    <a:pt x="715" y="1703"/>
                  </a:lnTo>
                  <a:cubicBezTo>
                    <a:pt x="287" y="1941"/>
                    <a:pt x="25" y="2465"/>
                    <a:pt x="25" y="3203"/>
                  </a:cubicBezTo>
                  <a:cubicBezTo>
                    <a:pt x="1" y="5918"/>
                    <a:pt x="4097" y="11419"/>
                    <a:pt x="4311" y="11729"/>
                  </a:cubicBezTo>
                  <a:cubicBezTo>
                    <a:pt x="4429" y="11705"/>
                    <a:pt x="5733" y="11449"/>
                    <a:pt x="6890" y="10776"/>
                  </a:cubicBezTo>
                  <a:lnTo>
                    <a:pt x="6890" y="10776"/>
                  </a:lnTo>
                  <a:cubicBezTo>
                    <a:pt x="6888" y="10776"/>
                    <a:pt x="6886" y="10776"/>
                    <a:pt x="6883" y="10776"/>
                  </a:cubicBezTo>
                  <a:lnTo>
                    <a:pt x="9527" y="9252"/>
                  </a:lnTo>
                  <a:cubicBezTo>
                    <a:pt x="10456" y="8704"/>
                    <a:pt x="11289" y="7871"/>
                    <a:pt x="11289" y="6656"/>
                  </a:cubicBezTo>
                  <a:cubicBezTo>
                    <a:pt x="11313" y="5156"/>
                    <a:pt x="10241" y="3346"/>
                    <a:pt x="8955" y="2584"/>
                  </a:cubicBezTo>
                  <a:cubicBezTo>
                    <a:pt x="8570" y="2364"/>
                    <a:pt x="8208" y="2263"/>
                    <a:pt x="7889" y="2263"/>
                  </a:cubicBezTo>
                  <a:cubicBezTo>
                    <a:pt x="7656" y="2263"/>
                    <a:pt x="7445" y="2317"/>
                    <a:pt x="7264" y="2417"/>
                  </a:cubicBezTo>
                  <a:lnTo>
                    <a:pt x="6955" y="2608"/>
                  </a:lnTo>
                  <a:cubicBezTo>
                    <a:pt x="6526" y="1655"/>
                    <a:pt x="5836" y="798"/>
                    <a:pt x="5026" y="322"/>
                  </a:cubicBezTo>
                  <a:cubicBezTo>
                    <a:pt x="4641" y="102"/>
                    <a:pt x="4279" y="1"/>
                    <a:pt x="39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8758;p76">
              <a:extLst>
                <a:ext uri="{FF2B5EF4-FFF2-40B4-BE49-F238E27FC236}">
                  <a16:creationId xmlns:a16="http://schemas.microsoft.com/office/drawing/2014/main" id="{387D8AF5-B7F4-4D87-97A0-C00E6FD5B656}"/>
                </a:ext>
              </a:extLst>
            </p:cNvPr>
            <p:cNvSpPr/>
            <p:nvPr/>
          </p:nvSpPr>
          <p:spPr>
            <a:xfrm>
              <a:off x="6590560" y="3508314"/>
              <a:ext cx="268705" cy="315845"/>
            </a:xfrm>
            <a:custGeom>
              <a:avLst/>
              <a:gdLst/>
              <a:ahLst/>
              <a:cxnLst/>
              <a:rect l="l" t="t" r="r" b="b"/>
              <a:pathLst>
                <a:path w="8670" h="10191" extrusionOk="0">
                  <a:moveTo>
                    <a:pt x="1311" y="0"/>
                  </a:moveTo>
                  <a:cubicBezTo>
                    <a:pt x="545" y="0"/>
                    <a:pt x="25" y="608"/>
                    <a:pt x="25" y="1665"/>
                  </a:cubicBezTo>
                  <a:cubicBezTo>
                    <a:pt x="1" y="4380"/>
                    <a:pt x="4097" y="9881"/>
                    <a:pt x="4311" y="10191"/>
                  </a:cubicBezTo>
                  <a:cubicBezTo>
                    <a:pt x="4526" y="10143"/>
                    <a:pt x="8646" y="9381"/>
                    <a:pt x="8646" y="6666"/>
                  </a:cubicBezTo>
                  <a:cubicBezTo>
                    <a:pt x="8669" y="5166"/>
                    <a:pt x="7598" y="3332"/>
                    <a:pt x="6312" y="2594"/>
                  </a:cubicBezTo>
                  <a:cubicBezTo>
                    <a:pt x="5926" y="2374"/>
                    <a:pt x="5566" y="2271"/>
                    <a:pt x="5248" y="2271"/>
                  </a:cubicBezTo>
                  <a:cubicBezTo>
                    <a:pt x="4878" y="2271"/>
                    <a:pt x="4566" y="2410"/>
                    <a:pt x="4335" y="2666"/>
                  </a:cubicBezTo>
                  <a:cubicBezTo>
                    <a:pt x="3930" y="1689"/>
                    <a:pt x="3192" y="784"/>
                    <a:pt x="2382" y="332"/>
                  </a:cubicBezTo>
                  <a:cubicBezTo>
                    <a:pt x="1996" y="107"/>
                    <a:pt x="1632" y="0"/>
                    <a:pt x="13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3262;p45">
            <a:extLst>
              <a:ext uri="{FF2B5EF4-FFF2-40B4-BE49-F238E27FC236}">
                <a16:creationId xmlns:a16="http://schemas.microsoft.com/office/drawing/2014/main" id="{2806A8FD-1825-4545-BAB0-084130E07C65}"/>
              </a:ext>
            </a:extLst>
          </p:cNvPr>
          <p:cNvGrpSpPr/>
          <p:nvPr/>
        </p:nvGrpSpPr>
        <p:grpSpPr>
          <a:xfrm>
            <a:off x="7658634" y="4795212"/>
            <a:ext cx="509592" cy="311074"/>
            <a:chOff x="457700" y="536404"/>
            <a:chExt cx="509592" cy="311074"/>
          </a:xfrm>
        </p:grpSpPr>
        <p:sp>
          <p:nvSpPr>
            <p:cNvPr id="7" name="Google Shape;3263;p45">
              <a:extLst>
                <a:ext uri="{FF2B5EF4-FFF2-40B4-BE49-F238E27FC236}">
                  <a16:creationId xmlns:a16="http://schemas.microsoft.com/office/drawing/2014/main" id="{B80A865E-4DAD-4E3B-9712-ABAB0EEDFAEE}"/>
                </a:ext>
              </a:extLst>
            </p:cNvPr>
            <p:cNvSpPr/>
            <p:nvPr/>
          </p:nvSpPr>
          <p:spPr>
            <a:xfrm>
              <a:off x="466627" y="536404"/>
              <a:ext cx="286744" cy="207882"/>
            </a:xfrm>
            <a:custGeom>
              <a:avLst/>
              <a:gdLst/>
              <a:ahLst/>
              <a:cxnLst/>
              <a:rect l="l" t="t" r="r" b="b"/>
              <a:pathLst>
                <a:path w="23547" h="17071" extrusionOk="0">
                  <a:moveTo>
                    <a:pt x="23547" y="3827"/>
                  </a:moveTo>
                  <a:lnTo>
                    <a:pt x="23547" y="3829"/>
                  </a:lnTo>
                  <a:lnTo>
                    <a:pt x="23547" y="3829"/>
                  </a:lnTo>
                  <a:cubicBezTo>
                    <a:pt x="23547" y="3832"/>
                    <a:pt x="23547" y="3835"/>
                    <a:pt x="23547" y="3837"/>
                  </a:cubicBezTo>
                  <a:cubicBezTo>
                    <a:pt x="23547" y="3837"/>
                    <a:pt x="23547" y="3827"/>
                    <a:pt x="23547" y="3827"/>
                  </a:cubicBezTo>
                  <a:close/>
                  <a:moveTo>
                    <a:pt x="17512" y="0"/>
                  </a:moveTo>
                  <a:cubicBezTo>
                    <a:pt x="15612" y="0"/>
                    <a:pt x="13735" y="553"/>
                    <a:pt x="12671" y="1600"/>
                  </a:cubicBezTo>
                  <a:cubicBezTo>
                    <a:pt x="11498" y="2762"/>
                    <a:pt x="10919" y="4052"/>
                    <a:pt x="10926" y="5332"/>
                  </a:cubicBezTo>
                  <a:lnTo>
                    <a:pt x="10926" y="5332"/>
                  </a:lnTo>
                  <a:lnTo>
                    <a:pt x="10915" y="7252"/>
                  </a:lnTo>
                  <a:cubicBezTo>
                    <a:pt x="10915" y="8012"/>
                    <a:pt x="11108" y="8762"/>
                    <a:pt x="11504" y="9479"/>
                  </a:cubicBezTo>
                  <a:cubicBezTo>
                    <a:pt x="10284" y="9209"/>
                    <a:pt x="8991" y="9071"/>
                    <a:pt x="7693" y="9071"/>
                  </a:cubicBezTo>
                  <a:cubicBezTo>
                    <a:pt x="5848" y="9071"/>
                    <a:pt x="3995" y="9350"/>
                    <a:pt x="2330" y="9928"/>
                  </a:cubicBezTo>
                  <a:cubicBezTo>
                    <a:pt x="792" y="10451"/>
                    <a:pt x="0" y="11390"/>
                    <a:pt x="49" y="12318"/>
                  </a:cubicBezTo>
                  <a:lnTo>
                    <a:pt x="49" y="12318"/>
                  </a:lnTo>
                  <a:lnTo>
                    <a:pt x="39" y="14168"/>
                  </a:lnTo>
                  <a:cubicBezTo>
                    <a:pt x="39" y="14863"/>
                    <a:pt x="488" y="15559"/>
                    <a:pt x="1420" y="16094"/>
                  </a:cubicBezTo>
                  <a:cubicBezTo>
                    <a:pt x="2531" y="16734"/>
                    <a:pt x="4007" y="17071"/>
                    <a:pt x="5507" y="17071"/>
                  </a:cubicBezTo>
                  <a:cubicBezTo>
                    <a:pt x="6318" y="17071"/>
                    <a:pt x="7136" y="16972"/>
                    <a:pt x="7907" y="16769"/>
                  </a:cubicBezTo>
                  <a:lnTo>
                    <a:pt x="17595" y="14189"/>
                  </a:lnTo>
                  <a:lnTo>
                    <a:pt x="22915" y="7413"/>
                  </a:lnTo>
                  <a:cubicBezTo>
                    <a:pt x="23333" y="6888"/>
                    <a:pt x="23536" y="6321"/>
                    <a:pt x="23536" y="5764"/>
                  </a:cubicBezTo>
                  <a:lnTo>
                    <a:pt x="23547" y="3829"/>
                  </a:lnTo>
                  <a:lnTo>
                    <a:pt x="23547" y="3829"/>
                  </a:lnTo>
                  <a:cubicBezTo>
                    <a:pt x="23543" y="2772"/>
                    <a:pt x="22837" y="1737"/>
                    <a:pt x="21492" y="958"/>
                  </a:cubicBezTo>
                  <a:cubicBezTo>
                    <a:pt x="20373" y="311"/>
                    <a:pt x="18935" y="0"/>
                    <a:pt x="17512" y="0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64;p45">
              <a:extLst>
                <a:ext uri="{FF2B5EF4-FFF2-40B4-BE49-F238E27FC236}">
                  <a16:creationId xmlns:a16="http://schemas.microsoft.com/office/drawing/2014/main" id="{B91553E1-37B3-447A-B379-6391A0455140}"/>
                </a:ext>
              </a:extLst>
            </p:cNvPr>
            <p:cNvSpPr/>
            <p:nvPr/>
          </p:nvSpPr>
          <p:spPr>
            <a:xfrm>
              <a:off x="745674" y="582995"/>
              <a:ext cx="7696" cy="43681"/>
            </a:xfrm>
            <a:custGeom>
              <a:avLst/>
              <a:gdLst/>
              <a:ahLst/>
              <a:cxnLst/>
              <a:rect l="l" t="t" r="r" b="b"/>
              <a:pathLst>
                <a:path w="632" h="3587" extrusionOk="0">
                  <a:moveTo>
                    <a:pt x="632" y="1"/>
                  </a:moveTo>
                  <a:cubicBezTo>
                    <a:pt x="621" y="557"/>
                    <a:pt x="418" y="1125"/>
                    <a:pt x="0" y="1660"/>
                  </a:cubicBezTo>
                  <a:lnTo>
                    <a:pt x="0" y="3587"/>
                  </a:lnTo>
                  <a:cubicBezTo>
                    <a:pt x="418" y="3062"/>
                    <a:pt x="621" y="2495"/>
                    <a:pt x="621" y="1938"/>
                  </a:cubicBezTo>
                  <a:lnTo>
                    <a:pt x="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65;p45">
              <a:extLst>
                <a:ext uri="{FF2B5EF4-FFF2-40B4-BE49-F238E27FC236}">
                  <a16:creationId xmlns:a16="http://schemas.microsoft.com/office/drawing/2014/main" id="{AFE09DDF-9D84-4593-AB07-8EB71278608E}"/>
                </a:ext>
              </a:extLst>
            </p:cNvPr>
            <p:cNvSpPr/>
            <p:nvPr/>
          </p:nvSpPr>
          <p:spPr>
            <a:xfrm>
              <a:off x="599532" y="601127"/>
              <a:ext cx="45909" cy="87605"/>
            </a:xfrm>
            <a:custGeom>
              <a:avLst/>
              <a:gdLst/>
              <a:ahLst/>
              <a:cxnLst/>
              <a:rect l="l" t="t" r="r" b="b"/>
              <a:pathLst>
                <a:path w="3770" h="7194" extrusionOk="0">
                  <a:moveTo>
                    <a:pt x="12" y="0"/>
                  </a:moveTo>
                  <a:lnTo>
                    <a:pt x="1" y="1937"/>
                  </a:lnTo>
                  <a:cubicBezTo>
                    <a:pt x="1" y="3853"/>
                    <a:pt x="1286" y="5759"/>
                    <a:pt x="3758" y="7193"/>
                  </a:cubicBezTo>
                  <a:lnTo>
                    <a:pt x="3769" y="5266"/>
                  </a:lnTo>
                  <a:cubicBezTo>
                    <a:pt x="1286" y="3832"/>
                    <a:pt x="1" y="1927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66;p45">
              <a:extLst>
                <a:ext uri="{FF2B5EF4-FFF2-40B4-BE49-F238E27FC236}">
                  <a16:creationId xmlns:a16="http://schemas.microsoft.com/office/drawing/2014/main" id="{3000F24E-4B84-4406-ACB0-CF704EFB4AEA}"/>
                </a:ext>
              </a:extLst>
            </p:cNvPr>
            <p:cNvSpPr/>
            <p:nvPr/>
          </p:nvSpPr>
          <p:spPr>
            <a:xfrm>
              <a:off x="645295" y="665254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0"/>
                  </a:moveTo>
                  <a:lnTo>
                    <a:pt x="0" y="1927"/>
                  </a:lnTo>
                  <a:lnTo>
                    <a:pt x="504" y="2216"/>
                  </a:lnTo>
                  <a:lnTo>
                    <a:pt x="504" y="27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67;p45">
              <a:extLst>
                <a:ext uri="{FF2B5EF4-FFF2-40B4-BE49-F238E27FC236}">
                  <a16:creationId xmlns:a16="http://schemas.microsoft.com/office/drawing/2014/main" id="{D34ECD3D-AECA-4CEE-A23B-56C26BF4B41E}"/>
                </a:ext>
              </a:extLst>
            </p:cNvPr>
            <p:cNvSpPr/>
            <p:nvPr/>
          </p:nvSpPr>
          <p:spPr>
            <a:xfrm>
              <a:off x="585065" y="536404"/>
              <a:ext cx="175356" cy="149333"/>
            </a:xfrm>
            <a:custGeom>
              <a:avLst/>
              <a:gdLst/>
              <a:ahLst/>
              <a:cxnLst/>
              <a:rect l="l" t="t" r="r" b="b"/>
              <a:pathLst>
                <a:path w="14400" h="12263" extrusionOk="0">
                  <a:moveTo>
                    <a:pt x="7786" y="0"/>
                  </a:moveTo>
                  <a:cubicBezTo>
                    <a:pt x="5886" y="0"/>
                    <a:pt x="4009" y="553"/>
                    <a:pt x="2945" y="1600"/>
                  </a:cubicBezTo>
                  <a:cubicBezTo>
                    <a:pt x="1" y="4501"/>
                    <a:pt x="836" y="8194"/>
                    <a:pt x="4957" y="10581"/>
                  </a:cubicBezTo>
                  <a:lnTo>
                    <a:pt x="5450" y="10860"/>
                  </a:lnTo>
                  <a:lnTo>
                    <a:pt x="7869" y="12262"/>
                  </a:lnTo>
                  <a:lnTo>
                    <a:pt x="13189" y="5486"/>
                  </a:lnTo>
                  <a:cubicBezTo>
                    <a:pt x="14399" y="3955"/>
                    <a:pt x="13821" y="2146"/>
                    <a:pt x="11766" y="958"/>
                  </a:cubicBezTo>
                  <a:cubicBezTo>
                    <a:pt x="10647" y="311"/>
                    <a:pt x="9209" y="0"/>
                    <a:pt x="7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68;p45">
              <a:extLst>
                <a:ext uri="{FF2B5EF4-FFF2-40B4-BE49-F238E27FC236}">
                  <a16:creationId xmlns:a16="http://schemas.microsoft.com/office/drawing/2014/main" id="{B9CAC182-C071-4582-A6D1-18063D524783}"/>
                </a:ext>
              </a:extLst>
            </p:cNvPr>
            <p:cNvSpPr/>
            <p:nvPr/>
          </p:nvSpPr>
          <p:spPr>
            <a:xfrm>
              <a:off x="680877" y="603198"/>
              <a:ext cx="64809" cy="105993"/>
            </a:xfrm>
            <a:custGeom>
              <a:avLst/>
              <a:gdLst/>
              <a:ahLst/>
              <a:cxnLst/>
              <a:rect l="l" t="t" r="r" b="b"/>
              <a:pathLst>
                <a:path w="5322" h="8704" extrusionOk="0">
                  <a:moveTo>
                    <a:pt x="5321" y="1"/>
                  </a:moveTo>
                  <a:lnTo>
                    <a:pt x="1" y="6777"/>
                  </a:lnTo>
                  <a:lnTo>
                    <a:pt x="1" y="8704"/>
                  </a:lnTo>
                  <a:lnTo>
                    <a:pt x="5321" y="1928"/>
                  </a:lnTo>
                  <a:lnTo>
                    <a:pt x="5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69;p45">
              <a:extLst>
                <a:ext uri="{FF2B5EF4-FFF2-40B4-BE49-F238E27FC236}">
                  <a16:creationId xmlns:a16="http://schemas.microsoft.com/office/drawing/2014/main" id="{F8A60AA2-7FF2-4576-A45F-070629A2D29B}"/>
                </a:ext>
              </a:extLst>
            </p:cNvPr>
            <p:cNvSpPr/>
            <p:nvPr/>
          </p:nvSpPr>
          <p:spPr>
            <a:xfrm>
              <a:off x="651420" y="668640"/>
              <a:ext cx="29470" cy="40551"/>
            </a:xfrm>
            <a:custGeom>
              <a:avLst/>
              <a:gdLst/>
              <a:ahLst/>
              <a:cxnLst/>
              <a:rect l="l" t="t" r="r" b="b"/>
              <a:pathLst>
                <a:path w="2420" h="3330" extrusionOk="0">
                  <a:moveTo>
                    <a:pt x="1" y="1"/>
                  </a:moveTo>
                  <a:lnTo>
                    <a:pt x="1" y="1938"/>
                  </a:lnTo>
                  <a:lnTo>
                    <a:pt x="2420" y="3330"/>
                  </a:lnTo>
                  <a:lnTo>
                    <a:pt x="2420" y="14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70;p45">
              <a:extLst>
                <a:ext uri="{FF2B5EF4-FFF2-40B4-BE49-F238E27FC236}">
                  <a16:creationId xmlns:a16="http://schemas.microsoft.com/office/drawing/2014/main" id="{26EADB14-00CA-482E-9C21-E9252BC7D71C}"/>
                </a:ext>
              </a:extLst>
            </p:cNvPr>
            <p:cNvSpPr/>
            <p:nvPr/>
          </p:nvSpPr>
          <p:spPr>
            <a:xfrm>
              <a:off x="493161" y="665193"/>
              <a:ext cx="73016" cy="38457"/>
            </a:xfrm>
            <a:custGeom>
              <a:avLst/>
              <a:gdLst/>
              <a:ahLst/>
              <a:cxnLst/>
              <a:rect l="l" t="t" r="r" b="b"/>
              <a:pathLst>
                <a:path w="5996" h="3158" extrusionOk="0">
                  <a:moveTo>
                    <a:pt x="2994" y="0"/>
                  </a:moveTo>
                  <a:cubicBezTo>
                    <a:pt x="2297" y="0"/>
                    <a:pt x="1601" y="155"/>
                    <a:pt x="1071" y="466"/>
                  </a:cubicBezTo>
                  <a:cubicBezTo>
                    <a:pt x="1" y="1076"/>
                    <a:pt x="11" y="2082"/>
                    <a:pt x="1082" y="2692"/>
                  </a:cubicBezTo>
                  <a:cubicBezTo>
                    <a:pt x="1612" y="3003"/>
                    <a:pt x="2310" y="3158"/>
                    <a:pt x="3009" y="3158"/>
                  </a:cubicBezTo>
                  <a:cubicBezTo>
                    <a:pt x="3707" y="3158"/>
                    <a:pt x="4406" y="3003"/>
                    <a:pt x="4936" y="2692"/>
                  </a:cubicBezTo>
                  <a:cubicBezTo>
                    <a:pt x="5996" y="2082"/>
                    <a:pt x="5985" y="1076"/>
                    <a:pt x="4925" y="466"/>
                  </a:cubicBezTo>
                  <a:cubicBezTo>
                    <a:pt x="4390" y="155"/>
                    <a:pt x="3691" y="0"/>
                    <a:pt x="2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71;p45">
              <a:extLst>
                <a:ext uri="{FF2B5EF4-FFF2-40B4-BE49-F238E27FC236}">
                  <a16:creationId xmlns:a16="http://schemas.microsoft.com/office/drawing/2014/main" id="{F6FE2E5D-1DE4-4B63-923A-D33C021B7996}"/>
                </a:ext>
              </a:extLst>
            </p:cNvPr>
            <p:cNvSpPr/>
            <p:nvPr/>
          </p:nvSpPr>
          <p:spPr>
            <a:xfrm>
              <a:off x="562902" y="685725"/>
              <a:ext cx="117988" cy="54884"/>
            </a:xfrm>
            <a:custGeom>
              <a:avLst/>
              <a:gdLst/>
              <a:ahLst/>
              <a:cxnLst/>
              <a:rect l="l" t="t" r="r" b="b"/>
              <a:pathLst>
                <a:path w="9689" h="4507" extrusionOk="0">
                  <a:moveTo>
                    <a:pt x="9689" y="0"/>
                  </a:moveTo>
                  <a:lnTo>
                    <a:pt x="1" y="2569"/>
                  </a:lnTo>
                  <a:lnTo>
                    <a:pt x="1" y="4507"/>
                  </a:lnTo>
                  <a:lnTo>
                    <a:pt x="9689" y="1927"/>
                  </a:lnTo>
                  <a:lnTo>
                    <a:pt x="9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72;p45">
              <a:extLst>
                <a:ext uri="{FF2B5EF4-FFF2-40B4-BE49-F238E27FC236}">
                  <a16:creationId xmlns:a16="http://schemas.microsoft.com/office/drawing/2014/main" id="{1A7CF6FA-2C3E-4226-A6F2-7B1567AF4274}"/>
                </a:ext>
              </a:extLst>
            </p:cNvPr>
            <p:cNvSpPr/>
            <p:nvPr/>
          </p:nvSpPr>
          <p:spPr>
            <a:xfrm>
              <a:off x="457700" y="646891"/>
              <a:ext cx="223189" cy="73893"/>
            </a:xfrm>
            <a:custGeom>
              <a:avLst/>
              <a:gdLst/>
              <a:ahLst/>
              <a:cxnLst/>
              <a:rect l="l" t="t" r="r" b="b"/>
              <a:pathLst>
                <a:path w="18328" h="6068" extrusionOk="0">
                  <a:moveTo>
                    <a:pt x="5906" y="1503"/>
                  </a:moveTo>
                  <a:cubicBezTo>
                    <a:pt x="6603" y="1503"/>
                    <a:pt x="7302" y="1658"/>
                    <a:pt x="7837" y="1969"/>
                  </a:cubicBezTo>
                  <a:cubicBezTo>
                    <a:pt x="8897" y="2579"/>
                    <a:pt x="8908" y="3585"/>
                    <a:pt x="7848" y="4195"/>
                  </a:cubicBezTo>
                  <a:cubicBezTo>
                    <a:pt x="7318" y="4506"/>
                    <a:pt x="6619" y="4661"/>
                    <a:pt x="5921" y="4661"/>
                  </a:cubicBezTo>
                  <a:cubicBezTo>
                    <a:pt x="5222" y="4661"/>
                    <a:pt x="4524" y="4506"/>
                    <a:pt x="3994" y="4195"/>
                  </a:cubicBezTo>
                  <a:cubicBezTo>
                    <a:pt x="2923" y="3585"/>
                    <a:pt x="2913" y="2579"/>
                    <a:pt x="3983" y="1969"/>
                  </a:cubicBezTo>
                  <a:cubicBezTo>
                    <a:pt x="4513" y="1658"/>
                    <a:pt x="5209" y="1503"/>
                    <a:pt x="5906" y="1503"/>
                  </a:cubicBezTo>
                  <a:close/>
                  <a:moveTo>
                    <a:pt x="8440" y="1"/>
                  </a:moveTo>
                  <a:cubicBezTo>
                    <a:pt x="6593" y="1"/>
                    <a:pt x="4735" y="281"/>
                    <a:pt x="3063" y="855"/>
                  </a:cubicBezTo>
                  <a:cubicBezTo>
                    <a:pt x="440" y="1744"/>
                    <a:pt x="1" y="3842"/>
                    <a:pt x="2163" y="5084"/>
                  </a:cubicBezTo>
                  <a:cubicBezTo>
                    <a:pt x="3264" y="5728"/>
                    <a:pt x="4737" y="6067"/>
                    <a:pt x="6231" y="6067"/>
                  </a:cubicBezTo>
                  <a:cubicBezTo>
                    <a:pt x="7047" y="6067"/>
                    <a:pt x="7869" y="5966"/>
                    <a:pt x="8640" y="5758"/>
                  </a:cubicBezTo>
                  <a:lnTo>
                    <a:pt x="18328" y="3189"/>
                  </a:lnTo>
                  <a:lnTo>
                    <a:pt x="15909" y="1787"/>
                  </a:lnTo>
                  <a:cubicBezTo>
                    <a:pt x="13872" y="612"/>
                    <a:pt x="11169" y="1"/>
                    <a:pt x="8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73;p45">
              <a:extLst>
                <a:ext uri="{FF2B5EF4-FFF2-40B4-BE49-F238E27FC236}">
                  <a16:creationId xmlns:a16="http://schemas.microsoft.com/office/drawing/2014/main" id="{90DB1DF7-AA90-4247-A374-DEF70E85A782}"/>
                </a:ext>
              </a:extLst>
            </p:cNvPr>
            <p:cNvSpPr/>
            <p:nvPr/>
          </p:nvSpPr>
          <p:spPr>
            <a:xfrm>
              <a:off x="467089" y="685457"/>
              <a:ext cx="95825" cy="58830"/>
            </a:xfrm>
            <a:custGeom>
              <a:avLst/>
              <a:gdLst/>
              <a:ahLst/>
              <a:cxnLst/>
              <a:rect l="l" t="t" r="r" b="b"/>
              <a:pathLst>
                <a:path w="7869" h="4831" extrusionOk="0">
                  <a:moveTo>
                    <a:pt x="11" y="1"/>
                  </a:moveTo>
                  <a:lnTo>
                    <a:pt x="1" y="1928"/>
                  </a:lnTo>
                  <a:cubicBezTo>
                    <a:pt x="1" y="2623"/>
                    <a:pt x="450" y="3319"/>
                    <a:pt x="1382" y="3854"/>
                  </a:cubicBezTo>
                  <a:cubicBezTo>
                    <a:pt x="2493" y="4494"/>
                    <a:pt x="3969" y="4831"/>
                    <a:pt x="5469" y="4831"/>
                  </a:cubicBezTo>
                  <a:cubicBezTo>
                    <a:pt x="6280" y="4831"/>
                    <a:pt x="7098" y="4732"/>
                    <a:pt x="7869" y="4529"/>
                  </a:cubicBezTo>
                  <a:lnTo>
                    <a:pt x="7869" y="2591"/>
                  </a:lnTo>
                  <a:cubicBezTo>
                    <a:pt x="7103" y="2798"/>
                    <a:pt x="6286" y="2898"/>
                    <a:pt x="5476" y="2898"/>
                  </a:cubicBezTo>
                  <a:cubicBezTo>
                    <a:pt x="3976" y="2898"/>
                    <a:pt x="2497" y="2556"/>
                    <a:pt x="1392" y="1917"/>
                  </a:cubicBezTo>
                  <a:cubicBezTo>
                    <a:pt x="450" y="1382"/>
                    <a:pt x="11" y="686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74;p45">
              <a:extLst>
                <a:ext uri="{FF2B5EF4-FFF2-40B4-BE49-F238E27FC236}">
                  <a16:creationId xmlns:a16="http://schemas.microsoft.com/office/drawing/2014/main" id="{443CE2AA-BC99-4D8D-B77A-7FC3D2B73DE2}"/>
                </a:ext>
              </a:extLst>
            </p:cNvPr>
            <p:cNvSpPr/>
            <p:nvPr/>
          </p:nvSpPr>
          <p:spPr>
            <a:xfrm>
              <a:off x="532008" y="643420"/>
              <a:ext cx="243136" cy="153997"/>
            </a:xfrm>
            <a:custGeom>
              <a:avLst/>
              <a:gdLst/>
              <a:ahLst/>
              <a:cxnLst/>
              <a:rect l="l" t="t" r="r" b="b"/>
              <a:pathLst>
                <a:path w="19966" h="12646" extrusionOk="0">
                  <a:moveTo>
                    <a:pt x="17605" y="1"/>
                  </a:moveTo>
                  <a:cubicBezTo>
                    <a:pt x="17549" y="1"/>
                    <a:pt x="17490" y="2"/>
                    <a:pt x="17429" y="6"/>
                  </a:cubicBezTo>
                  <a:cubicBezTo>
                    <a:pt x="17043" y="27"/>
                    <a:pt x="16733" y="113"/>
                    <a:pt x="16615" y="156"/>
                  </a:cubicBezTo>
                  <a:cubicBezTo>
                    <a:pt x="16529" y="177"/>
                    <a:pt x="16422" y="220"/>
                    <a:pt x="16337" y="252"/>
                  </a:cubicBezTo>
                  <a:cubicBezTo>
                    <a:pt x="16208" y="316"/>
                    <a:pt x="16037" y="402"/>
                    <a:pt x="15908" y="466"/>
                  </a:cubicBezTo>
                  <a:cubicBezTo>
                    <a:pt x="14324" y="1387"/>
                    <a:pt x="15512" y="1429"/>
                    <a:pt x="13864" y="2521"/>
                  </a:cubicBezTo>
                  <a:cubicBezTo>
                    <a:pt x="13853" y="2521"/>
                    <a:pt x="13853" y="2532"/>
                    <a:pt x="13842" y="2532"/>
                  </a:cubicBezTo>
                  <a:cubicBezTo>
                    <a:pt x="13147" y="2992"/>
                    <a:pt x="12515" y="3399"/>
                    <a:pt x="12172" y="3624"/>
                  </a:cubicBezTo>
                  <a:cubicBezTo>
                    <a:pt x="11284" y="4191"/>
                    <a:pt x="10385" y="4769"/>
                    <a:pt x="9485" y="5337"/>
                  </a:cubicBezTo>
                  <a:cubicBezTo>
                    <a:pt x="8137" y="6204"/>
                    <a:pt x="6970" y="6942"/>
                    <a:pt x="5717" y="7777"/>
                  </a:cubicBezTo>
                  <a:cubicBezTo>
                    <a:pt x="4979" y="8259"/>
                    <a:pt x="3865" y="9009"/>
                    <a:pt x="3148" y="9522"/>
                  </a:cubicBezTo>
                  <a:cubicBezTo>
                    <a:pt x="2773" y="9779"/>
                    <a:pt x="2217" y="10175"/>
                    <a:pt x="1735" y="10561"/>
                  </a:cubicBezTo>
                  <a:cubicBezTo>
                    <a:pt x="1564" y="10689"/>
                    <a:pt x="1339" y="10871"/>
                    <a:pt x="1178" y="11010"/>
                  </a:cubicBezTo>
                  <a:cubicBezTo>
                    <a:pt x="1007" y="11150"/>
                    <a:pt x="793" y="11342"/>
                    <a:pt x="632" y="11492"/>
                  </a:cubicBezTo>
                  <a:cubicBezTo>
                    <a:pt x="632" y="11492"/>
                    <a:pt x="333" y="11781"/>
                    <a:pt x="193" y="11985"/>
                  </a:cubicBezTo>
                  <a:cubicBezTo>
                    <a:pt x="140" y="12049"/>
                    <a:pt x="97" y="12124"/>
                    <a:pt x="44" y="12231"/>
                  </a:cubicBezTo>
                  <a:cubicBezTo>
                    <a:pt x="33" y="12252"/>
                    <a:pt x="22" y="12274"/>
                    <a:pt x="22" y="12295"/>
                  </a:cubicBezTo>
                  <a:cubicBezTo>
                    <a:pt x="11" y="12327"/>
                    <a:pt x="1" y="12370"/>
                    <a:pt x="1" y="12402"/>
                  </a:cubicBezTo>
                  <a:cubicBezTo>
                    <a:pt x="1" y="12466"/>
                    <a:pt x="22" y="12584"/>
                    <a:pt x="193" y="12627"/>
                  </a:cubicBezTo>
                  <a:cubicBezTo>
                    <a:pt x="254" y="12641"/>
                    <a:pt x="322" y="12646"/>
                    <a:pt x="390" y="12646"/>
                  </a:cubicBezTo>
                  <a:cubicBezTo>
                    <a:pt x="585" y="12646"/>
                    <a:pt x="780" y="12603"/>
                    <a:pt x="804" y="12595"/>
                  </a:cubicBezTo>
                  <a:cubicBezTo>
                    <a:pt x="986" y="12552"/>
                    <a:pt x="1210" y="12488"/>
                    <a:pt x="1382" y="12434"/>
                  </a:cubicBezTo>
                  <a:cubicBezTo>
                    <a:pt x="1542" y="12391"/>
                    <a:pt x="1756" y="12316"/>
                    <a:pt x="1917" y="12252"/>
                  </a:cubicBezTo>
                  <a:cubicBezTo>
                    <a:pt x="2206" y="12145"/>
                    <a:pt x="2763" y="11920"/>
                    <a:pt x="3384" y="11642"/>
                  </a:cubicBezTo>
                  <a:cubicBezTo>
                    <a:pt x="3897" y="11417"/>
                    <a:pt x="4572" y="11096"/>
                    <a:pt x="5086" y="10850"/>
                  </a:cubicBezTo>
                  <a:cubicBezTo>
                    <a:pt x="5525" y="10636"/>
                    <a:pt x="6317" y="10250"/>
                    <a:pt x="6980" y="9908"/>
                  </a:cubicBezTo>
                  <a:cubicBezTo>
                    <a:pt x="7890" y="9437"/>
                    <a:pt x="8212" y="9276"/>
                    <a:pt x="8972" y="8880"/>
                  </a:cubicBezTo>
                  <a:cubicBezTo>
                    <a:pt x="9271" y="8730"/>
                    <a:pt x="9667" y="8516"/>
                    <a:pt x="9967" y="8356"/>
                  </a:cubicBezTo>
                  <a:cubicBezTo>
                    <a:pt x="10267" y="8206"/>
                    <a:pt x="10674" y="8002"/>
                    <a:pt x="10963" y="7831"/>
                  </a:cubicBezTo>
                  <a:cubicBezTo>
                    <a:pt x="11530" y="7510"/>
                    <a:pt x="12312" y="7124"/>
                    <a:pt x="12879" y="6825"/>
                  </a:cubicBezTo>
                  <a:cubicBezTo>
                    <a:pt x="13157" y="6686"/>
                    <a:pt x="13521" y="6493"/>
                    <a:pt x="13789" y="6354"/>
                  </a:cubicBezTo>
                  <a:cubicBezTo>
                    <a:pt x="14506" y="5979"/>
                    <a:pt x="14506" y="5979"/>
                    <a:pt x="15534" y="5454"/>
                  </a:cubicBezTo>
                  <a:cubicBezTo>
                    <a:pt x="15545" y="5444"/>
                    <a:pt x="15555" y="5444"/>
                    <a:pt x="15566" y="5433"/>
                  </a:cubicBezTo>
                  <a:cubicBezTo>
                    <a:pt x="16192" y="5116"/>
                    <a:pt x="16524" y="5047"/>
                    <a:pt x="16764" y="5047"/>
                  </a:cubicBezTo>
                  <a:cubicBezTo>
                    <a:pt x="16950" y="5047"/>
                    <a:pt x="17082" y="5089"/>
                    <a:pt x="17252" y="5089"/>
                  </a:cubicBezTo>
                  <a:cubicBezTo>
                    <a:pt x="17478" y="5089"/>
                    <a:pt x="17774" y="5015"/>
                    <a:pt x="18360" y="4673"/>
                  </a:cubicBezTo>
                  <a:cubicBezTo>
                    <a:pt x="18563" y="4555"/>
                    <a:pt x="18692" y="4470"/>
                    <a:pt x="18863" y="4320"/>
                  </a:cubicBezTo>
                  <a:cubicBezTo>
                    <a:pt x="19056" y="4159"/>
                    <a:pt x="19238" y="3956"/>
                    <a:pt x="19248" y="3934"/>
                  </a:cubicBezTo>
                  <a:cubicBezTo>
                    <a:pt x="19334" y="3838"/>
                    <a:pt x="19441" y="3699"/>
                    <a:pt x="19505" y="3592"/>
                  </a:cubicBezTo>
                  <a:cubicBezTo>
                    <a:pt x="19559" y="3506"/>
                    <a:pt x="19623" y="3399"/>
                    <a:pt x="19666" y="3313"/>
                  </a:cubicBezTo>
                  <a:cubicBezTo>
                    <a:pt x="19666" y="3313"/>
                    <a:pt x="19784" y="3089"/>
                    <a:pt x="19869" y="2800"/>
                  </a:cubicBezTo>
                  <a:cubicBezTo>
                    <a:pt x="19966" y="2425"/>
                    <a:pt x="19955" y="2136"/>
                    <a:pt x="19955" y="2104"/>
                  </a:cubicBezTo>
                  <a:cubicBezTo>
                    <a:pt x="19955" y="2061"/>
                    <a:pt x="19955" y="2007"/>
                    <a:pt x="19944" y="1965"/>
                  </a:cubicBezTo>
                  <a:cubicBezTo>
                    <a:pt x="19934" y="1793"/>
                    <a:pt x="19934" y="1793"/>
                    <a:pt x="19912" y="1718"/>
                  </a:cubicBezTo>
                  <a:cubicBezTo>
                    <a:pt x="19869" y="1526"/>
                    <a:pt x="19837" y="1429"/>
                    <a:pt x="19794" y="1322"/>
                  </a:cubicBezTo>
                  <a:cubicBezTo>
                    <a:pt x="19794" y="1322"/>
                    <a:pt x="19762" y="1247"/>
                    <a:pt x="19719" y="1162"/>
                  </a:cubicBezTo>
                  <a:cubicBezTo>
                    <a:pt x="19687" y="1098"/>
                    <a:pt x="19687" y="1098"/>
                    <a:pt x="19623" y="1001"/>
                  </a:cubicBezTo>
                  <a:cubicBezTo>
                    <a:pt x="19580" y="926"/>
                    <a:pt x="19495" y="819"/>
                    <a:pt x="19452" y="776"/>
                  </a:cubicBezTo>
                  <a:cubicBezTo>
                    <a:pt x="19409" y="734"/>
                    <a:pt x="19356" y="669"/>
                    <a:pt x="19313" y="627"/>
                  </a:cubicBezTo>
                  <a:cubicBezTo>
                    <a:pt x="19281" y="605"/>
                    <a:pt x="19248" y="573"/>
                    <a:pt x="19216" y="552"/>
                  </a:cubicBezTo>
                  <a:cubicBezTo>
                    <a:pt x="19184" y="519"/>
                    <a:pt x="19141" y="487"/>
                    <a:pt x="19109" y="466"/>
                  </a:cubicBezTo>
                  <a:cubicBezTo>
                    <a:pt x="19034" y="412"/>
                    <a:pt x="18949" y="359"/>
                    <a:pt x="18874" y="316"/>
                  </a:cubicBezTo>
                  <a:cubicBezTo>
                    <a:pt x="18799" y="273"/>
                    <a:pt x="18692" y="220"/>
                    <a:pt x="18606" y="188"/>
                  </a:cubicBezTo>
                  <a:cubicBezTo>
                    <a:pt x="18563" y="166"/>
                    <a:pt x="18499" y="145"/>
                    <a:pt x="18456" y="134"/>
                  </a:cubicBezTo>
                  <a:cubicBezTo>
                    <a:pt x="18360" y="102"/>
                    <a:pt x="18231" y="70"/>
                    <a:pt x="18124" y="48"/>
                  </a:cubicBezTo>
                  <a:cubicBezTo>
                    <a:pt x="18089" y="40"/>
                    <a:pt x="17888" y="1"/>
                    <a:pt x="176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75;p45">
              <a:extLst>
                <a:ext uri="{FF2B5EF4-FFF2-40B4-BE49-F238E27FC236}">
                  <a16:creationId xmlns:a16="http://schemas.microsoft.com/office/drawing/2014/main" id="{E0273F09-620C-4F0F-9DA5-52119B859E6F}"/>
                </a:ext>
              </a:extLst>
            </p:cNvPr>
            <p:cNvSpPr/>
            <p:nvPr/>
          </p:nvSpPr>
          <p:spPr>
            <a:xfrm>
              <a:off x="725727" y="643420"/>
              <a:ext cx="49416" cy="56918"/>
            </a:xfrm>
            <a:custGeom>
              <a:avLst/>
              <a:gdLst/>
              <a:ahLst/>
              <a:cxnLst/>
              <a:rect l="l" t="t" r="r" b="b"/>
              <a:pathLst>
                <a:path w="4058" h="4674" extrusionOk="0">
                  <a:moveTo>
                    <a:pt x="101" y="416"/>
                  </a:moveTo>
                  <a:lnTo>
                    <a:pt x="101" y="416"/>
                  </a:lnTo>
                  <a:cubicBezTo>
                    <a:pt x="66" y="430"/>
                    <a:pt x="33" y="447"/>
                    <a:pt x="0" y="466"/>
                  </a:cubicBezTo>
                  <a:cubicBezTo>
                    <a:pt x="32" y="450"/>
                    <a:pt x="66" y="433"/>
                    <a:pt x="101" y="416"/>
                  </a:cubicBezTo>
                  <a:close/>
                  <a:moveTo>
                    <a:pt x="1697" y="1"/>
                  </a:moveTo>
                  <a:cubicBezTo>
                    <a:pt x="1641" y="1"/>
                    <a:pt x="1582" y="2"/>
                    <a:pt x="1521" y="6"/>
                  </a:cubicBezTo>
                  <a:cubicBezTo>
                    <a:pt x="1135" y="27"/>
                    <a:pt x="825" y="113"/>
                    <a:pt x="707" y="156"/>
                  </a:cubicBezTo>
                  <a:cubicBezTo>
                    <a:pt x="621" y="177"/>
                    <a:pt x="514" y="220"/>
                    <a:pt x="429" y="252"/>
                  </a:cubicBezTo>
                  <a:cubicBezTo>
                    <a:pt x="332" y="300"/>
                    <a:pt x="210" y="361"/>
                    <a:pt x="101" y="416"/>
                  </a:cubicBezTo>
                  <a:lnTo>
                    <a:pt x="101" y="416"/>
                  </a:lnTo>
                  <a:cubicBezTo>
                    <a:pt x="208" y="371"/>
                    <a:pt x="327" y="347"/>
                    <a:pt x="454" y="347"/>
                  </a:cubicBezTo>
                  <a:cubicBezTo>
                    <a:pt x="678" y="347"/>
                    <a:pt x="930" y="420"/>
                    <a:pt x="1199" y="573"/>
                  </a:cubicBezTo>
                  <a:cubicBezTo>
                    <a:pt x="2152" y="1098"/>
                    <a:pt x="2944" y="2425"/>
                    <a:pt x="2955" y="3528"/>
                  </a:cubicBezTo>
                  <a:cubicBezTo>
                    <a:pt x="2966" y="4095"/>
                    <a:pt x="2762" y="4491"/>
                    <a:pt x="2452" y="4673"/>
                  </a:cubicBezTo>
                  <a:cubicBezTo>
                    <a:pt x="2655" y="4555"/>
                    <a:pt x="2784" y="4470"/>
                    <a:pt x="2955" y="4320"/>
                  </a:cubicBezTo>
                  <a:cubicBezTo>
                    <a:pt x="3148" y="4159"/>
                    <a:pt x="3330" y="3956"/>
                    <a:pt x="3340" y="3934"/>
                  </a:cubicBezTo>
                  <a:cubicBezTo>
                    <a:pt x="3426" y="3838"/>
                    <a:pt x="3533" y="3699"/>
                    <a:pt x="3597" y="3592"/>
                  </a:cubicBezTo>
                  <a:cubicBezTo>
                    <a:pt x="3651" y="3506"/>
                    <a:pt x="3715" y="3399"/>
                    <a:pt x="3758" y="3313"/>
                  </a:cubicBezTo>
                  <a:cubicBezTo>
                    <a:pt x="3758" y="3313"/>
                    <a:pt x="3876" y="3089"/>
                    <a:pt x="3961" y="2800"/>
                  </a:cubicBezTo>
                  <a:cubicBezTo>
                    <a:pt x="4058" y="2425"/>
                    <a:pt x="4047" y="2136"/>
                    <a:pt x="4047" y="2104"/>
                  </a:cubicBezTo>
                  <a:cubicBezTo>
                    <a:pt x="4047" y="2061"/>
                    <a:pt x="4047" y="2007"/>
                    <a:pt x="4036" y="1965"/>
                  </a:cubicBezTo>
                  <a:cubicBezTo>
                    <a:pt x="4026" y="1793"/>
                    <a:pt x="4026" y="1793"/>
                    <a:pt x="4004" y="1718"/>
                  </a:cubicBezTo>
                  <a:cubicBezTo>
                    <a:pt x="3961" y="1526"/>
                    <a:pt x="3929" y="1429"/>
                    <a:pt x="3886" y="1322"/>
                  </a:cubicBezTo>
                  <a:cubicBezTo>
                    <a:pt x="3886" y="1322"/>
                    <a:pt x="3854" y="1247"/>
                    <a:pt x="3811" y="1162"/>
                  </a:cubicBezTo>
                  <a:cubicBezTo>
                    <a:pt x="3779" y="1098"/>
                    <a:pt x="3779" y="1098"/>
                    <a:pt x="3715" y="1001"/>
                  </a:cubicBezTo>
                  <a:cubicBezTo>
                    <a:pt x="3672" y="926"/>
                    <a:pt x="3587" y="819"/>
                    <a:pt x="3544" y="776"/>
                  </a:cubicBezTo>
                  <a:cubicBezTo>
                    <a:pt x="3501" y="734"/>
                    <a:pt x="3448" y="669"/>
                    <a:pt x="3405" y="627"/>
                  </a:cubicBezTo>
                  <a:cubicBezTo>
                    <a:pt x="3373" y="605"/>
                    <a:pt x="3340" y="573"/>
                    <a:pt x="3308" y="552"/>
                  </a:cubicBezTo>
                  <a:cubicBezTo>
                    <a:pt x="3276" y="519"/>
                    <a:pt x="3233" y="487"/>
                    <a:pt x="3201" y="466"/>
                  </a:cubicBezTo>
                  <a:cubicBezTo>
                    <a:pt x="3126" y="412"/>
                    <a:pt x="3041" y="359"/>
                    <a:pt x="2966" y="316"/>
                  </a:cubicBezTo>
                  <a:cubicBezTo>
                    <a:pt x="2891" y="273"/>
                    <a:pt x="2784" y="220"/>
                    <a:pt x="2698" y="188"/>
                  </a:cubicBezTo>
                  <a:cubicBezTo>
                    <a:pt x="2655" y="166"/>
                    <a:pt x="2591" y="145"/>
                    <a:pt x="2548" y="134"/>
                  </a:cubicBezTo>
                  <a:cubicBezTo>
                    <a:pt x="2452" y="102"/>
                    <a:pt x="2323" y="70"/>
                    <a:pt x="2216" y="48"/>
                  </a:cubicBezTo>
                  <a:cubicBezTo>
                    <a:pt x="2181" y="40"/>
                    <a:pt x="1980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76;p45">
              <a:extLst>
                <a:ext uri="{FF2B5EF4-FFF2-40B4-BE49-F238E27FC236}">
                  <a16:creationId xmlns:a16="http://schemas.microsoft.com/office/drawing/2014/main" id="{8AD8279E-67C5-4F91-9289-FF245A23DA7E}"/>
                </a:ext>
              </a:extLst>
            </p:cNvPr>
            <p:cNvSpPr/>
            <p:nvPr/>
          </p:nvSpPr>
          <p:spPr>
            <a:xfrm>
              <a:off x="700824" y="647646"/>
              <a:ext cx="61021" cy="61947"/>
            </a:xfrm>
            <a:custGeom>
              <a:avLst/>
              <a:gdLst/>
              <a:ahLst/>
              <a:cxnLst/>
              <a:rect l="l" t="t" r="r" b="b"/>
              <a:pathLst>
                <a:path w="5011" h="5087" extrusionOk="0">
                  <a:moveTo>
                    <a:pt x="2499" y="0"/>
                  </a:moveTo>
                  <a:cubicBezTo>
                    <a:pt x="2331" y="0"/>
                    <a:pt x="2178" y="41"/>
                    <a:pt x="2045" y="119"/>
                  </a:cubicBezTo>
                  <a:cubicBezTo>
                    <a:pt x="461" y="1040"/>
                    <a:pt x="1649" y="1082"/>
                    <a:pt x="1" y="2174"/>
                  </a:cubicBezTo>
                  <a:cubicBezTo>
                    <a:pt x="91" y="2120"/>
                    <a:pt x="197" y="2093"/>
                    <a:pt x="313" y="2093"/>
                  </a:cubicBezTo>
                  <a:cubicBezTo>
                    <a:pt x="472" y="2093"/>
                    <a:pt x="650" y="2144"/>
                    <a:pt x="836" y="2249"/>
                  </a:cubicBezTo>
                  <a:cubicBezTo>
                    <a:pt x="1500" y="2613"/>
                    <a:pt x="2035" y="3534"/>
                    <a:pt x="2045" y="4294"/>
                  </a:cubicBezTo>
                  <a:cubicBezTo>
                    <a:pt x="2056" y="4690"/>
                    <a:pt x="1917" y="4958"/>
                    <a:pt x="1703" y="5086"/>
                  </a:cubicBezTo>
                  <a:cubicBezTo>
                    <a:pt x="2329" y="4769"/>
                    <a:pt x="2661" y="4700"/>
                    <a:pt x="2901" y="4700"/>
                  </a:cubicBezTo>
                  <a:cubicBezTo>
                    <a:pt x="3087" y="4700"/>
                    <a:pt x="3219" y="4742"/>
                    <a:pt x="3389" y="4742"/>
                  </a:cubicBezTo>
                  <a:cubicBezTo>
                    <a:pt x="3615" y="4742"/>
                    <a:pt x="3911" y="4668"/>
                    <a:pt x="4497" y="4326"/>
                  </a:cubicBezTo>
                  <a:cubicBezTo>
                    <a:pt x="4807" y="4144"/>
                    <a:pt x="5011" y="3748"/>
                    <a:pt x="5000" y="3181"/>
                  </a:cubicBezTo>
                  <a:cubicBezTo>
                    <a:pt x="4989" y="2078"/>
                    <a:pt x="4197" y="751"/>
                    <a:pt x="3244" y="226"/>
                  </a:cubicBezTo>
                  <a:cubicBezTo>
                    <a:pt x="2975" y="73"/>
                    <a:pt x="2723" y="0"/>
                    <a:pt x="2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77;p45">
              <a:extLst>
                <a:ext uri="{FF2B5EF4-FFF2-40B4-BE49-F238E27FC236}">
                  <a16:creationId xmlns:a16="http://schemas.microsoft.com/office/drawing/2014/main" id="{ACAEAAFE-4974-44EA-8729-63D4F8D03CB4}"/>
                </a:ext>
              </a:extLst>
            </p:cNvPr>
            <p:cNvSpPr/>
            <p:nvPr/>
          </p:nvSpPr>
          <p:spPr>
            <a:xfrm>
              <a:off x="532008" y="673121"/>
              <a:ext cx="193866" cy="124296"/>
            </a:xfrm>
            <a:custGeom>
              <a:avLst/>
              <a:gdLst/>
              <a:ahLst/>
              <a:cxnLst/>
              <a:rect l="l" t="t" r="r" b="b"/>
              <a:pathLst>
                <a:path w="15920" h="10207" extrusionOk="0">
                  <a:moveTo>
                    <a:pt x="14176" y="1"/>
                  </a:moveTo>
                  <a:cubicBezTo>
                    <a:pt x="14060" y="1"/>
                    <a:pt x="13954" y="28"/>
                    <a:pt x="13864" y="82"/>
                  </a:cubicBezTo>
                  <a:cubicBezTo>
                    <a:pt x="13853" y="82"/>
                    <a:pt x="13853" y="93"/>
                    <a:pt x="13842" y="104"/>
                  </a:cubicBezTo>
                  <a:cubicBezTo>
                    <a:pt x="13147" y="553"/>
                    <a:pt x="12515" y="960"/>
                    <a:pt x="12172" y="1185"/>
                  </a:cubicBezTo>
                  <a:cubicBezTo>
                    <a:pt x="11284" y="1752"/>
                    <a:pt x="10385" y="2330"/>
                    <a:pt x="9485" y="2898"/>
                  </a:cubicBezTo>
                  <a:cubicBezTo>
                    <a:pt x="8137" y="3765"/>
                    <a:pt x="6970" y="4503"/>
                    <a:pt x="5707" y="5338"/>
                  </a:cubicBezTo>
                  <a:cubicBezTo>
                    <a:pt x="4979" y="5820"/>
                    <a:pt x="3865" y="6570"/>
                    <a:pt x="3148" y="7083"/>
                  </a:cubicBezTo>
                  <a:cubicBezTo>
                    <a:pt x="2773" y="7340"/>
                    <a:pt x="2217" y="7736"/>
                    <a:pt x="1735" y="8122"/>
                  </a:cubicBezTo>
                  <a:cubicBezTo>
                    <a:pt x="1564" y="8250"/>
                    <a:pt x="1339" y="8432"/>
                    <a:pt x="1178" y="8571"/>
                  </a:cubicBezTo>
                  <a:cubicBezTo>
                    <a:pt x="1007" y="8711"/>
                    <a:pt x="793" y="8903"/>
                    <a:pt x="632" y="9053"/>
                  </a:cubicBezTo>
                  <a:cubicBezTo>
                    <a:pt x="632" y="9053"/>
                    <a:pt x="333" y="9342"/>
                    <a:pt x="193" y="9546"/>
                  </a:cubicBezTo>
                  <a:cubicBezTo>
                    <a:pt x="140" y="9610"/>
                    <a:pt x="97" y="9685"/>
                    <a:pt x="44" y="9792"/>
                  </a:cubicBezTo>
                  <a:cubicBezTo>
                    <a:pt x="33" y="9813"/>
                    <a:pt x="22" y="9835"/>
                    <a:pt x="22" y="9856"/>
                  </a:cubicBezTo>
                  <a:cubicBezTo>
                    <a:pt x="11" y="9888"/>
                    <a:pt x="1" y="9931"/>
                    <a:pt x="1" y="9963"/>
                  </a:cubicBezTo>
                  <a:cubicBezTo>
                    <a:pt x="1" y="10027"/>
                    <a:pt x="22" y="10145"/>
                    <a:pt x="193" y="10188"/>
                  </a:cubicBezTo>
                  <a:cubicBezTo>
                    <a:pt x="252" y="10202"/>
                    <a:pt x="318" y="10207"/>
                    <a:pt x="386" y="10207"/>
                  </a:cubicBezTo>
                  <a:cubicBezTo>
                    <a:pt x="579" y="10207"/>
                    <a:pt x="780" y="10164"/>
                    <a:pt x="804" y="10156"/>
                  </a:cubicBezTo>
                  <a:cubicBezTo>
                    <a:pt x="986" y="10113"/>
                    <a:pt x="1210" y="10049"/>
                    <a:pt x="1382" y="9995"/>
                  </a:cubicBezTo>
                  <a:cubicBezTo>
                    <a:pt x="1542" y="9952"/>
                    <a:pt x="1756" y="9877"/>
                    <a:pt x="1917" y="9813"/>
                  </a:cubicBezTo>
                  <a:cubicBezTo>
                    <a:pt x="2206" y="9706"/>
                    <a:pt x="2763" y="9481"/>
                    <a:pt x="3384" y="9203"/>
                  </a:cubicBezTo>
                  <a:cubicBezTo>
                    <a:pt x="3897" y="8978"/>
                    <a:pt x="4572" y="8657"/>
                    <a:pt x="5086" y="8411"/>
                  </a:cubicBezTo>
                  <a:cubicBezTo>
                    <a:pt x="5525" y="8197"/>
                    <a:pt x="6317" y="7811"/>
                    <a:pt x="6980" y="7469"/>
                  </a:cubicBezTo>
                  <a:cubicBezTo>
                    <a:pt x="7890" y="6998"/>
                    <a:pt x="8212" y="6837"/>
                    <a:pt x="8961" y="6441"/>
                  </a:cubicBezTo>
                  <a:cubicBezTo>
                    <a:pt x="9271" y="6291"/>
                    <a:pt x="9667" y="6077"/>
                    <a:pt x="9967" y="5917"/>
                  </a:cubicBezTo>
                  <a:cubicBezTo>
                    <a:pt x="10267" y="5767"/>
                    <a:pt x="10674" y="5563"/>
                    <a:pt x="10963" y="5403"/>
                  </a:cubicBezTo>
                  <a:cubicBezTo>
                    <a:pt x="11530" y="5071"/>
                    <a:pt x="12312" y="4685"/>
                    <a:pt x="12879" y="4386"/>
                  </a:cubicBezTo>
                  <a:cubicBezTo>
                    <a:pt x="13157" y="4247"/>
                    <a:pt x="13521" y="4054"/>
                    <a:pt x="13789" y="3915"/>
                  </a:cubicBezTo>
                  <a:cubicBezTo>
                    <a:pt x="14506" y="3540"/>
                    <a:pt x="14506" y="3540"/>
                    <a:pt x="15534" y="3015"/>
                  </a:cubicBezTo>
                  <a:cubicBezTo>
                    <a:pt x="15545" y="3005"/>
                    <a:pt x="15555" y="3005"/>
                    <a:pt x="15566" y="2994"/>
                  </a:cubicBezTo>
                  <a:cubicBezTo>
                    <a:pt x="15780" y="2866"/>
                    <a:pt x="15919" y="2598"/>
                    <a:pt x="15908" y="2202"/>
                  </a:cubicBezTo>
                  <a:cubicBezTo>
                    <a:pt x="15898" y="1442"/>
                    <a:pt x="15363" y="521"/>
                    <a:pt x="14699" y="157"/>
                  </a:cubicBezTo>
                  <a:cubicBezTo>
                    <a:pt x="14513" y="52"/>
                    <a:pt x="14335" y="1"/>
                    <a:pt x="14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78;p45">
              <a:extLst>
                <a:ext uri="{FF2B5EF4-FFF2-40B4-BE49-F238E27FC236}">
                  <a16:creationId xmlns:a16="http://schemas.microsoft.com/office/drawing/2014/main" id="{AA7C99BD-6711-45D7-8C92-B3E1426E6C82}"/>
                </a:ext>
              </a:extLst>
            </p:cNvPr>
            <p:cNvSpPr/>
            <p:nvPr/>
          </p:nvSpPr>
          <p:spPr>
            <a:xfrm>
              <a:off x="637867" y="657826"/>
              <a:ext cx="317955" cy="189652"/>
            </a:xfrm>
            <a:custGeom>
              <a:avLst/>
              <a:gdLst/>
              <a:ahLst/>
              <a:cxnLst/>
              <a:rect l="l" t="t" r="r" b="b"/>
              <a:pathLst>
                <a:path w="26110" h="15574" extrusionOk="0">
                  <a:moveTo>
                    <a:pt x="26110" y="3501"/>
                  </a:moveTo>
                  <a:lnTo>
                    <a:pt x="26110" y="3504"/>
                  </a:lnTo>
                  <a:lnTo>
                    <a:pt x="26110" y="3504"/>
                  </a:lnTo>
                  <a:cubicBezTo>
                    <a:pt x="26110" y="3506"/>
                    <a:pt x="26110" y="3509"/>
                    <a:pt x="26110" y="3511"/>
                  </a:cubicBezTo>
                  <a:cubicBezTo>
                    <a:pt x="26110" y="3511"/>
                    <a:pt x="26110" y="3501"/>
                    <a:pt x="26110" y="3501"/>
                  </a:cubicBezTo>
                  <a:close/>
                  <a:moveTo>
                    <a:pt x="19514" y="1"/>
                  </a:moveTo>
                  <a:cubicBezTo>
                    <a:pt x="18536" y="1"/>
                    <a:pt x="17550" y="120"/>
                    <a:pt x="16625" y="364"/>
                  </a:cubicBezTo>
                  <a:lnTo>
                    <a:pt x="4946" y="3479"/>
                  </a:lnTo>
                  <a:lnTo>
                    <a:pt x="536" y="9089"/>
                  </a:lnTo>
                  <a:cubicBezTo>
                    <a:pt x="182" y="9538"/>
                    <a:pt x="11" y="10020"/>
                    <a:pt x="11" y="10491"/>
                  </a:cubicBezTo>
                  <a:lnTo>
                    <a:pt x="11" y="12397"/>
                  </a:lnTo>
                  <a:cubicBezTo>
                    <a:pt x="0" y="13274"/>
                    <a:pt x="600" y="14131"/>
                    <a:pt x="1713" y="14784"/>
                  </a:cubicBezTo>
                  <a:cubicBezTo>
                    <a:pt x="2640" y="15316"/>
                    <a:pt x="3833" y="15573"/>
                    <a:pt x="5015" y="15573"/>
                  </a:cubicBezTo>
                  <a:cubicBezTo>
                    <a:pt x="6589" y="15573"/>
                    <a:pt x="8144" y="15117"/>
                    <a:pt x="9025" y="14249"/>
                  </a:cubicBezTo>
                  <a:cubicBezTo>
                    <a:pt x="9999" y="13285"/>
                    <a:pt x="10470" y="12225"/>
                    <a:pt x="10470" y="11166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81" y="9239"/>
                    <a:pt x="10481" y="9244"/>
                    <a:pt x="10481" y="9249"/>
                  </a:cubicBezTo>
                  <a:cubicBezTo>
                    <a:pt x="10481" y="9239"/>
                    <a:pt x="10481" y="9239"/>
                    <a:pt x="10481" y="9228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79" y="8886"/>
                    <a:pt x="10436" y="8548"/>
                    <a:pt x="10331" y="8211"/>
                  </a:cubicBezTo>
                  <a:lnTo>
                    <a:pt x="10331" y="8211"/>
                  </a:lnTo>
                  <a:cubicBezTo>
                    <a:pt x="12329" y="8899"/>
                    <a:pt x="14592" y="9252"/>
                    <a:pt x="16870" y="9252"/>
                  </a:cubicBezTo>
                  <a:cubicBezTo>
                    <a:pt x="19095" y="9252"/>
                    <a:pt x="21332" y="8915"/>
                    <a:pt x="23348" y="8222"/>
                  </a:cubicBezTo>
                  <a:cubicBezTo>
                    <a:pt x="25146" y="7611"/>
                    <a:pt x="26099" y="6530"/>
                    <a:pt x="26099" y="5428"/>
                  </a:cubicBezTo>
                  <a:lnTo>
                    <a:pt x="26110" y="3504"/>
                  </a:lnTo>
                  <a:lnTo>
                    <a:pt x="26110" y="3504"/>
                  </a:lnTo>
                  <a:cubicBezTo>
                    <a:pt x="26107" y="2671"/>
                    <a:pt x="25571" y="1829"/>
                    <a:pt x="24440" y="1178"/>
                  </a:cubicBezTo>
                  <a:cubicBezTo>
                    <a:pt x="23106" y="407"/>
                    <a:pt x="21322" y="1"/>
                    <a:pt x="19514" y="1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79;p45">
              <a:extLst>
                <a:ext uri="{FF2B5EF4-FFF2-40B4-BE49-F238E27FC236}">
                  <a16:creationId xmlns:a16="http://schemas.microsoft.com/office/drawing/2014/main" id="{75E30D17-D4CC-4EF8-96C0-3FBD051751D4}"/>
                </a:ext>
              </a:extLst>
            </p:cNvPr>
            <p:cNvSpPr/>
            <p:nvPr/>
          </p:nvSpPr>
          <p:spPr>
            <a:xfrm>
              <a:off x="697962" y="700191"/>
              <a:ext cx="29604" cy="40417"/>
            </a:xfrm>
            <a:custGeom>
              <a:avLst/>
              <a:gdLst/>
              <a:ahLst/>
              <a:cxnLst/>
              <a:rect l="l" t="t" r="r" b="b"/>
              <a:pathLst>
                <a:path w="2431" h="3319" extrusionOk="0">
                  <a:moveTo>
                    <a:pt x="11" y="0"/>
                  </a:moveTo>
                  <a:lnTo>
                    <a:pt x="0" y="1927"/>
                  </a:lnTo>
                  <a:lnTo>
                    <a:pt x="2420" y="3319"/>
                  </a:lnTo>
                  <a:lnTo>
                    <a:pt x="2430" y="139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80;p45">
              <a:extLst>
                <a:ext uri="{FF2B5EF4-FFF2-40B4-BE49-F238E27FC236}">
                  <a16:creationId xmlns:a16="http://schemas.microsoft.com/office/drawing/2014/main" id="{BE2CEE62-811E-4FB8-8F5E-8C6B35FCFD9B}"/>
                </a:ext>
              </a:extLst>
            </p:cNvPr>
            <p:cNvSpPr/>
            <p:nvPr/>
          </p:nvSpPr>
          <p:spPr>
            <a:xfrm>
              <a:off x="727420" y="717130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1"/>
                  </a:moveTo>
                  <a:lnTo>
                    <a:pt x="1" y="1928"/>
                  </a:lnTo>
                  <a:lnTo>
                    <a:pt x="493" y="2217"/>
                  </a:lnTo>
                  <a:lnTo>
                    <a:pt x="504" y="29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81;p45">
              <a:extLst>
                <a:ext uri="{FF2B5EF4-FFF2-40B4-BE49-F238E27FC236}">
                  <a16:creationId xmlns:a16="http://schemas.microsoft.com/office/drawing/2014/main" id="{286B7592-C315-4861-AE59-AFF0C993B806}"/>
                </a:ext>
              </a:extLst>
            </p:cNvPr>
            <p:cNvSpPr/>
            <p:nvPr/>
          </p:nvSpPr>
          <p:spPr>
            <a:xfrm>
              <a:off x="733423" y="700447"/>
              <a:ext cx="222398" cy="70021"/>
            </a:xfrm>
            <a:custGeom>
              <a:avLst/>
              <a:gdLst/>
              <a:ahLst/>
              <a:cxnLst/>
              <a:rect l="l" t="t" r="r" b="b"/>
              <a:pathLst>
                <a:path w="18263" h="5750" extrusionOk="0">
                  <a:moveTo>
                    <a:pt x="18263" y="1"/>
                  </a:moveTo>
                  <a:cubicBezTo>
                    <a:pt x="18252" y="1093"/>
                    <a:pt x="17310" y="2174"/>
                    <a:pt x="15512" y="2795"/>
                  </a:cubicBezTo>
                  <a:cubicBezTo>
                    <a:pt x="13500" y="3484"/>
                    <a:pt x="11264" y="3820"/>
                    <a:pt x="9042" y="3820"/>
                  </a:cubicBezTo>
                  <a:cubicBezTo>
                    <a:pt x="5743" y="3820"/>
                    <a:pt x="2473" y="3080"/>
                    <a:pt x="11" y="1660"/>
                  </a:cubicBezTo>
                  <a:lnTo>
                    <a:pt x="0" y="3587"/>
                  </a:lnTo>
                  <a:cubicBezTo>
                    <a:pt x="2466" y="5011"/>
                    <a:pt x="5732" y="5750"/>
                    <a:pt x="9025" y="5750"/>
                  </a:cubicBezTo>
                  <a:cubicBezTo>
                    <a:pt x="11251" y="5750"/>
                    <a:pt x="13489" y="5412"/>
                    <a:pt x="15501" y="4722"/>
                  </a:cubicBezTo>
                  <a:cubicBezTo>
                    <a:pt x="17299" y="4111"/>
                    <a:pt x="18252" y="3030"/>
                    <a:pt x="18252" y="1928"/>
                  </a:cubicBezTo>
                  <a:lnTo>
                    <a:pt x="18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82;p45">
              <a:extLst>
                <a:ext uri="{FF2B5EF4-FFF2-40B4-BE49-F238E27FC236}">
                  <a16:creationId xmlns:a16="http://schemas.microsoft.com/office/drawing/2014/main" id="{8E7FE379-16CE-460E-B881-F7FAD83EEE33}"/>
                </a:ext>
              </a:extLst>
            </p:cNvPr>
            <p:cNvSpPr/>
            <p:nvPr/>
          </p:nvSpPr>
          <p:spPr>
            <a:xfrm>
              <a:off x="698096" y="657826"/>
              <a:ext cx="269196" cy="89139"/>
            </a:xfrm>
            <a:custGeom>
              <a:avLst/>
              <a:gdLst/>
              <a:ahLst/>
              <a:cxnLst/>
              <a:rect l="l" t="t" r="r" b="b"/>
              <a:pathLst>
                <a:path w="22106" h="7320" extrusionOk="0">
                  <a:moveTo>
                    <a:pt x="14568" y="1"/>
                  </a:moveTo>
                  <a:cubicBezTo>
                    <a:pt x="13590" y="1"/>
                    <a:pt x="12604" y="120"/>
                    <a:pt x="11679" y="364"/>
                  </a:cubicBezTo>
                  <a:lnTo>
                    <a:pt x="0" y="3479"/>
                  </a:lnTo>
                  <a:lnTo>
                    <a:pt x="2419" y="4871"/>
                  </a:lnTo>
                  <a:lnTo>
                    <a:pt x="2912" y="5160"/>
                  </a:lnTo>
                  <a:cubicBezTo>
                    <a:pt x="5374" y="6580"/>
                    <a:pt x="8644" y="7320"/>
                    <a:pt x="11943" y="7320"/>
                  </a:cubicBezTo>
                  <a:cubicBezTo>
                    <a:pt x="14165" y="7320"/>
                    <a:pt x="16401" y="6984"/>
                    <a:pt x="18413" y="6295"/>
                  </a:cubicBezTo>
                  <a:cubicBezTo>
                    <a:pt x="21571" y="5214"/>
                    <a:pt x="22106" y="2687"/>
                    <a:pt x="19494" y="1178"/>
                  </a:cubicBezTo>
                  <a:cubicBezTo>
                    <a:pt x="18160" y="407"/>
                    <a:pt x="16376" y="1"/>
                    <a:pt x="14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83;p45">
              <a:extLst>
                <a:ext uri="{FF2B5EF4-FFF2-40B4-BE49-F238E27FC236}">
                  <a16:creationId xmlns:a16="http://schemas.microsoft.com/office/drawing/2014/main" id="{47BBD695-2687-4275-8323-4D5DB61836FB}"/>
                </a:ext>
              </a:extLst>
            </p:cNvPr>
            <p:cNvSpPr/>
            <p:nvPr/>
          </p:nvSpPr>
          <p:spPr>
            <a:xfrm>
              <a:off x="747756" y="770188"/>
              <a:ext cx="17743" cy="61155"/>
            </a:xfrm>
            <a:custGeom>
              <a:avLst/>
              <a:gdLst/>
              <a:ahLst/>
              <a:cxnLst/>
              <a:rect l="l" t="t" r="r" b="b"/>
              <a:pathLst>
                <a:path w="1457" h="5022" extrusionOk="0">
                  <a:moveTo>
                    <a:pt x="1457" y="1"/>
                  </a:moveTo>
                  <a:lnTo>
                    <a:pt x="1456" y="40"/>
                  </a:lnTo>
                  <a:lnTo>
                    <a:pt x="1456" y="40"/>
                  </a:lnTo>
                  <a:cubicBezTo>
                    <a:pt x="1456" y="27"/>
                    <a:pt x="1457" y="14"/>
                    <a:pt x="1457" y="1"/>
                  </a:cubicBezTo>
                  <a:close/>
                  <a:moveTo>
                    <a:pt x="1456" y="40"/>
                  </a:moveTo>
                  <a:lnTo>
                    <a:pt x="1456" y="40"/>
                  </a:lnTo>
                  <a:cubicBezTo>
                    <a:pt x="1445" y="1086"/>
                    <a:pt x="963" y="2132"/>
                    <a:pt x="1" y="3084"/>
                  </a:cubicBezTo>
                  <a:lnTo>
                    <a:pt x="1" y="5022"/>
                  </a:lnTo>
                  <a:cubicBezTo>
                    <a:pt x="975" y="4058"/>
                    <a:pt x="1446" y="2998"/>
                    <a:pt x="1446" y="1939"/>
                  </a:cubicBezTo>
                  <a:lnTo>
                    <a:pt x="1456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84;p45">
              <a:extLst>
                <a:ext uri="{FF2B5EF4-FFF2-40B4-BE49-F238E27FC236}">
                  <a16:creationId xmlns:a16="http://schemas.microsoft.com/office/drawing/2014/main" id="{5190A907-44E8-4CF0-BA21-C0E6C4628B19}"/>
                </a:ext>
              </a:extLst>
            </p:cNvPr>
            <p:cNvSpPr/>
            <p:nvPr/>
          </p:nvSpPr>
          <p:spPr>
            <a:xfrm>
              <a:off x="664328" y="768434"/>
              <a:ext cx="72882" cy="38505"/>
            </a:xfrm>
            <a:custGeom>
              <a:avLst/>
              <a:gdLst/>
              <a:ahLst/>
              <a:cxnLst/>
              <a:rect l="l" t="t" r="r" b="b"/>
              <a:pathLst>
                <a:path w="5985" h="3162" extrusionOk="0">
                  <a:moveTo>
                    <a:pt x="2983" y="0"/>
                  </a:moveTo>
                  <a:cubicBezTo>
                    <a:pt x="2286" y="0"/>
                    <a:pt x="1590" y="156"/>
                    <a:pt x="1060" y="466"/>
                  </a:cubicBezTo>
                  <a:cubicBezTo>
                    <a:pt x="0" y="1087"/>
                    <a:pt x="0" y="2083"/>
                    <a:pt x="1071" y="2703"/>
                  </a:cubicBezTo>
                  <a:cubicBezTo>
                    <a:pt x="1606" y="3009"/>
                    <a:pt x="2305" y="3161"/>
                    <a:pt x="3002" y="3161"/>
                  </a:cubicBezTo>
                  <a:cubicBezTo>
                    <a:pt x="3699" y="3161"/>
                    <a:pt x="4395" y="3009"/>
                    <a:pt x="4925" y="2703"/>
                  </a:cubicBezTo>
                  <a:cubicBezTo>
                    <a:pt x="5985" y="2083"/>
                    <a:pt x="5985" y="1087"/>
                    <a:pt x="4914" y="466"/>
                  </a:cubicBezTo>
                  <a:cubicBezTo>
                    <a:pt x="4379" y="156"/>
                    <a:pt x="3680" y="0"/>
                    <a:pt x="29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85;p45">
              <a:extLst>
                <a:ext uri="{FF2B5EF4-FFF2-40B4-BE49-F238E27FC236}">
                  <a16:creationId xmlns:a16="http://schemas.microsoft.com/office/drawing/2014/main" id="{CFF5C575-1023-47D7-AE15-7896AEC1DBF2}"/>
                </a:ext>
              </a:extLst>
            </p:cNvPr>
            <p:cNvSpPr/>
            <p:nvPr/>
          </p:nvSpPr>
          <p:spPr>
            <a:xfrm>
              <a:off x="637867" y="785312"/>
              <a:ext cx="109902" cy="62166"/>
            </a:xfrm>
            <a:custGeom>
              <a:avLst/>
              <a:gdLst/>
              <a:ahLst/>
              <a:cxnLst/>
              <a:rect l="l" t="t" r="r" b="b"/>
              <a:pathLst>
                <a:path w="9025" h="5105" extrusionOk="0">
                  <a:moveTo>
                    <a:pt x="11" y="1"/>
                  </a:moveTo>
                  <a:lnTo>
                    <a:pt x="11" y="1928"/>
                  </a:lnTo>
                  <a:cubicBezTo>
                    <a:pt x="0" y="2805"/>
                    <a:pt x="600" y="3662"/>
                    <a:pt x="1713" y="4315"/>
                  </a:cubicBezTo>
                  <a:cubicBezTo>
                    <a:pt x="2640" y="4847"/>
                    <a:pt x="3833" y="5104"/>
                    <a:pt x="5015" y="5104"/>
                  </a:cubicBezTo>
                  <a:cubicBezTo>
                    <a:pt x="6589" y="5104"/>
                    <a:pt x="8144" y="4648"/>
                    <a:pt x="9025" y="3780"/>
                  </a:cubicBezTo>
                  <a:lnTo>
                    <a:pt x="9025" y="1842"/>
                  </a:lnTo>
                  <a:cubicBezTo>
                    <a:pt x="8143" y="2711"/>
                    <a:pt x="6586" y="3171"/>
                    <a:pt x="5009" y="3171"/>
                  </a:cubicBezTo>
                  <a:cubicBezTo>
                    <a:pt x="3829" y="3171"/>
                    <a:pt x="2639" y="2913"/>
                    <a:pt x="1713" y="2377"/>
                  </a:cubicBezTo>
                  <a:cubicBezTo>
                    <a:pt x="600" y="1735"/>
                    <a:pt x="11" y="868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86;p45">
              <a:extLst>
                <a:ext uri="{FF2B5EF4-FFF2-40B4-BE49-F238E27FC236}">
                  <a16:creationId xmlns:a16="http://schemas.microsoft.com/office/drawing/2014/main" id="{ACA60FDC-7CBF-4C08-BBE2-A791C0DAEA7D}"/>
                </a:ext>
              </a:extLst>
            </p:cNvPr>
            <p:cNvSpPr/>
            <p:nvPr/>
          </p:nvSpPr>
          <p:spPr>
            <a:xfrm>
              <a:off x="632131" y="700191"/>
              <a:ext cx="145363" cy="123736"/>
            </a:xfrm>
            <a:custGeom>
              <a:avLst/>
              <a:gdLst/>
              <a:ahLst/>
              <a:cxnLst/>
              <a:rect l="l" t="t" r="r" b="b"/>
              <a:pathLst>
                <a:path w="11937" h="10161" extrusionOk="0">
                  <a:moveTo>
                    <a:pt x="5627" y="5604"/>
                  </a:moveTo>
                  <a:cubicBezTo>
                    <a:pt x="6324" y="5604"/>
                    <a:pt x="7023" y="5760"/>
                    <a:pt x="7558" y="6070"/>
                  </a:cubicBezTo>
                  <a:cubicBezTo>
                    <a:pt x="8629" y="6691"/>
                    <a:pt x="8629" y="7687"/>
                    <a:pt x="7569" y="8307"/>
                  </a:cubicBezTo>
                  <a:cubicBezTo>
                    <a:pt x="7039" y="8613"/>
                    <a:pt x="6343" y="8765"/>
                    <a:pt x="5646" y="8765"/>
                  </a:cubicBezTo>
                  <a:cubicBezTo>
                    <a:pt x="4949" y="8765"/>
                    <a:pt x="4250" y="8613"/>
                    <a:pt x="3715" y="8307"/>
                  </a:cubicBezTo>
                  <a:cubicBezTo>
                    <a:pt x="2644" y="7687"/>
                    <a:pt x="2644" y="6691"/>
                    <a:pt x="3704" y="6070"/>
                  </a:cubicBezTo>
                  <a:cubicBezTo>
                    <a:pt x="4234" y="5760"/>
                    <a:pt x="4930" y="5604"/>
                    <a:pt x="5627" y="5604"/>
                  </a:cubicBezTo>
                  <a:close/>
                  <a:moveTo>
                    <a:pt x="5417" y="0"/>
                  </a:moveTo>
                  <a:lnTo>
                    <a:pt x="1007" y="5610"/>
                  </a:lnTo>
                  <a:cubicBezTo>
                    <a:pt x="0" y="6884"/>
                    <a:pt x="482" y="8382"/>
                    <a:pt x="2184" y="9367"/>
                  </a:cubicBezTo>
                  <a:cubicBezTo>
                    <a:pt x="3110" y="9903"/>
                    <a:pt x="4300" y="10161"/>
                    <a:pt x="5480" y="10161"/>
                  </a:cubicBezTo>
                  <a:cubicBezTo>
                    <a:pt x="7057" y="10161"/>
                    <a:pt x="8614" y="9701"/>
                    <a:pt x="9496" y="8832"/>
                  </a:cubicBezTo>
                  <a:cubicBezTo>
                    <a:pt x="11936" y="6423"/>
                    <a:pt x="11251" y="3362"/>
                    <a:pt x="7836" y="1392"/>
                  </a:cubicBezTo>
                  <a:lnTo>
                    <a:pt x="5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87;p45">
              <a:extLst>
                <a:ext uri="{FF2B5EF4-FFF2-40B4-BE49-F238E27FC236}">
                  <a16:creationId xmlns:a16="http://schemas.microsoft.com/office/drawing/2014/main" id="{17075B9B-7F09-44D8-BC85-A56E331DF13F}"/>
                </a:ext>
              </a:extLst>
            </p:cNvPr>
            <p:cNvSpPr/>
            <p:nvPr/>
          </p:nvSpPr>
          <p:spPr>
            <a:xfrm>
              <a:off x="752713" y="556631"/>
              <a:ext cx="183819" cy="105664"/>
            </a:xfrm>
            <a:custGeom>
              <a:avLst/>
              <a:gdLst/>
              <a:ahLst/>
              <a:cxnLst/>
              <a:rect l="l" t="t" r="r" b="b"/>
              <a:pathLst>
                <a:path w="15095" h="8677" extrusionOk="0">
                  <a:moveTo>
                    <a:pt x="359" y="0"/>
                  </a:moveTo>
                  <a:cubicBezTo>
                    <a:pt x="276" y="0"/>
                    <a:pt x="193" y="19"/>
                    <a:pt x="129" y="57"/>
                  </a:cubicBezTo>
                  <a:cubicBezTo>
                    <a:pt x="0" y="132"/>
                    <a:pt x="0" y="249"/>
                    <a:pt x="129" y="324"/>
                  </a:cubicBezTo>
                  <a:cubicBezTo>
                    <a:pt x="196" y="358"/>
                    <a:pt x="284" y="374"/>
                    <a:pt x="371" y="374"/>
                  </a:cubicBezTo>
                  <a:cubicBezTo>
                    <a:pt x="424" y="374"/>
                    <a:pt x="477" y="368"/>
                    <a:pt x="525" y="356"/>
                  </a:cubicBezTo>
                  <a:lnTo>
                    <a:pt x="525" y="356"/>
                  </a:lnTo>
                  <a:cubicBezTo>
                    <a:pt x="3940" y="2465"/>
                    <a:pt x="3886" y="5795"/>
                    <a:pt x="343" y="7850"/>
                  </a:cubicBezTo>
                  <a:lnTo>
                    <a:pt x="461" y="7914"/>
                  </a:lnTo>
                  <a:cubicBezTo>
                    <a:pt x="4068" y="5816"/>
                    <a:pt x="4122" y="2433"/>
                    <a:pt x="632" y="292"/>
                  </a:cubicBezTo>
                  <a:cubicBezTo>
                    <a:pt x="718" y="217"/>
                    <a:pt x="696" y="121"/>
                    <a:pt x="589" y="57"/>
                  </a:cubicBezTo>
                  <a:cubicBezTo>
                    <a:pt x="525" y="19"/>
                    <a:pt x="442" y="0"/>
                    <a:pt x="359" y="0"/>
                  </a:cubicBezTo>
                  <a:close/>
                  <a:moveTo>
                    <a:pt x="8084" y="6854"/>
                  </a:moveTo>
                  <a:cubicBezTo>
                    <a:pt x="5658" y="6854"/>
                    <a:pt x="3233" y="7389"/>
                    <a:pt x="1392" y="8460"/>
                  </a:cubicBezTo>
                  <a:lnTo>
                    <a:pt x="1510" y="8524"/>
                  </a:lnTo>
                  <a:cubicBezTo>
                    <a:pt x="3319" y="7469"/>
                    <a:pt x="5703" y="6942"/>
                    <a:pt x="8089" y="6942"/>
                  </a:cubicBezTo>
                  <a:cubicBezTo>
                    <a:pt x="10377" y="6942"/>
                    <a:pt x="12666" y="7427"/>
                    <a:pt x="14452" y="8396"/>
                  </a:cubicBezTo>
                  <a:cubicBezTo>
                    <a:pt x="14388" y="8471"/>
                    <a:pt x="14399" y="8567"/>
                    <a:pt x="14506" y="8621"/>
                  </a:cubicBezTo>
                  <a:cubicBezTo>
                    <a:pt x="14570" y="8658"/>
                    <a:pt x="14653" y="8677"/>
                    <a:pt x="14736" y="8677"/>
                  </a:cubicBezTo>
                  <a:cubicBezTo>
                    <a:pt x="14819" y="8677"/>
                    <a:pt x="14902" y="8658"/>
                    <a:pt x="14966" y="8621"/>
                  </a:cubicBezTo>
                  <a:cubicBezTo>
                    <a:pt x="15095" y="8546"/>
                    <a:pt x="15095" y="8428"/>
                    <a:pt x="14966" y="8353"/>
                  </a:cubicBezTo>
                  <a:cubicBezTo>
                    <a:pt x="14907" y="8318"/>
                    <a:pt x="14829" y="8302"/>
                    <a:pt x="14749" y="8302"/>
                  </a:cubicBezTo>
                  <a:cubicBezTo>
                    <a:pt x="14683" y="8302"/>
                    <a:pt x="14617" y="8312"/>
                    <a:pt x="14559" y="8332"/>
                  </a:cubicBezTo>
                  <a:cubicBezTo>
                    <a:pt x="12741" y="7346"/>
                    <a:pt x="10411" y="6854"/>
                    <a:pt x="8084" y="6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2732;p41">
            <a:extLst>
              <a:ext uri="{FF2B5EF4-FFF2-40B4-BE49-F238E27FC236}">
                <a16:creationId xmlns:a16="http://schemas.microsoft.com/office/drawing/2014/main" id="{CE3AEC14-07D7-473B-BF14-45DDEE5DEB0A}"/>
              </a:ext>
            </a:extLst>
          </p:cNvPr>
          <p:cNvGrpSpPr/>
          <p:nvPr/>
        </p:nvGrpSpPr>
        <p:grpSpPr>
          <a:xfrm>
            <a:off x="8400089" y="2571750"/>
            <a:ext cx="243987" cy="339453"/>
            <a:chOff x="4661686" y="366694"/>
            <a:chExt cx="243987" cy="339453"/>
          </a:xfrm>
        </p:grpSpPr>
        <p:sp>
          <p:nvSpPr>
            <p:cNvPr id="33" name="Google Shape;2733;p41">
              <a:extLst>
                <a:ext uri="{FF2B5EF4-FFF2-40B4-BE49-F238E27FC236}">
                  <a16:creationId xmlns:a16="http://schemas.microsoft.com/office/drawing/2014/main" id="{ADD6B875-0AC0-4C1C-B3A9-0CDA760B38D5}"/>
                </a:ext>
              </a:extLst>
            </p:cNvPr>
            <p:cNvSpPr/>
            <p:nvPr/>
          </p:nvSpPr>
          <p:spPr>
            <a:xfrm>
              <a:off x="4661686" y="366694"/>
              <a:ext cx="243987" cy="339453"/>
            </a:xfrm>
            <a:custGeom>
              <a:avLst/>
              <a:gdLst/>
              <a:ahLst/>
              <a:cxnLst/>
              <a:rect l="l" t="t" r="r" b="b"/>
              <a:pathLst>
                <a:path w="27170" h="37801" extrusionOk="0">
                  <a:moveTo>
                    <a:pt x="14365" y="0"/>
                  </a:moveTo>
                  <a:lnTo>
                    <a:pt x="5606" y="5091"/>
                  </a:lnTo>
                  <a:lnTo>
                    <a:pt x="0" y="20938"/>
                  </a:lnTo>
                  <a:lnTo>
                    <a:pt x="7738" y="25403"/>
                  </a:lnTo>
                  <a:lnTo>
                    <a:pt x="3899" y="37801"/>
                  </a:lnTo>
                  <a:lnTo>
                    <a:pt x="12658" y="32709"/>
                  </a:lnTo>
                  <a:lnTo>
                    <a:pt x="27169" y="22007"/>
                  </a:lnTo>
                  <a:lnTo>
                    <a:pt x="17666" y="16526"/>
                  </a:lnTo>
                  <a:lnTo>
                    <a:pt x="21511" y="4129"/>
                  </a:lnTo>
                  <a:lnTo>
                    <a:pt x="14365" y="0"/>
                  </a:lnTo>
                  <a:close/>
                </a:path>
              </a:pathLst>
            </a:custGeom>
            <a:solidFill>
              <a:srgbClr val="000000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34;p41">
              <a:extLst>
                <a:ext uri="{FF2B5EF4-FFF2-40B4-BE49-F238E27FC236}">
                  <a16:creationId xmlns:a16="http://schemas.microsoft.com/office/drawing/2014/main" id="{511A5003-8970-41FE-93BE-687785F6C287}"/>
                </a:ext>
              </a:extLst>
            </p:cNvPr>
            <p:cNvSpPr/>
            <p:nvPr/>
          </p:nvSpPr>
          <p:spPr>
            <a:xfrm>
              <a:off x="4741662" y="515079"/>
              <a:ext cx="164002" cy="94946"/>
            </a:xfrm>
            <a:custGeom>
              <a:avLst/>
              <a:gdLst/>
              <a:ahLst/>
              <a:cxnLst/>
              <a:rect l="l" t="t" r="r" b="b"/>
              <a:pathLst>
                <a:path w="18263" h="10573" extrusionOk="0">
                  <a:moveTo>
                    <a:pt x="8759" y="0"/>
                  </a:moveTo>
                  <a:lnTo>
                    <a:pt x="0" y="5091"/>
                  </a:lnTo>
                  <a:lnTo>
                    <a:pt x="9503" y="10572"/>
                  </a:lnTo>
                  <a:lnTo>
                    <a:pt x="18262" y="5481"/>
                  </a:lnTo>
                  <a:lnTo>
                    <a:pt x="8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35;p41">
              <a:extLst>
                <a:ext uri="{FF2B5EF4-FFF2-40B4-BE49-F238E27FC236}">
                  <a16:creationId xmlns:a16="http://schemas.microsoft.com/office/drawing/2014/main" id="{8B0D5994-0A7B-4203-9DDF-F3BDE1B0BE02}"/>
                </a:ext>
              </a:extLst>
            </p:cNvPr>
            <p:cNvSpPr/>
            <p:nvPr/>
          </p:nvSpPr>
          <p:spPr>
            <a:xfrm>
              <a:off x="4696686" y="564293"/>
              <a:ext cx="208983" cy="141830"/>
            </a:xfrm>
            <a:custGeom>
              <a:avLst/>
              <a:gdLst/>
              <a:ahLst/>
              <a:cxnLst/>
              <a:rect l="l" t="t" r="r" b="b"/>
              <a:pathLst>
                <a:path w="23272" h="15794" extrusionOk="0">
                  <a:moveTo>
                    <a:pt x="23271" y="0"/>
                  </a:moveTo>
                  <a:lnTo>
                    <a:pt x="14512" y="5091"/>
                  </a:lnTo>
                  <a:lnTo>
                    <a:pt x="1" y="15794"/>
                  </a:lnTo>
                  <a:lnTo>
                    <a:pt x="1" y="15794"/>
                  </a:lnTo>
                  <a:lnTo>
                    <a:pt x="8760" y="10702"/>
                  </a:lnTo>
                  <a:lnTo>
                    <a:pt x="2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36;p41">
              <a:extLst>
                <a:ext uri="{FF2B5EF4-FFF2-40B4-BE49-F238E27FC236}">
                  <a16:creationId xmlns:a16="http://schemas.microsoft.com/office/drawing/2014/main" id="{26683836-2575-429A-8ADD-521AE8C07710}"/>
                </a:ext>
              </a:extLst>
            </p:cNvPr>
            <p:cNvSpPr/>
            <p:nvPr/>
          </p:nvSpPr>
          <p:spPr>
            <a:xfrm>
              <a:off x="4741662" y="403759"/>
              <a:ext cx="113193" cy="157060"/>
            </a:xfrm>
            <a:custGeom>
              <a:avLst/>
              <a:gdLst/>
              <a:ahLst/>
              <a:cxnLst/>
              <a:rect l="l" t="t" r="r" b="b"/>
              <a:pathLst>
                <a:path w="12605" h="17490" extrusionOk="0">
                  <a:moveTo>
                    <a:pt x="12604" y="1"/>
                  </a:moveTo>
                  <a:lnTo>
                    <a:pt x="3845" y="5086"/>
                  </a:lnTo>
                  <a:lnTo>
                    <a:pt x="0" y="17489"/>
                  </a:lnTo>
                  <a:lnTo>
                    <a:pt x="8759" y="12398"/>
                  </a:lnTo>
                  <a:lnTo>
                    <a:pt x="12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37;p41">
              <a:extLst>
                <a:ext uri="{FF2B5EF4-FFF2-40B4-BE49-F238E27FC236}">
                  <a16:creationId xmlns:a16="http://schemas.microsoft.com/office/drawing/2014/main" id="{DDEAB3FD-EFE9-4C50-A2B6-084747F6951A}"/>
                </a:ext>
              </a:extLst>
            </p:cNvPr>
            <p:cNvSpPr/>
            <p:nvPr/>
          </p:nvSpPr>
          <p:spPr>
            <a:xfrm>
              <a:off x="4712013" y="366694"/>
              <a:ext cx="142845" cy="82742"/>
            </a:xfrm>
            <a:custGeom>
              <a:avLst/>
              <a:gdLst/>
              <a:ahLst/>
              <a:cxnLst/>
              <a:rect l="l" t="t" r="r" b="b"/>
              <a:pathLst>
                <a:path w="15907" h="9214" extrusionOk="0">
                  <a:moveTo>
                    <a:pt x="8760" y="0"/>
                  </a:moveTo>
                  <a:lnTo>
                    <a:pt x="1" y="5091"/>
                  </a:lnTo>
                  <a:lnTo>
                    <a:pt x="7147" y="9214"/>
                  </a:lnTo>
                  <a:lnTo>
                    <a:pt x="15906" y="4129"/>
                  </a:lnTo>
                  <a:lnTo>
                    <a:pt x="8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38;p41">
              <a:extLst>
                <a:ext uri="{FF2B5EF4-FFF2-40B4-BE49-F238E27FC236}">
                  <a16:creationId xmlns:a16="http://schemas.microsoft.com/office/drawing/2014/main" id="{F4DFF2A6-C3D0-48E6-9AC9-61680935DDEC}"/>
                </a:ext>
              </a:extLst>
            </p:cNvPr>
            <p:cNvSpPr/>
            <p:nvPr/>
          </p:nvSpPr>
          <p:spPr>
            <a:xfrm>
              <a:off x="4661686" y="412405"/>
              <a:ext cx="165331" cy="293736"/>
            </a:xfrm>
            <a:custGeom>
              <a:avLst/>
              <a:gdLst/>
              <a:ahLst/>
              <a:cxnLst/>
              <a:rect l="l" t="t" r="r" b="b"/>
              <a:pathLst>
                <a:path w="18411" h="32710" extrusionOk="0">
                  <a:moveTo>
                    <a:pt x="5606" y="0"/>
                  </a:moveTo>
                  <a:lnTo>
                    <a:pt x="0" y="15847"/>
                  </a:lnTo>
                  <a:lnTo>
                    <a:pt x="7738" y="20312"/>
                  </a:lnTo>
                  <a:lnTo>
                    <a:pt x="3899" y="32710"/>
                  </a:lnTo>
                  <a:lnTo>
                    <a:pt x="18410" y="22007"/>
                  </a:lnTo>
                  <a:lnTo>
                    <a:pt x="8907" y="16526"/>
                  </a:lnTo>
                  <a:lnTo>
                    <a:pt x="12752" y="4123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2500;p40">
            <a:extLst>
              <a:ext uri="{FF2B5EF4-FFF2-40B4-BE49-F238E27FC236}">
                <a16:creationId xmlns:a16="http://schemas.microsoft.com/office/drawing/2014/main" id="{3C2B2C0D-C5F0-4303-B125-3EE28495476E}"/>
              </a:ext>
            </a:extLst>
          </p:cNvPr>
          <p:cNvGrpSpPr/>
          <p:nvPr/>
        </p:nvGrpSpPr>
        <p:grpSpPr>
          <a:xfrm>
            <a:off x="8168226" y="3793406"/>
            <a:ext cx="243970" cy="457795"/>
            <a:chOff x="3171550" y="3868750"/>
            <a:chExt cx="317050" cy="594925"/>
          </a:xfrm>
        </p:grpSpPr>
        <p:sp>
          <p:nvSpPr>
            <p:cNvPr id="40" name="Google Shape;2501;p40">
              <a:extLst>
                <a:ext uri="{FF2B5EF4-FFF2-40B4-BE49-F238E27FC236}">
                  <a16:creationId xmlns:a16="http://schemas.microsoft.com/office/drawing/2014/main" id="{BC05A182-A000-4C40-8418-58DDD9078413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502;p40">
              <a:extLst>
                <a:ext uri="{FF2B5EF4-FFF2-40B4-BE49-F238E27FC236}">
                  <a16:creationId xmlns:a16="http://schemas.microsoft.com/office/drawing/2014/main" id="{D9F6D47B-3319-409D-8FBB-354A32DA9746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503;p40">
              <a:extLst>
                <a:ext uri="{FF2B5EF4-FFF2-40B4-BE49-F238E27FC236}">
                  <a16:creationId xmlns:a16="http://schemas.microsoft.com/office/drawing/2014/main" id="{10CC1EFF-506A-4ACE-B9AD-667421E2BE23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504;p40">
              <a:extLst>
                <a:ext uri="{FF2B5EF4-FFF2-40B4-BE49-F238E27FC236}">
                  <a16:creationId xmlns:a16="http://schemas.microsoft.com/office/drawing/2014/main" id="{D5CD9D28-7C7B-4201-8629-501D6BB2BE86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505;p40">
              <a:extLst>
                <a:ext uri="{FF2B5EF4-FFF2-40B4-BE49-F238E27FC236}">
                  <a16:creationId xmlns:a16="http://schemas.microsoft.com/office/drawing/2014/main" id="{7A91B06B-7011-48C3-96BF-959845CE8A1A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506;p40">
              <a:extLst>
                <a:ext uri="{FF2B5EF4-FFF2-40B4-BE49-F238E27FC236}">
                  <a16:creationId xmlns:a16="http://schemas.microsoft.com/office/drawing/2014/main" id="{2D780CCA-E72B-42A4-A2E7-4AE2D4AFDFB5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07;p40">
              <a:extLst>
                <a:ext uri="{FF2B5EF4-FFF2-40B4-BE49-F238E27FC236}">
                  <a16:creationId xmlns:a16="http://schemas.microsoft.com/office/drawing/2014/main" id="{2F248CF9-3434-4627-92EA-A77B56BE9E5C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508;p40">
              <a:extLst>
                <a:ext uri="{FF2B5EF4-FFF2-40B4-BE49-F238E27FC236}">
                  <a16:creationId xmlns:a16="http://schemas.microsoft.com/office/drawing/2014/main" id="{F2EC0D51-B109-4674-BDBF-66C16CEADAA4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509;p40">
              <a:extLst>
                <a:ext uri="{FF2B5EF4-FFF2-40B4-BE49-F238E27FC236}">
                  <a16:creationId xmlns:a16="http://schemas.microsoft.com/office/drawing/2014/main" id="{0B9E0FE1-31BA-4643-8A78-FF9B950CF88B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510;p40">
              <a:extLst>
                <a:ext uri="{FF2B5EF4-FFF2-40B4-BE49-F238E27FC236}">
                  <a16:creationId xmlns:a16="http://schemas.microsoft.com/office/drawing/2014/main" id="{64EB5260-27B8-4B33-8DAE-E1BDCE23C539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511;p40">
              <a:extLst>
                <a:ext uri="{FF2B5EF4-FFF2-40B4-BE49-F238E27FC236}">
                  <a16:creationId xmlns:a16="http://schemas.microsoft.com/office/drawing/2014/main" id="{ADBFF587-EBAB-4601-A91F-EBE94E149661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12;p40">
              <a:extLst>
                <a:ext uri="{FF2B5EF4-FFF2-40B4-BE49-F238E27FC236}">
                  <a16:creationId xmlns:a16="http://schemas.microsoft.com/office/drawing/2014/main" id="{E41502E6-5B5D-4E2D-887C-E2BEC1F0AC0D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13;p40">
              <a:extLst>
                <a:ext uri="{FF2B5EF4-FFF2-40B4-BE49-F238E27FC236}">
                  <a16:creationId xmlns:a16="http://schemas.microsoft.com/office/drawing/2014/main" id="{1DF62357-8CED-4600-9332-C17186915B03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2500;p40">
            <a:extLst>
              <a:ext uri="{FF2B5EF4-FFF2-40B4-BE49-F238E27FC236}">
                <a16:creationId xmlns:a16="http://schemas.microsoft.com/office/drawing/2014/main" id="{1EBBC28E-4327-4508-BD70-AC116649AA12}"/>
              </a:ext>
            </a:extLst>
          </p:cNvPr>
          <p:cNvGrpSpPr/>
          <p:nvPr/>
        </p:nvGrpSpPr>
        <p:grpSpPr>
          <a:xfrm>
            <a:off x="229249" y="4413925"/>
            <a:ext cx="243970" cy="457795"/>
            <a:chOff x="3171550" y="3868750"/>
            <a:chExt cx="317050" cy="594925"/>
          </a:xfrm>
        </p:grpSpPr>
        <p:sp>
          <p:nvSpPr>
            <p:cNvPr id="54" name="Google Shape;2501;p40">
              <a:extLst>
                <a:ext uri="{FF2B5EF4-FFF2-40B4-BE49-F238E27FC236}">
                  <a16:creationId xmlns:a16="http://schemas.microsoft.com/office/drawing/2014/main" id="{AF015386-496B-443A-95FA-F72629FDEF49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502;p40">
              <a:extLst>
                <a:ext uri="{FF2B5EF4-FFF2-40B4-BE49-F238E27FC236}">
                  <a16:creationId xmlns:a16="http://schemas.microsoft.com/office/drawing/2014/main" id="{95A4992C-9248-48C9-A469-2B7977A2DBBC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503;p40">
              <a:extLst>
                <a:ext uri="{FF2B5EF4-FFF2-40B4-BE49-F238E27FC236}">
                  <a16:creationId xmlns:a16="http://schemas.microsoft.com/office/drawing/2014/main" id="{0379F050-A06F-4B29-8E1E-6A033B8613B4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504;p40">
              <a:extLst>
                <a:ext uri="{FF2B5EF4-FFF2-40B4-BE49-F238E27FC236}">
                  <a16:creationId xmlns:a16="http://schemas.microsoft.com/office/drawing/2014/main" id="{78B4C0B3-A220-4523-8F72-3AFB6701E84E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505;p40">
              <a:extLst>
                <a:ext uri="{FF2B5EF4-FFF2-40B4-BE49-F238E27FC236}">
                  <a16:creationId xmlns:a16="http://schemas.microsoft.com/office/drawing/2014/main" id="{05BF53CD-8A04-4E29-82C9-78E19B14850E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506;p40">
              <a:extLst>
                <a:ext uri="{FF2B5EF4-FFF2-40B4-BE49-F238E27FC236}">
                  <a16:creationId xmlns:a16="http://schemas.microsoft.com/office/drawing/2014/main" id="{BFAB19CE-2610-4967-A5F0-D6A7C7BC48FF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507;p40">
              <a:extLst>
                <a:ext uri="{FF2B5EF4-FFF2-40B4-BE49-F238E27FC236}">
                  <a16:creationId xmlns:a16="http://schemas.microsoft.com/office/drawing/2014/main" id="{357C6D54-01B1-464B-8CD5-9B637F1104DB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508;p40">
              <a:extLst>
                <a:ext uri="{FF2B5EF4-FFF2-40B4-BE49-F238E27FC236}">
                  <a16:creationId xmlns:a16="http://schemas.microsoft.com/office/drawing/2014/main" id="{F07F712D-AC1E-448B-8F2D-A1A9BCD3CA79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509;p40">
              <a:extLst>
                <a:ext uri="{FF2B5EF4-FFF2-40B4-BE49-F238E27FC236}">
                  <a16:creationId xmlns:a16="http://schemas.microsoft.com/office/drawing/2014/main" id="{F5216F48-089D-41FF-8DE3-11BFC4A0202C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10;p40">
              <a:extLst>
                <a:ext uri="{FF2B5EF4-FFF2-40B4-BE49-F238E27FC236}">
                  <a16:creationId xmlns:a16="http://schemas.microsoft.com/office/drawing/2014/main" id="{9E298A75-8132-4EFF-8B9B-815A5E661D52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511;p40">
              <a:extLst>
                <a:ext uri="{FF2B5EF4-FFF2-40B4-BE49-F238E27FC236}">
                  <a16:creationId xmlns:a16="http://schemas.microsoft.com/office/drawing/2014/main" id="{7C94174E-5B19-425B-951D-B06EFB2982B5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512;p40">
              <a:extLst>
                <a:ext uri="{FF2B5EF4-FFF2-40B4-BE49-F238E27FC236}">
                  <a16:creationId xmlns:a16="http://schemas.microsoft.com/office/drawing/2014/main" id="{48258549-EC29-4E78-80D6-24D2318BBA42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13;p40">
              <a:extLst>
                <a:ext uri="{FF2B5EF4-FFF2-40B4-BE49-F238E27FC236}">
                  <a16:creationId xmlns:a16="http://schemas.microsoft.com/office/drawing/2014/main" id="{65C90E54-A796-40D0-9573-C89A56204DBE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2631;p40">
            <a:extLst>
              <a:ext uri="{FF2B5EF4-FFF2-40B4-BE49-F238E27FC236}">
                <a16:creationId xmlns:a16="http://schemas.microsoft.com/office/drawing/2014/main" id="{F700D9AA-8EFB-410F-A9B2-2A979659F206}"/>
              </a:ext>
            </a:extLst>
          </p:cNvPr>
          <p:cNvGrpSpPr/>
          <p:nvPr/>
        </p:nvGrpSpPr>
        <p:grpSpPr>
          <a:xfrm>
            <a:off x="802554" y="4087933"/>
            <a:ext cx="243972" cy="161330"/>
            <a:chOff x="2472236" y="4329463"/>
            <a:chExt cx="646284" cy="427478"/>
          </a:xfrm>
        </p:grpSpPr>
        <p:sp>
          <p:nvSpPr>
            <p:cNvPr id="68" name="Google Shape;2632;p40">
              <a:extLst>
                <a:ext uri="{FF2B5EF4-FFF2-40B4-BE49-F238E27FC236}">
                  <a16:creationId xmlns:a16="http://schemas.microsoft.com/office/drawing/2014/main" id="{8EB4DB4A-D1CC-4B23-B6F0-3FD0F7F2CD3B}"/>
                </a:ext>
              </a:extLst>
            </p:cNvPr>
            <p:cNvSpPr/>
            <p:nvPr/>
          </p:nvSpPr>
          <p:spPr>
            <a:xfrm>
              <a:off x="2935691" y="4400177"/>
              <a:ext cx="121388" cy="121285"/>
            </a:xfrm>
            <a:custGeom>
              <a:avLst/>
              <a:gdLst/>
              <a:ahLst/>
              <a:cxnLst/>
              <a:rect l="l" t="t" r="r" b="b"/>
              <a:pathLst>
                <a:path w="7107" h="7101" extrusionOk="0">
                  <a:moveTo>
                    <a:pt x="3551" y="1"/>
                  </a:moveTo>
                  <a:cubicBezTo>
                    <a:pt x="1596" y="1"/>
                    <a:pt x="1" y="1590"/>
                    <a:pt x="1" y="3551"/>
                  </a:cubicBezTo>
                  <a:cubicBezTo>
                    <a:pt x="1" y="5512"/>
                    <a:pt x="1596" y="7100"/>
                    <a:pt x="3551" y="7100"/>
                  </a:cubicBezTo>
                  <a:cubicBezTo>
                    <a:pt x="5511" y="7100"/>
                    <a:pt x="7106" y="5512"/>
                    <a:pt x="7106" y="3551"/>
                  </a:cubicBezTo>
                  <a:cubicBezTo>
                    <a:pt x="7106" y="1590"/>
                    <a:pt x="5511" y="1"/>
                    <a:pt x="3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633;p40">
              <a:extLst>
                <a:ext uri="{FF2B5EF4-FFF2-40B4-BE49-F238E27FC236}">
                  <a16:creationId xmlns:a16="http://schemas.microsoft.com/office/drawing/2014/main" id="{385F5E31-96DC-42A3-AE8B-D896E424EAD6}"/>
                </a:ext>
              </a:extLst>
            </p:cNvPr>
            <p:cNvSpPr/>
            <p:nvPr/>
          </p:nvSpPr>
          <p:spPr>
            <a:xfrm>
              <a:off x="3026083" y="4521451"/>
              <a:ext cx="3758" cy="41880"/>
            </a:xfrm>
            <a:custGeom>
              <a:avLst/>
              <a:gdLst/>
              <a:ahLst/>
              <a:cxnLst/>
              <a:rect l="l" t="t" r="r" b="b"/>
              <a:pathLst>
                <a:path w="220" h="2452" extrusionOk="0">
                  <a:moveTo>
                    <a:pt x="1" y="0"/>
                  </a:moveTo>
                  <a:lnTo>
                    <a:pt x="219" y="2452"/>
                  </a:lnTo>
                  <a:cubicBezTo>
                    <a:pt x="213" y="2227"/>
                    <a:pt x="213" y="1920"/>
                    <a:pt x="202" y="1695"/>
                  </a:cubicBezTo>
                  <a:cubicBezTo>
                    <a:pt x="178" y="1388"/>
                    <a:pt x="143" y="981"/>
                    <a:pt x="107" y="674"/>
                  </a:cubicBezTo>
                  <a:cubicBezTo>
                    <a:pt x="84" y="473"/>
                    <a:pt x="36" y="201"/>
                    <a:pt x="1" y="0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634;p40">
              <a:extLst>
                <a:ext uri="{FF2B5EF4-FFF2-40B4-BE49-F238E27FC236}">
                  <a16:creationId xmlns:a16="http://schemas.microsoft.com/office/drawing/2014/main" id="{9E05FE10-C6EE-435C-9233-46D0D1F66A6D}"/>
                </a:ext>
              </a:extLst>
            </p:cNvPr>
            <p:cNvSpPr/>
            <p:nvPr/>
          </p:nvSpPr>
          <p:spPr>
            <a:xfrm>
              <a:off x="2809190" y="4337337"/>
              <a:ext cx="220639" cy="275517"/>
            </a:xfrm>
            <a:custGeom>
              <a:avLst/>
              <a:gdLst/>
              <a:ahLst/>
              <a:cxnLst/>
              <a:rect l="l" t="t" r="r" b="b"/>
              <a:pathLst>
                <a:path w="12918" h="16131" extrusionOk="0">
                  <a:moveTo>
                    <a:pt x="0" y="0"/>
                  </a:moveTo>
                  <a:lnTo>
                    <a:pt x="0" y="0"/>
                  </a:lnTo>
                  <a:cubicBezTo>
                    <a:pt x="106" y="10"/>
                    <a:pt x="220" y="22"/>
                    <a:pt x="338" y="35"/>
                  </a:cubicBezTo>
                  <a:lnTo>
                    <a:pt x="338" y="35"/>
                  </a:lnTo>
                  <a:cubicBezTo>
                    <a:pt x="224" y="20"/>
                    <a:pt x="112" y="8"/>
                    <a:pt x="0" y="0"/>
                  </a:cubicBezTo>
                  <a:close/>
                  <a:moveTo>
                    <a:pt x="338" y="35"/>
                  </a:moveTo>
                  <a:lnTo>
                    <a:pt x="338" y="35"/>
                  </a:lnTo>
                  <a:cubicBezTo>
                    <a:pt x="1304" y="160"/>
                    <a:pt x="2350" y="529"/>
                    <a:pt x="3444" y="1158"/>
                  </a:cubicBezTo>
                  <a:cubicBezTo>
                    <a:pt x="8240" y="3904"/>
                    <a:pt x="12132" y="10608"/>
                    <a:pt x="12132" y="16131"/>
                  </a:cubicBezTo>
                  <a:cubicBezTo>
                    <a:pt x="12658" y="15162"/>
                    <a:pt x="12917" y="14187"/>
                    <a:pt x="12917" y="13231"/>
                  </a:cubicBezTo>
                  <a:cubicBezTo>
                    <a:pt x="12917" y="12912"/>
                    <a:pt x="12906" y="12486"/>
                    <a:pt x="12876" y="12167"/>
                  </a:cubicBezTo>
                  <a:cubicBezTo>
                    <a:pt x="12858" y="11955"/>
                    <a:pt x="12835" y="11671"/>
                    <a:pt x="12805" y="11453"/>
                  </a:cubicBezTo>
                  <a:cubicBezTo>
                    <a:pt x="12770" y="11211"/>
                    <a:pt x="12717" y="10886"/>
                    <a:pt x="12669" y="10644"/>
                  </a:cubicBezTo>
                  <a:cubicBezTo>
                    <a:pt x="12634" y="10455"/>
                    <a:pt x="12575" y="10195"/>
                    <a:pt x="12528" y="10006"/>
                  </a:cubicBezTo>
                  <a:cubicBezTo>
                    <a:pt x="12480" y="9805"/>
                    <a:pt x="12409" y="9545"/>
                    <a:pt x="12350" y="9350"/>
                  </a:cubicBezTo>
                  <a:cubicBezTo>
                    <a:pt x="12297" y="9173"/>
                    <a:pt x="12220" y="8943"/>
                    <a:pt x="12155" y="8771"/>
                  </a:cubicBezTo>
                  <a:cubicBezTo>
                    <a:pt x="12096" y="8600"/>
                    <a:pt x="12008" y="8376"/>
                    <a:pt x="11937" y="8204"/>
                  </a:cubicBezTo>
                  <a:cubicBezTo>
                    <a:pt x="11937" y="8198"/>
                    <a:pt x="11760" y="7749"/>
                    <a:pt x="11453" y="7165"/>
                  </a:cubicBezTo>
                  <a:cubicBezTo>
                    <a:pt x="11205" y="6692"/>
                    <a:pt x="10974" y="6320"/>
                    <a:pt x="10886" y="6184"/>
                  </a:cubicBezTo>
                  <a:cubicBezTo>
                    <a:pt x="10791" y="6043"/>
                    <a:pt x="10661" y="5848"/>
                    <a:pt x="10561" y="5706"/>
                  </a:cubicBezTo>
                  <a:cubicBezTo>
                    <a:pt x="10460" y="5564"/>
                    <a:pt x="10325" y="5375"/>
                    <a:pt x="10218" y="5239"/>
                  </a:cubicBezTo>
                  <a:cubicBezTo>
                    <a:pt x="9787" y="4696"/>
                    <a:pt x="9462" y="4353"/>
                    <a:pt x="9403" y="4294"/>
                  </a:cubicBezTo>
                  <a:cubicBezTo>
                    <a:pt x="8937" y="3816"/>
                    <a:pt x="8877" y="3763"/>
                    <a:pt x="8375" y="3320"/>
                  </a:cubicBezTo>
                  <a:cubicBezTo>
                    <a:pt x="8151" y="3125"/>
                    <a:pt x="7844" y="2889"/>
                    <a:pt x="7608" y="2717"/>
                  </a:cubicBezTo>
                  <a:cubicBezTo>
                    <a:pt x="7247" y="2457"/>
                    <a:pt x="6745" y="2138"/>
                    <a:pt x="6361" y="1914"/>
                  </a:cubicBezTo>
                  <a:cubicBezTo>
                    <a:pt x="6084" y="1749"/>
                    <a:pt x="5706" y="1548"/>
                    <a:pt x="5416" y="1418"/>
                  </a:cubicBezTo>
                  <a:cubicBezTo>
                    <a:pt x="4979" y="1217"/>
                    <a:pt x="4383" y="969"/>
                    <a:pt x="3928" y="804"/>
                  </a:cubicBezTo>
                  <a:cubicBezTo>
                    <a:pt x="3585" y="680"/>
                    <a:pt x="3119" y="550"/>
                    <a:pt x="2770" y="455"/>
                  </a:cubicBezTo>
                  <a:cubicBezTo>
                    <a:pt x="2446" y="372"/>
                    <a:pt x="2008" y="266"/>
                    <a:pt x="1678" y="213"/>
                  </a:cubicBezTo>
                  <a:cubicBezTo>
                    <a:pt x="1282" y="148"/>
                    <a:pt x="779" y="83"/>
                    <a:pt x="338" y="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635;p40">
              <a:extLst>
                <a:ext uri="{FF2B5EF4-FFF2-40B4-BE49-F238E27FC236}">
                  <a16:creationId xmlns:a16="http://schemas.microsoft.com/office/drawing/2014/main" id="{16F3D699-8D4E-4024-8F6B-F874C88AE98E}"/>
                </a:ext>
              </a:extLst>
            </p:cNvPr>
            <p:cNvSpPr/>
            <p:nvPr/>
          </p:nvSpPr>
          <p:spPr>
            <a:xfrm>
              <a:off x="2472236" y="4329463"/>
              <a:ext cx="546680" cy="427478"/>
            </a:xfrm>
            <a:custGeom>
              <a:avLst/>
              <a:gdLst/>
              <a:ahLst/>
              <a:cxnLst/>
              <a:rect l="l" t="t" r="r" b="b"/>
              <a:pathLst>
                <a:path w="32007" h="25028" extrusionOk="0">
                  <a:moveTo>
                    <a:pt x="18192" y="1"/>
                  </a:moveTo>
                  <a:cubicBezTo>
                    <a:pt x="18038" y="1"/>
                    <a:pt x="17831" y="7"/>
                    <a:pt x="17672" y="12"/>
                  </a:cubicBezTo>
                  <a:cubicBezTo>
                    <a:pt x="17530" y="18"/>
                    <a:pt x="17335" y="30"/>
                    <a:pt x="17188" y="36"/>
                  </a:cubicBezTo>
                  <a:cubicBezTo>
                    <a:pt x="17034" y="48"/>
                    <a:pt x="16827" y="60"/>
                    <a:pt x="16674" y="77"/>
                  </a:cubicBezTo>
                  <a:cubicBezTo>
                    <a:pt x="16384" y="107"/>
                    <a:pt x="15995" y="154"/>
                    <a:pt x="15705" y="196"/>
                  </a:cubicBezTo>
                  <a:cubicBezTo>
                    <a:pt x="15552" y="219"/>
                    <a:pt x="15351" y="249"/>
                    <a:pt x="15197" y="278"/>
                  </a:cubicBezTo>
                  <a:cubicBezTo>
                    <a:pt x="15050" y="308"/>
                    <a:pt x="14843" y="343"/>
                    <a:pt x="14695" y="379"/>
                  </a:cubicBezTo>
                  <a:cubicBezTo>
                    <a:pt x="14406" y="438"/>
                    <a:pt x="14022" y="532"/>
                    <a:pt x="13732" y="603"/>
                  </a:cubicBezTo>
                  <a:cubicBezTo>
                    <a:pt x="13727" y="603"/>
                    <a:pt x="13289" y="715"/>
                    <a:pt x="12734" y="893"/>
                  </a:cubicBezTo>
                  <a:cubicBezTo>
                    <a:pt x="12451" y="987"/>
                    <a:pt x="12073" y="1123"/>
                    <a:pt x="11795" y="1229"/>
                  </a:cubicBezTo>
                  <a:cubicBezTo>
                    <a:pt x="11648" y="1282"/>
                    <a:pt x="11453" y="1365"/>
                    <a:pt x="11305" y="1424"/>
                  </a:cubicBezTo>
                  <a:cubicBezTo>
                    <a:pt x="11098" y="1507"/>
                    <a:pt x="10590" y="1731"/>
                    <a:pt x="10366" y="1843"/>
                  </a:cubicBezTo>
                  <a:cubicBezTo>
                    <a:pt x="9775" y="2133"/>
                    <a:pt x="9775" y="2133"/>
                    <a:pt x="9439" y="2316"/>
                  </a:cubicBezTo>
                  <a:cubicBezTo>
                    <a:pt x="9173" y="2464"/>
                    <a:pt x="8818" y="2659"/>
                    <a:pt x="8570" y="2824"/>
                  </a:cubicBezTo>
                  <a:cubicBezTo>
                    <a:pt x="8228" y="3048"/>
                    <a:pt x="7761" y="3332"/>
                    <a:pt x="7436" y="3574"/>
                  </a:cubicBezTo>
                  <a:cubicBezTo>
                    <a:pt x="6987" y="3905"/>
                    <a:pt x="6409" y="4371"/>
                    <a:pt x="5977" y="4726"/>
                  </a:cubicBezTo>
                  <a:cubicBezTo>
                    <a:pt x="5546" y="5092"/>
                    <a:pt x="5003" y="5618"/>
                    <a:pt x="4619" y="6043"/>
                  </a:cubicBezTo>
                  <a:cubicBezTo>
                    <a:pt x="4111" y="6610"/>
                    <a:pt x="3444" y="7384"/>
                    <a:pt x="3013" y="8021"/>
                  </a:cubicBezTo>
                  <a:cubicBezTo>
                    <a:pt x="2694" y="8494"/>
                    <a:pt x="2286" y="9150"/>
                    <a:pt x="2003" y="9646"/>
                  </a:cubicBezTo>
                  <a:cubicBezTo>
                    <a:pt x="1819" y="9959"/>
                    <a:pt x="1625" y="10396"/>
                    <a:pt x="1465" y="10715"/>
                  </a:cubicBezTo>
                  <a:cubicBezTo>
                    <a:pt x="1182" y="11276"/>
                    <a:pt x="904" y="12073"/>
                    <a:pt x="709" y="12670"/>
                  </a:cubicBezTo>
                  <a:cubicBezTo>
                    <a:pt x="609" y="12983"/>
                    <a:pt x="491" y="13402"/>
                    <a:pt x="414" y="13727"/>
                  </a:cubicBezTo>
                  <a:cubicBezTo>
                    <a:pt x="313" y="14188"/>
                    <a:pt x="201" y="14814"/>
                    <a:pt x="130" y="15280"/>
                  </a:cubicBezTo>
                  <a:cubicBezTo>
                    <a:pt x="42" y="15859"/>
                    <a:pt x="18" y="16639"/>
                    <a:pt x="0" y="17218"/>
                  </a:cubicBezTo>
                  <a:cubicBezTo>
                    <a:pt x="0" y="19344"/>
                    <a:pt x="1270" y="21352"/>
                    <a:pt x="3857" y="22840"/>
                  </a:cubicBezTo>
                  <a:cubicBezTo>
                    <a:pt x="6425" y="24311"/>
                    <a:pt x="9866" y="25028"/>
                    <a:pt x="13510" y="25028"/>
                  </a:cubicBezTo>
                  <a:cubicBezTo>
                    <a:pt x="18179" y="25028"/>
                    <a:pt x="23180" y="23850"/>
                    <a:pt x="27098" y="21571"/>
                  </a:cubicBezTo>
                  <a:cubicBezTo>
                    <a:pt x="29355" y="20265"/>
                    <a:pt x="30973" y="18753"/>
                    <a:pt x="31936" y="17194"/>
                  </a:cubicBezTo>
                  <a:cubicBezTo>
                    <a:pt x="31983" y="17117"/>
                    <a:pt x="32007" y="17040"/>
                    <a:pt x="32007" y="16958"/>
                  </a:cubicBezTo>
                  <a:cubicBezTo>
                    <a:pt x="32001" y="16651"/>
                    <a:pt x="31995" y="16237"/>
                    <a:pt x="31965" y="15930"/>
                  </a:cubicBezTo>
                  <a:cubicBezTo>
                    <a:pt x="31936" y="15658"/>
                    <a:pt x="31900" y="15286"/>
                    <a:pt x="31865" y="15015"/>
                  </a:cubicBezTo>
                  <a:cubicBezTo>
                    <a:pt x="31829" y="14761"/>
                    <a:pt x="31776" y="14424"/>
                    <a:pt x="31723" y="14176"/>
                  </a:cubicBezTo>
                  <a:cubicBezTo>
                    <a:pt x="31664" y="13904"/>
                    <a:pt x="31587" y="13544"/>
                    <a:pt x="31522" y="13278"/>
                  </a:cubicBezTo>
                  <a:cubicBezTo>
                    <a:pt x="31457" y="13012"/>
                    <a:pt x="31357" y="12664"/>
                    <a:pt x="31280" y="12404"/>
                  </a:cubicBezTo>
                  <a:cubicBezTo>
                    <a:pt x="31197" y="12132"/>
                    <a:pt x="31079" y="11778"/>
                    <a:pt x="30985" y="11512"/>
                  </a:cubicBezTo>
                  <a:cubicBezTo>
                    <a:pt x="30884" y="11246"/>
                    <a:pt x="30754" y="10886"/>
                    <a:pt x="30642" y="10626"/>
                  </a:cubicBezTo>
                  <a:cubicBezTo>
                    <a:pt x="30530" y="10366"/>
                    <a:pt x="30376" y="10018"/>
                    <a:pt x="30258" y="9758"/>
                  </a:cubicBezTo>
                  <a:cubicBezTo>
                    <a:pt x="30134" y="9492"/>
                    <a:pt x="29963" y="9144"/>
                    <a:pt x="29827" y="8890"/>
                  </a:cubicBezTo>
                  <a:cubicBezTo>
                    <a:pt x="29697" y="8636"/>
                    <a:pt x="29343" y="7962"/>
                    <a:pt x="28853" y="7206"/>
                  </a:cubicBezTo>
                  <a:cubicBezTo>
                    <a:pt x="28699" y="6970"/>
                    <a:pt x="28297" y="6344"/>
                    <a:pt x="27736" y="5623"/>
                  </a:cubicBezTo>
                  <a:cubicBezTo>
                    <a:pt x="27246" y="4997"/>
                    <a:pt x="26833" y="4531"/>
                    <a:pt x="26478" y="4159"/>
                  </a:cubicBezTo>
                  <a:cubicBezTo>
                    <a:pt x="26260" y="3928"/>
                    <a:pt x="25964" y="3621"/>
                    <a:pt x="25728" y="3409"/>
                  </a:cubicBezTo>
                  <a:cubicBezTo>
                    <a:pt x="25350" y="3066"/>
                    <a:pt x="24830" y="2629"/>
                    <a:pt x="24435" y="2310"/>
                  </a:cubicBezTo>
                  <a:cubicBezTo>
                    <a:pt x="24187" y="2115"/>
                    <a:pt x="23838" y="1879"/>
                    <a:pt x="23578" y="1708"/>
                  </a:cubicBezTo>
                  <a:cubicBezTo>
                    <a:pt x="23389" y="1578"/>
                    <a:pt x="23123" y="1424"/>
                    <a:pt x="22929" y="1306"/>
                  </a:cubicBezTo>
                  <a:cubicBezTo>
                    <a:pt x="22728" y="1188"/>
                    <a:pt x="22456" y="1040"/>
                    <a:pt x="22249" y="946"/>
                  </a:cubicBezTo>
                  <a:cubicBezTo>
                    <a:pt x="21907" y="786"/>
                    <a:pt x="21446" y="591"/>
                    <a:pt x="21092" y="461"/>
                  </a:cubicBezTo>
                  <a:cubicBezTo>
                    <a:pt x="20850" y="373"/>
                    <a:pt x="20519" y="278"/>
                    <a:pt x="20265" y="213"/>
                  </a:cubicBezTo>
                  <a:cubicBezTo>
                    <a:pt x="20058" y="166"/>
                    <a:pt x="19780" y="107"/>
                    <a:pt x="19568" y="77"/>
                  </a:cubicBezTo>
                  <a:cubicBezTo>
                    <a:pt x="19314" y="42"/>
                    <a:pt x="18965" y="12"/>
                    <a:pt x="18706" y="7"/>
                  </a:cubicBezTo>
                  <a:cubicBezTo>
                    <a:pt x="18552" y="1"/>
                    <a:pt x="18345" y="1"/>
                    <a:pt x="18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636;p40">
              <a:extLst>
                <a:ext uri="{FF2B5EF4-FFF2-40B4-BE49-F238E27FC236}">
                  <a16:creationId xmlns:a16="http://schemas.microsoft.com/office/drawing/2014/main" id="{54AE8694-A023-4C36-B29E-C038BEA1066D}"/>
                </a:ext>
              </a:extLst>
            </p:cNvPr>
            <p:cNvSpPr/>
            <p:nvPr/>
          </p:nvSpPr>
          <p:spPr>
            <a:xfrm>
              <a:off x="2675516" y="4421972"/>
              <a:ext cx="161731" cy="123881"/>
            </a:xfrm>
            <a:custGeom>
              <a:avLst/>
              <a:gdLst/>
              <a:ahLst/>
              <a:cxnLst/>
              <a:rect l="l" t="t" r="r" b="b"/>
              <a:pathLst>
                <a:path w="9469" h="7253" extrusionOk="0">
                  <a:moveTo>
                    <a:pt x="5518" y="1"/>
                  </a:moveTo>
                  <a:cubicBezTo>
                    <a:pt x="4773" y="1"/>
                    <a:pt x="3979" y="180"/>
                    <a:pt x="3219" y="556"/>
                  </a:cubicBezTo>
                  <a:cubicBezTo>
                    <a:pt x="1064" y="1619"/>
                    <a:pt x="0" y="3852"/>
                    <a:pt x="839" y="5553"/>
                  </a:cubicBezTo>
                  <a:cubicBezTo>
                    <a:pt x="1382" y="6650"/>
                    <a:pt x="2591" y="7252"/>
                    <a:pt x="3959" y="7252"/>
                  </a:cubicBezTo>
                  <a:cubicBezTo>
                    <a:pt x="4704" y="7252"/>
                    <a:pt x="5497" y="7073"/>
                    <a:pt x="6255" y="6699"/>
                  </a:cubicBezTo>
                  <a:cubicBezTo>
                    <a:pt x="8405" y="5635"/>
                    <a:pt x="9468" y="3397"/>
                    <a:pt x="8630" y="1702"/>
                  </a:cubicBezTo>
                  <a:cubicBezTo>
                    <a:pt x="8087" y="602"/>
                    <a:pt x="6883" y="1"/>
                    <a:pt x="5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637;p40">
              <a:extLst>
                <a:ext uri="{FF2B5EF4-FFF2-40B4-BE49-F238E27FC236}">
                  <a16:creationId xmlns:a16="http://schemas.microsoft.com/office/drawing/2014/main" id="{BC34E3DA-43EA-47FF-ADC7-31D59834D524}"/>
                </a:ext>
              </a:extLst>
            </p:cNvPr>
            <p:cNvSpPr/>
            <p:nvPr/>
          </p:nvSpPr>
          <p:spPr>
            <a:xfrm>
              <a:off x="2572706" y="4343793"/>
              <a:ext cx="120277" cy="72061"/>
            </a:xfrm>
            <a:custGeom>
              <a:avLst/>
              <a:gdLst/>
              <a:ahLst/>
              <a:cxnLst/>
              <a:rect l="l" t="t" r="r" b="b"/>
              <a:pathLst>
                <a:path w="7042" h="4219" extrusionOk="0">
                  <a:moveTo>
                    <a:pt x="7029" y="0"/>
                  </a:moveTo>
                  <a:cubicBezTo>
                    <a:pt x="6970" y="18"/>
                    <a:pt x="6917" y="36"/>
                    <a:pt x="6852" y="54"/>
                  </a:cubicBezTo>
                  <a:cubicBezTo>
                    <a:pt x="6569" y="148"/>
                    <a:pt x="6191" y="284"/>
                    <a:pt x="5913" y="390"/>
                  </a:cubicBezTo>
                  <a:cubicBezTo>
                    <a:pt x="5766" y="443"/>
                    <a:pt x="5571" y="526"/>
                    <a:pt x="5423" y="585"/>
                  </a:cubicBezTo>
                  <a:cubicBezTo>
                    <a:pt x="5216" y="668"/>
                    <a:pt x="4708" y="892"/>
                    <a:pt x="4484" y="1004"/>
                  </a:cubicBezTo>
                  <a:cubicBezTo>
                    <a:pt x="3893" y="1294"/>
                    <a:pt x="3893" y="1294"/>
                    <a:pt x="3557" y="1477"/>
                  </a:cubicBezTo>
                  <a:cubicBezTo>
                    <a:pt x="3291" y="1625"/>
                    <a:pt x="2936" y="1820"/>
                    <a:pt x="2688" y="1985"/>
                  </a:cubicBezTo>
                  <a:cubicBezTo>
                    <a:pt x="2346" y="2209"/>
                    <a:pt x="1879" y="2493"/>
                    <a:pt x="1548" y="2735"/>
                  </a:cubicBezTo>
                  <a:cubicBezTo>
                    <a:pt x="1105" y="3066"/>
                    <a:pt x="527" y="3532"/>
                    <a:pt x="95" y="3887"/>
                  </a:cubicBezTo>
                  <a:cubicBezTo>
                    <a:pt x="66" y="3916"/>
                    <a:pt x="36" y="3940"/>
                    <a:pt x="1" y="3969"/>
                  </a:cubicBezTo>
                  <a:cubicBezTo>
                    <a:pt x="383" y="4135"/>
                    <a:pt x="845" y="4219"/>
                    <a:pt x="1356" y="4219"/>
                  </a:cubicBezTo>
                  <a:cubicBezTo>
                    <a:pt x="2195" y="4219"/>
                    <a:pt x="3164" y="3991"/>
                    <a:pt x="4112" y="3521"/>
                  </a:cubicBezTo>
                  <a:cubicBezTo>
                    <a:pt x="5890" y="2646"/>
                    <a:pt x="7041" y="1193"/>
                    <a:pt x="7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638;p40">
              <a:extLst>
                <a:ext uri="{FF2B5EF4-FFF2-40B4-BE49-F238E27FC236}">
                  <a16:creationId xmlns:a16="http://schemas.microsoft.com/office/drawing/2014/main" id="{789B7B24-F3FF-4295-A6F5-933A2622D2E6}"/>
                </a:ext>
              </a:extLst>
            </p:cNvPr>
            <p:cNvSpPr/>
            <p:nvPr/>
          </p:nvSpPr>
          <p:spPr>
            <a:xfrm>
              <a:off x="2856197" y="4530829"/>
              <a:ext cx="117032" cy="117032"/>
            </a:xfrm>
            <a:custGeom>
              <a:avLst/>
              <a:gdLst/>
              <a:ahLst/>
              <a:cxnLst/>
              <a:rect l="l" t="t" r="r" b="b"/>
              <a:pathLst>
                <a:path w="6852" h="6852" extrusionOk="0">
                  <a:moveTo>
                    <a:pt x="3426" y="1"/>
                  </a:moveTo>
                  <a:cubicBezTo>
                    <a:pt x="1536" y="1"/>
                    <a:pt x="1" y="1530"/>
                    <a:pt x="1" y="3426"/>
                  </a:cubicBezTo>
                  <a:cubicBezTo>
                    <a:pt x="1" y="5316"/>
                    <a:pt x="1536" y="6852"/>
                    <a:pt x="3426" y="6852"/>
                  </a:cubicBezTo>
                  <a:cubicBezTo>
                    <a:pt x="5322" y="6852"/>
                    <a:pt x="6852" y="5316"/>
                    <a:pt x="6852" y="3426"/>
                  </a:cubicBezTo>
                  <a:cubicBezTo>
                    <a:pt x="6852" y="1530"/>
                    <a:pt x="5322" y="1"/>
                    <a:pt x="3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639;p40">
              <a:extLst>
                <a:ext uri="{FF2B5EF4-FFF2-40B4-BE49-F238E27FC236}">
                  <a16:creationId xmlns:a16="http://schemas.microsoft.com/office/drawing/2014/main" id="{AC2E32EA-15D9-4748-AC05-A1B1287C3E88}"/>
                </a:ext>
              </a:extLst>
            </p:cNvPr>
            <p:cNvSpPr/>
            <p:nvPr/>
          </p:nvSpPr>
          <p:spPr>
            <a:xfrm>
              <a:off x="2590777" y="4589348"/>
              <a:ext cx="124804" cy="118757"/>
            </a:xfrm>
            <a:custGeom>
              <a:avLst/>
              <a:gdLst/>
              <a:ahLst/>
              <a:cxnLst/>
              <a:rect l="l" t="t" r="r" b="b"/>
              <a:pathLst>
                <a:path w="7307" h="6953" extrusionOk="0">
                  <a:moveTo>
                    <a:pt x="3650" y="0"/>
                  </a:moveTo>
                  <a:cubicBezTo>
                    <a:pt x="1636" y="0"/>
                    <a:pt x="0" y="1554"/>
                    <a:pt x="0" y="3473"/>
                  </a:cubicBezTo>
                  <a:cubicBezTo>
                    <a:pt x="0" y="5399"/>
                    <a:pt x="1636" y="6952"/>
                    <a:pt x="3650" y="6952"/>
                  </a:cubicBezTo>
                  <a:cubicBezTo>
                    <a:pt x="5670" y="6952"/>
                    <a:pt x="7306" y="5399"/>
                    <a:pt x="7306" y="3473"/>
                  </a:cubicBezTo>
                  <a:cubicBezTo>
                    <a:pt x="7306" y="1554"/>
                    <a:pt x="5670" y="0"/>
                    <a:pt x="3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640;p40">
              <a:extLst>
                <a:ext uri="{FF2B5EF4-FFF2-40B4-BE49-F238E27FC236}">
                  <a16:creationId xmlns:a16="http://schemas.microsoft.com/office/drawing/2014/main" id="{EBA8722A-9E23-4104-9DF5-F41C84178362}"/>
                </a:ext>
              </a:extLst>
            </p:cNvPr>
            <p:cNvSpPr/>
            <p:nvPr/>
          </p:nvSpPr>
          <p:spPr>
            <a:xfrm>
              <a:off x="2494424" y="4355391"/>
              <a:ext cx="385786" cy="334631"/>
            </a:xfrm>
            <a:custGeom>
              <a:avLst/>
              <a:gdLst/>
              <a:ahLst/>
              <a:cxnLst/>
              <a:rect l="l" t="t" r="r" b="b"/>
              <a:pathLst>
                <a:path w="22587" h="19592" extrusionOk="0">
                  <a:moveTo>
                    <a:pt x="21984" y="1"/>
                  </a:moveTo>
                  <a:cubicBezTo>
                    <a:pt x="20531" y="48"/>
                    <a:pt x="17412" y="219"/>
                    <a:pt x="15605" y="822"/>
                  </a:cubicBezTo>
                  <a:cubicBezTo>
                    <a:pt x="12593" y="1820"/>
                    <a:pt x="9888" y="3444"/>
                    <a:pt x="7573" y="5641"/>
                  </a:cubicBezTo>
                  <a:cubicBezTo>
                    <a:pt x="5724" y="7401"/>
                    <a:pt x="4111" y="9527"/>
                    <a:pt x="2788" y="11967"/>
                  </a:cubicBezTo>
                  <a:cubicBezTo>
                    <a:pt x="1070" y="15121"/>
                    <a:pt x="284" y="17997"/>
                    <a:pt x="1" y="19208"/>
                  </a:cubicBezTo>
                  <a:cubicBezTo>
                    <a:pt x="101" y="19338"/>
                    <a:pt x="213" y="19468"/>
                    <a:pt x="331" y="19592"/>
                  </a:cubicBezTo>
                  <a:cubicBezTo>
                    <a:pt x="532" y="18647"/>
                    <a:pt x="1288" y="15576"/>
                    <a:pt x="3143" y="12162"/>
                  </a:cubicBezTo>
                  <a:cubicBezTo>
                    <a:pt x="5192" y="8393"/>
                    <a:pt x="9043" y="3432"/>
                    <a:pt x="15729" y="1205"/>
                  </a:cubicBezTo>
                  <a:cubicBezTo>
                    <a:pt x="17779" y="526"/>
                    <a:pt x="21700" y="414"/>
                    <a:pt x="22586" y="396"/>
                  </a:cubicBezTo>
                  <a:cubicBezTo>
                    <a:pt x="22480" y="320"/>
                    <a:pt x="22374" y="249"/>
                    <a:pt x="22279" y="190"/>
                  </a:cubicBezTo>
                  <a:cubicBezTo>
                    <a:pt x="22191" y="131"/>
                    <a:pt x="22090" y="66"/>
                    <a:pt x="2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641;p40">
              <a:extLst>
                <a:ext uri="{FF2B5EF4-FFF2-40B4-BE49-F238E27FC236}">
                  <a16:creationId xmlns:a16="http://schemas.microsoft.com/office/drawing/2014/main" id="{81BC2D9C-5BAC-4134-AD50-4103577C6A29}"/>
                </a:ext>
              </a:extLst>
            </p:cNvPr>
            <p:cNvSpPr/>
            <p:nvPr/>
          </p:nvSpPr>
          <p:spPr>
            <a:xfrm>
              <a:off x="3029517" y="4422177"/>
              <a:ext cx="89004" cy="16311"/>
            </a:xfrm>
            <a:custGeom>
              <a:avLst/>
              <a:gdLst/>
              <a:ahLst/>
              <a:cxnLst/>
              <a:rect l="l" t="t" r="r" b="b"/>
              <a:pathLst>
                <a:path w="5211" h="955" extrusionOk="0">
                  <a:moveTo>
                    <a:pt x="2598" y="1"/>
                  </a:moveTo>
                  <a:cubicBezTo>
                    <a:pt x="2378" y="1"/>
                    <a:pt x="2156" y="13"/>
                    <a:pt x="1938" y="36"/>
                  </a:cubicBezTo>
                  <a:cubicBezTo>
                    <a:pt x="1282" y="113"/>
                    <a:pt x="650" y="296"/>
                    <a:pt x="148" y="591"/>
                  </a:cubicBezTo>
                  <a:cubicBezTo>
                    <a:pt x="1" y="674"/>
                    <a:pt x="7" y="810"/>
                    <a:pt x="148" y="892"/>
                  </a:cubicBezTo>
                  <a:cubicBezTo>
                    <a:pt x="219" y="934"/>
                    <a:pt x="314" y="954"/>
                    <a:pt x="408" y="954"/>
                  </a:cubicBezTo>
                  <a:cubicBezTo>
                    <a:pt x="503" y="954"/>
                    <a:pt x="597" y="934"/>
                    <a:pt x="668" y="892"/>
                  </a:cubicBezTo>
                  <a:cubicBezTo>
                    <a:pt x="934" y="739"/>
                    <a:pt x="1241" y="621"/>
                    <a:pt x="1572" y="544"/>
                  </a:cubicBezTo>
                  <a:cubicBezTo>
                    <a:pt x="1902" y="465"/>
                    <a:pt x="2254" y="426"/>
                    <a:pt x="2606" y="426"/>
                  </a:cubicBezTo>
                  <a:cubicBezTo>
                    <a:pt x="2782" y="426"/>
                    <a:pt x="2958" y="436"/>
                    <a:pt x="3131" y="455"/>
                  </a:cubicBezTo>
                  <a:cubicBezTo>
                    <a:pt x="3651" y="514"/>
                    <a:pt x="4147" y="656"/>
                    <a:pt x="4549" y="892"/>
                  </a:cubicBezTo>
                  <a:cubicBezTo>
                    <a:pt x="4622" y="934"/>
                    <a:pt x="4717" y="954"/>
                    <a:pt x="4811" y="954"/>
                  </a:cubicBezTo>
                  <a:cubicBezTo>
                    <a:pt x="4904" y="954"/>
                    <a:pt x="4997" y="934"/>
                    <a:pt x="5068" y="892"/>
                  </a:cubicBezTo>
                  <a:cubicBezTo>
                    <a:pt x="5210" y="810"/>
                    <a:pt x="5210" y="674"/>
                    <a:pt x="5068" y="591"/>
                  </a:cubicBezTo>
                  <a:cubicBezTo>
                    <a:pt x="4726" y="396"/>
                    <a:pt x="4330" y="249"/>
                    <a:pt x="3911" y="148"/>
                  </a:cubicBezTo>
                  <a:cubicBezTo>
                    <a:pt x="3491" y="49"/>
                    <a:pt x="3046" y="1"/>
                    <a:pt x="2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642;p40">
              <a:extLst>
                <a:ext uri="{FF2B5EF4-FFF2-40B4-BE49-F238E27FC236}">
                  <a16:creationId xmlns:a16="http://schemas.microsoft.com/office/drawing/2014/main" id="{34A437AD-AAA4-4DE8-81B2-26AB2149ADB8}"/>
                </a:ext>
              </a:extLst>
            </p:cNvPr>
            <p:cNvSpPr/>
            <p:nvPr/>
          </p:nvSpPr>
          <p:spPr>
            <a:xfrm>
              <a:off x="3001367" y="4371481"/>
              <a:ext cx="29890" cy="50864"/>
            </a:xfrm>
            <a:custGeom>
              <a:avLst/>
              <a:gdLst/>
              <a:ahLst/>
              <a:cxnLst/>
              <a:rect l="l" t="t" r="r" b="b"/>
              <a:pathLst>
                <a:path w="1750" h="2978" extrusionOk="0">
                  <a:moveTo>
                    <a:pt x="400" y="1"/>
                  </a:moveTo>
                  <a:cubicBezTo>
                    <a:pt x="306" y="1"/>
                    <a:pt x="213" y="21"/>
                    <a:pt x="143" y="63"/>
                  </a:cubicBezTo>
                  <a:cubicBezTo>
                    <a:pt x="1" y="145"/>
                    <a:pt x="1" y="281"/>
                    <a:pt x="143" y="364"/>
                  </a:cubicBezTo>
                  <a:cubicBezTo>
                    <a:pt x="414" y="517"/>
                    <a:pt x="615" y="701"/>
                    <a:pt x="751" y="890"/>
                  </a:cubicBezTo>
                  <a:cubicBezTo>
                    <a:pt x="952" y="1179"/>
                    <a:pt x="1005" y="1492"/>
                    <a:pt x="904" y="1793"/>
                  </a:cubicBezTo>
                  <a:cubicBezTo>
                    <a:pt x="804" y="2094"/>
                    <a:pt x="556" y="2378"/>
                    <a:pt x="154" y="2614"/>
                  </a:cubicBezTo>
                  <a:cubicBezTo>
                    <a:pt x="13" y="2697"/>
                    <a:pt x="13" y="2833"/>
                    <a:pt x="160" y="2915"/>
                  </a:cubicBezTo>
                  <a:cubicBezTo>
                    <a:pt x="231" y="2957"/>
                    <a:pt x="324" y="2977"/>
                    <a:pt x="417" y="2977"/>
                  </a:cubicBezTo>
                  <a:cubicBezTo>
                    <a:pt x="510" y="2977"/>
                    <a:pt x="603" y="2957"/>
                    <a:pt x="674" y="2915"/>
                  </a:cubicBezTo>
                  <a:cubicBezTo>
                    <a:pt x="1017" y="2715"/>
                    <a:pt x="1271" y="2490"/>
                    <a:pt x="1436" y="2248"/>
                  </a:cubicBezTo>
                  <a:cubicBezTo>
                    <a:pt x="1690" y="1882"/>
                    <a:pt x="1749" y="1486"/>
                    <a:pt x="1625" y="1102"/>
                  </a:cubicBezTo>
                  <a:cubicBezTo>
                    <a:pt x="1495" y="724"/>
                    <a:pt x="1170" y="358"/>
                    <a:pt x="662" y="63"/>
                  </a:cubicBezTo>
                  <a:cubicBezTo>
                    <a:pt x="588" y="21"/>
                    <a:pt x="49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2741;p41">
            <a:extLst>
              <a:ext uri="{FF2B5EF4-FFF2-40B4-BE49-F238E27FC236}">
                <a16:creationId xmlns:a16="http://schemas.microsoft.com/office/drawing/2014/main" id="{0A94EEF1-F0F7-4DD0-B14E-1A14F0267D60}"/>
              </a:ext>
            </a:extLst>
          </p:cNvPr>
          <p:cNvGrpSpPr/>
          <p:nvPr/>
        </p:nvGrpSpPr>
        <p:grpSpPr>
          <a:xfrm flipH="1">
            <a:off x="120034" y="1952573"/>
            <a:ext cx="509569" cy="306732"/>
            <a:chOff x="5028350" y="1751100"/>
            <a:chExt cx="1007650" cy="606550"/>
          </a:xfrm>
        </p:grpSpPr>
        <p:sp>
          <p:nvSpPr>
            <p:cNvPr id="80" name="Google Shape;2742;p41">
              <a:extLst>
                <a:ext uri="{FF2B5EF4-FFF2-40B4-BE49-F238E27FC236}">
                  <a16:creationId xmlns:a16="http://schemas.microsoft.com/office/drawing/2014/main" id="{C0CA9921-E0E6-4A6D-A19A-226E0BC2B8FB}"/>
                </a:ext>
              </a:extLst>
            </p:cNvPr>
            <p:cNvSpPr/>
            <p:nvPr/>
          </p:nvSpPr>
          <p:spPr>
            <a:xfrm>
              <a:off x="5038525" y="1751100"/>
              <a:ext cx="480950" cy="318825"/>
            </a:xfrm>
            <a:custGeom>
              <a:avLst/>
              <a:gdLst/>
              <a:ahLst/>
              <a:cxnLst/>
              <a:rect l="l" t="t" r="r" b="b"/>
              <a:pathLst>
                <a:path w="19238" h="12753" extrusionOk="0">
                  <a:moveTo>
                    <a:pt x="7435" y="0"/>
                  </a:moveTo>
                  <a:cubicBezTo>
                    <a:pt x="7305" y="0"/>
                    <a:pt x="7192" y="18"/>
                    <a:pt x="7098" y="55"/>
                  </a:cubicBezTo>
                  <a:cubicBezTo>
                    <a:pt x="6755" y="183"/>
                    <a:pt x="6595" y="440"/>
                    <a:pt x="6595" y="794"/>
                  </a:cubicBezTo>
                  <a:lnTo>
                    <a:pt x="6595" y="2132"/>
                  </a:lnTo>
                  <a:cubicBezTo>
                    <a:pt x="6595" y="2860"/>
                    <a:pt x="7312" y="3984"/>
                    <a:pt x="8618" y="5119"/>
                  </a:cubicBezTo>
                  <a:cubicBezTo>
                    <a:pt x="9196" y="5632"/>
                    <a:pt x="9871" y="6178"/>
                    <a:pt x="10577" y="6735"/>
                  </a:cubicBezTo>
                  <a:cubicBezTo>
                    <a:pt x="10406" y="6649"/>
                    <a:pt x="10224" y="6574"/>
                    <a:pt x="10042" y="6489"/>
                  </a:cubicBezTo>
                  <a:cubicBezTo>
                    <a:pt x="6163" y="4741"/>
                    <a:pt x="2462" y="3595"/>
                    <a:pt x="889" y="3595"/>
                  </a:cubicBezTo>
                  <a:cubicBezTo>
                    <a:pt x="573" y="3595"/>
                    <a:pt x="343" y="3641"/>
                    <a:pt x="215" y="3738"/>
                  </a:cubicBezTo>
                  <a:cubicBezTo>
                    <a:pt x="65" y="3855"/>
                    <a:pt x="1" y="4005"/>
                    <a:pt x="11" y="4176"/>
                  </a:cubicBezTo>
                  <a:lnTo>
                    <a:pt x="11" y="5472"/>
                  </a:lnTo>
                  <a:cubicBezTo>
                    <a:pt x="1" y="5996"/>
                    <a:pt x="814" y="6778"/>
                    <a:pt x="2195" y="7570"/>
                  </a:cubicBezTo>
                  <a:cubicBezTo>
                    <a:pt x="2634" y="7827"/>
                    <a:pt x="3137" y="8084"/>
                    <a:pt x="3694" y="8341"/>
                  </a:cubicBezTo>
                  <a:cubicBezTo>
                    <a:pt x="7921" y="10250"/>
                    <a:pt x="14879" y="12753"/>
                    <a:pt x="16678" y="12753"/>
                  </a:cubicBezTo>
                  <a:cubicBezTo>
                    <a:pt x="16857" y="12753"/>
                    <a:pt x="16984" y="12728"/>
                    <a:pt x="17054" y="12676"/>
                  </a:cubicBezTo>
                  <a:cubicBezTo>
                    <a:pt x="17139" y="12623"/>
                    <a:pt x="17171" y="12548"/>
                    <a:pt x="17171" y="12451"/>
                  </a:cubicBezTo>
                  <a:lnTo>
                    <a:pt x="17182" y="11167"/>
                  </a:lnTo>
                  <a:cubicBezTo>
                    <a:pt x="17861" y="11519"/>
                    <a:pt x="18402" y="11720"/>
                    <a:pt x="18727" y="11720"/>
                  </a:cubicBezTo>
                  <a:cubicBezTo>
                    <a:pt x="18797" y="11720"/>
                    <a:pt x="18856" y="11710"/>
                    <a:pt x="18906" y="11691"/>
                  </a:cubicBezTo>
                  <a:cubicBezTo>
                    <a:pt x="19109" y="11616"/>
                    <a:pt x="19216" y="11456"/>
                    <a:pt x="19216" y="11220"/>
                  </a:cubicBezTo>
                  <a:lnTo>
                    <a:pt x="19216" y="9893"/>
                  </a:lnTo>
                  <a:cubicBezTo>
                    <a:pt x="19238" y="8940"/>
                    <a:pt x="17557" y="6767"/>
                    <a:pt x="14913" y="4465"/>
                  </a:cubicBezTo>
                  <a:cubicBezTo>
                    <a:pt x="13339" y="3095"/>
                    <a:pt x="11712" y="1928"/>
                    <a:pt x="10331" y="1126"/>
                  </a:cubicBezTo>
                  <a:cubicBezTo>
                    <a:pt x="9098" y="416"/>
                    <a:pt x="8064" y="0"/>
                    <a:pt x="7435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43;p41">
              <a:extLst>
                <a:ext uri="{FF2B5EF4-FFF2-40B4-BE49-F238E27FC236}">
                  <a16:creationId xmlns:a16="http://schemas.microsoft.com/office/drawing/2014/main" id="{DB68CA4E-19B6-4736-82BB-A42180C68A32}"/>
                </a:ext>
              </a:extLst>
            </p:cNvPr>
            <p:cNvSpPr/>
            <p:nvPr/>
          </p:nvSpPr>
          <p:spPr>
            <a:xfrm>
              <a:off x="5203375" y="1770650"/>
              <a:ext cx="315575" cy="273500"/>
            </a:xfrm>
            <a:custGeom>
              <a:avLst/>
              <a:gdLst/>
              <a:ahLst/>
              <a:cxnLst/>
              <a:rect l="l" t="t" r="r" b="b"/>
              <a:pathLst>
                <a:path w="12623" h="10940" extrusionOk="0">
                  <a:moveTo>
                    <a:pt x="1" y="1"/>
                  </a:moveTo>
                  <a:lnTo>
                    <a:pt x="1" y="1350"/>
                  </a:lnTo>
                  <a:cubicBezTo>
                    <a:pt x="1" y="2078"/>
                    <a:pt x="718" y="3202"/>
                    <a:pt x="2024" y="4337"/>
                  </a:cubicBezTo>
                  <a:cubicBezTo>
                    <a:pt x="4144" y="6188"/>
                    <a:pt x="7419" y="8586"/>
                    <a:pt x="9732" y="9925"/>
                  </a:cubicBezTo>
                  <a:cubicBezTo>
                    <a:pt x="10804" y="10544"/>
                    <a:pt x="11677" y="10940"/>
                    <a:pt x="12129" y="10940"/>
                  </a:cubicBezTo>
                  <a:cubicBezTo>
                    <a:pt x="12201" y="10940"/>
                    <a:pt x="12262" y="10930"/>
                    <a:pt x="12312" y="10909"/>
                  </a:cubicBezTo>
                  <a:cubicBezTo>
                    <a:pt x="12515" y="10834"/>
                    <a:pt x="12611" y="10674"/>
                    <a:pt x="12622" y="10438"/>
                  </a:cubicBezTo>
                  <a:lnTo>
                    <a:pt x="12622" y="9100"/>
                  </a:lnTo>
                  <a:cubicBezTo>
                    <a:pt x="12622" y="9325"/>
                    <a:pt x="12526" y="9486"/>
                    <a:pt x="12322" y="9571"/>
                  </a:cubicBezTo>
                  <a:cubicBezTo>
                    <a:pt x="12274" y="9589"/>
                    <a:pt x="12216" y="9598"/>
                    <a:pt x="12149" y="9598"/>
                  </a:cubicBezTo>
                  <a:cubicBezTo>
                    <a:pt x="11695" y="9598"/>
                    <a:pt x="10824" y="9201"/>
                    <a:pt x="9742" y="8576"/>
                  </a:cubicBezTo>
                  <a:cubicBezTo>
                    <a:pt x="7419" y="7238"/>
                    <a:pt x="4144" y="4840"/>
                    <a:pt x="2024" y="2988"/>
                  </a:cubicBezTo>
                  <a:cubicBezTo>
                    <a:pt x="718" y="1853"/>
                    <a:pt x="1" y="7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44;p41">
              <a:extLst>
                <a:ext uri="{FF2B5EF4-FFF2-40B4-BE49-F238E27FC236}">
                  <a16:creationId xmlns:a16="http://schemas.microsoft.com/office/drawing/2014/main" id="{B2752DE5-4BB4-4C4A-8FDB-880F821B747F}"/>
                </a:ext>
              </a:extLst>
            </p:cNvPr>
            <p:cNvSpPr/>
            <p:nvPr/>
          </p:nvSpPr>
          <p:spPr>
            <a:xfrm>
              <a:off x="5189725" y="1751100"/>
              <a:ext cx="347950" cy="259500"/>
            </a:xfrm>
            <a:custGeom>
              <a:avLst/>
              <a:gdLst/>
              <a:ahLst/>
              <a:cxnLst/>
              <a:rect l="l" t="t" r="r" b="b"/>
              <a:pathLst>
                <a:path w="13918" h="10380" extrusionOk="0">
                  <a:moveTo>
                    <a:pt x="1387" y="0"/>
                  </a:moveTo>
                  <a:cubicBezTo>
                    <a:pt x="1257" y="0"/>
                    <a:pt x="1144" y="18"/>
                    <a:pt x="1050" y="55"/>
                  </a:cubicBezTo>
                  <a:cubicBezTo>
                    <a:pt x="1" y="451"/>
                    <a:pt x="643" y="2089"/>
                    <a:pt x="2570" y="3770"/>
                  </a:cubicBezTo>
                  <a:cubicBezTo>
                    <a:pt x="4690" y="5622"/>
                    <a:pt x="7965" y="8020"/>
                    <a:pt x="10288" y="9358"/>
                  </a:cubicBezTo>
                  <a:cubicBezTo>
                    <a:pt x="11370" y="9983"/>
                    <a:pt x="12241" y="10380"/>
                    <a:pt x="12695" y="10380"/>
                  </a:cubicBezTo>
                  <a:cubicBezTo>
                    <a:pt x="12762" y="10380"/>
                    <a:pt x="12820" y="10371"/>
                    <a:pt x="12868" y="10353"/>
                  </a:cubicBezTo>
                  <a:cubicBezTo>
                    <a:pt x="13917" y="9946"/>
                    <a:pt x="12130" y="7313"/>
                    <a:pt x="8865" y="4465"/>
                  </a:cubicBezTo>
                  <a:cubicBezTo>
                    <a:pt x="7291" y="3095"/>
                    <a:pt x="5664" y="1928"/>
                    <a:pt x="4283" y="1126"/>
                  </a:cubicBezTo>
                  <a:cubicBezTo>
                    <a:pt x="3050" y="416"/>
                    <a:pt x="2016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45;p41">
              <a:extLst>
                <a:ext uri="{FF2B5EF4-FFF2-40B4-BE49-F238E27FC236}">
                  <a16:creationId xmlns:a16="http://schemas.microsoft.com/office/drawing/2014/main" id="{21865390-73C2-422F-B656-1CA52A559B21}"/>
                </a:ext>
              </a:extLst>
            </p:cNvPr>
            <p:cNvSpPr/>
            <p:nvPr/>
          </p:nvSpPr>
          <p:spPr>
            <a:xfrm>
              <a:off x="5038525" y="1854150"/>
              <a:ext cx="429575" cy="215775"/>
            </a:xfrm>
            <a:custGeom>
              <a:avLst/>
              <a:gdLst/>
              <a:ahLst/>
              <a:cxnLst/>
              <a:rect l="l" t="t" r="r" b="b"/>
              <a:pathLst>
                <a:path w="17183" h="8631" extrusionOk="0">
                  <a:moveTo>
                    <a:pt x="17182" y="6981"/>
                  </a:moveTo>
                  <a:lnTo>
                    <a:pt x="17182" y="6986"/>
                  </a:lnTo>
                  <a:lnTo>
                    <a:pt x="17182" y="6986"/>
                  </a:lnTo>
                  <a:cubicBezTo>
                    <a:pt x="17182" y="6984"/>
                    <a:pt x="17182" y="6982"/>
                    <a:pt x="17182" y="6981"/>
                  </a:cubicBezTo>
                  <a:close/>
                  <a:moveTo>
                    <a:pt x="11" y="1"/>
                  </a:moveTo>
                  <a:lnTo>
                    <a:pt x="11" y="1350"/>
                  </a:lnTo>
                  <a:cubicBezTo>
                    <a:pt x="1" y="1874"/>
                    <a:pt x="814" y="2656"/>
                    <a:pt x="2195" y="3448"/>
                  </a:cubicBezTo>
                  <a:cubicBezTo>
                    <a:pt x="2634" y="3705"/>
                    <a:pt x="3137" y="3962"/>
                    <a:pt x="3694" y="4219"/>
                  </a:cubicBezTo>
                  <a:cubicBezTo>
                    <a:pt x="7921" y="6128"/>
                    <a:pt x="14879" y="8631"/>
                    <a:pt x="16678" y="8631"/>
                  </a:cubicBezTo>
                  <a:cubicBezTo>
                    <a:pt x="16857" y="8631"/>
                    <a:pt x="16984" y="8606"/>
                    <a:pt x="17054" y="8554"/>
                  </a:cubicBezTo>
                  <a:cubicBezTo>
                    <a:pt x="17139" y="8501"/>
                    <a:pt x="17171" y="8426"/>
                    <a:pt x="17171" y="8329"/>
                  </a:cubicBezTo>
                  <a:lnTo>
                    <a:pt x="17182" y="6986"/>
                  </a:lnTo>
                  <a:lnTo>
                    <a:pt x="17182" y="6986"/>
                  </a:lnTo>
                  <a:cubicBezTo>
                    <a:pt x="17181" y="7080"/>
                    <a:pt x="17138" y="7153"/>
                    <a:pt x="17064" y="7205"/>
                  </a:cubicBezTo>
                  <a:cubicBezTo>
                    <a:pt x="16993" y="7259"/>
                    <a:pt x="16862" y="7284"/>
                    <a:pt x="16680" y="7284"/>
                  </a:cubicBezTo>
                  <a:cubicBezTo>
                    <a:pt x="14862" y="7284"/>
                    <a:pt x="7926" y="4777"/>
                    <a:pt x="3694" y="2870"/>
                  </a:cubicBezTo>
                  <a:cubicBezTo>
                    <a:pt x="3137" y="2624"/>
                    <a:pt x="2645" y="2367"/>
                    <a:pt x="2195" y="2110"/>
                  </a:cubicBezTo>
                  <a:cubicBezTo>
                    <a:pt x="825" y="1318"/>
                    <a:pt x="11" y="52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46;p41">
              <a:extLst>
                <a:ext uri="{FF2B5EF4-FFF2-40B4-BE49-F238E27FC236}">
                  <a16:creationId xmlns:a16="http://schemas.microsoft.com/office/drawing/2014/main" id="{2E041DF2-EDFB-4919-986A-6AB4B55194DB}"/>
                </a:ext>
              </a:extLst>
            </p:cNvPr>
            <p:cNvSpPr/>
            <p:nvPr/>
          </p:nvSpPr>
          <p:spPr>
            <a:xfrm>
              <a:off x="5028350" y="1840950"/>
              <a:ext cx="449650" cy="195325"/>
            </a:xfrm>
            <a:custGeom>
              <a:avLst/>
              <a:gdLst/>
              <a:ahLst/>
              <a:cxnLst/>
              <a:rect l="l" t="t" r="r" b="b"/>
              <a:pathLst>
                <a:path w="17986" h="7813" extrusionOk="0">
                  <a:moveTo>
                    <a:pt x="1296" y="1"/>
                  </a:moveTo>
                  <a:cubicBezTo>
                    <a:pt x="980" y="1"/>
                    <a:pt x="750" y="47"/>
                    <a:pt x="622" y="144"/>
                  </a:cubicBezTo>
                  <a:cubicBezTo>
                    <a:pt x="1" y="604"/>
                    <a:pt x="846" y="1621"/>
                    <a:pt x="2602" y="2638"/>
                  </a:cubicBezTo>
                  <a:cubicBezTo>
                    <a:pt x="3052" y="2895"/>
                    <a:pt x="3544" y="3152"/>
                    <a:pt x="4101" y="3398"/>
                  </a:cubicBezTo>
                  <a:cubicBezTo>
                    <a:pt x="8333" y="5305"/>
                    <a:pt x="15269" y="7812"/>
                    <a:pt x="17087" y="7812"/>
                  </a:cubicBezTo>
                  <a:cubicBezTo>
                    <a:pt x="17269" y="7812"/>
                    <a:pt x="17400" y="7787"/>
                    <a:pt x="17471" y="7733"/>
                  </a:cubicBezTo>
                  <a:cubicBezTo>
                    <a:pt x="17985" y="7348"/>
                    <a:pt x="16743" y="6245"/>
                    <a:pt x="14453" y="4918"/>
                  </a:cubicBezTo>
                  <a:cubicBezTo>
                    <a:pt x="13339" y="4276"/>
                    <a:pt x="11969" y="3580"/>
                    <a:pt x="10449" y="2895"/>
                  </a:cubicBezTo>
                  <a:cubicBezTo>
                    <a:pt x="6570" y="1147"/>
                    <a:pt x="2869" y="1"/>
                    <a:pt x="1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47;p41">
              <a:extLst>
                <a:ext uri="{FF2B5EF4-FFF2-40B4-BE49-F238E27FC236}">
                  <a16:creationId xmlns:a16="http://schemas.microsoft.com/office/drawing/2014/main" id="{A6618AF2-FF5B-4EF3-B2B8-D8079596F1D5}"/>
                </a:ext>
              </a:extLst>
            </p:cNvPr>
            <p:cNvSpPr/>
            <p:nvPr/>
          </p:nvSpPr>
          <p:spPr>
            <a:xfrm>
              <a:off x="5591450" y="1897250"/>
              <a:ext cx="77100" cy="76825"/>
            </a:xfrm>
            <a:custGeom>
              <a:avLst/>
              <a:gdLst/>
              <a:ahLst/>
              <a:cxnLst/>
              <a:rect l="l" t="t" r="r" b="b"/>
              <a:pathLst>
                <a:path w="3084" h="3073" extrusionOk="0">
                  <a:moveTo>
                    <a:pt x="1542" y="0"/>
                  </a:moveTo>
                  <a:cubicBezTo>
                    <a:pt x="696" y="0"/>
                    <a:pt x="0" y="686"/>
                    <a:pt x="0" y="1542"/>
                  </a:cubicBezTo>
                  <a:cubicBezTo>
                    <a:pt x="0" y="2388"/>
                    <a:pt x="696" y="3073"/>
                    <a:pt x="1542" y="3073"/>
                  </a:cubicBezTo>
                  <a:cubicBezTo>
                    <a:pt x="2398" y="3073"/>
                    <a:pt x="3083" y="2388"/>
                    <a:pt x="3083" y="1542"/>
                  </a:cubicBezTo>
                  <a:cubicBezTo>
                    <a:pt x="3083" y="686"/>
                    <a:pt x="2398" y="0"/>
                    <a:pt x="1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48;p41">
              <a:extLst>
                <a:ext uri="{FF2B5EF4-FFF2-40B4-BE49-F238E27FC236}">
                  <a16:creationId xmlns:a16="http://schemas.microsoft.com/office/drawing/2014/main" id="{F1C63AF4-C729-41BE-95BB-3F8B41F959EB}"/>
                </a:ext>
              </a:extLst>
            </p:cNvPr>
            <p:cNvSpPr/>
            <p:nvPr/>
          </p:nvSpPr>
          <p:spPr>
            <a:xfrm>
              <a:off x="5180375" y="1927900"/>
              <a:ext cx="531250" cy="336625"/>
            </a:xfrm>
            <a:custGeom>
              <a:avLst/>
              <a:gdLst/>
              <a:ahLst/>
              <a:cxnLst/>
              <a:rect l="l" t="t" r="r" b="b"/>
              <a:pathLst>
                <a:path w="21250" h="13465" extrusionOk="0">
                  <a:moveTo>
                    <a:pt x="18860" y="1"/>
                  </a:moveTo>
                  <a:cubicBezTo>
                    <a:pt x="18804" y="1"/>
                    <a:pt x="18744" y="2"/>
                    <a:pt x="18681" y="6"/>
                  </a:cubicBezTo>
                  <a:cubicBezTo>
                    <a:pt x="18284" y="16"/>
                    <a:pt x="17974" y="113"/>
                    <a:pt x="17856" y="155"/>
                  </a:cubicBezTo>
                  <a:cubicBezTo>
                    <a:pt x="17771" y="177"/>
                    <a:pt x="17653" y="220"/>
                    <a:pt x="17567" y="262"/>
                  </a:cubicBezTo>
                  <a:cubicBezTo>
                    <a:pt x="17439" y="316"/>
                    <a:pt x="17267" y="402"/>
                    <a:pt x="17139" y="466"/>
                  </a:cubicBezTo>
                  <a:cubicBezTo>
                    <a:pt x="15747" y="1279"/>
                    <a:pt x="16454" y="1419"/>
                    <a:pt x="15608" y="2157"/>
                  </a:cubicBezTo>
                  <a:cubicBezTo>
                    <a:pt x="15565" y="2152"/>
                    <a:pt x="15501" y="2149"/>
                    <a:pt x="15426" y="2149"/>
                  </a:cubicBezTo>
                  <a:cubicBezTo>
                    <a:pt x="15351" y="2149"/>
                    <a:pt x="15266" y="2152"/>
                    <a:pt x="15180" y="2157"/>
                  </a:cubicBezTo>
                  <a:cubicBezTo>
                    <a:pt x="15084" y="2168"/>
                    <a:pt x="14923" y="2179"/>
                    <a:pt x="14698" y="2211"/>
                  </a:cubicBezTo>
                  <a:cubicBezTo>
                    <a:pt x="14570" y="2232"/>
                    <a:pt x="14356" y="2275"/>
                    <a:pt x="14195" y="2329"/>
                  </a:cubicBezTo>
                  <a:cubicBezTo>
                    <a:pt x="13938" y="2393"/>
                    <a:pt x="13167" y="2607"/>
                    <a:pt x="12225" y="3228"/>
                  </a:cubicBezTo>
                  <a:cubicBezTo>
                    <a:pt x="12108" y="3303"/>
                    <a:pt x="11936" y="3431"/>
                    <a:pt x="11840" y="3517"/>
                  </a:cubicBezTo>
                  <a:cubicBezTo>
                    <a:pt x="11669" y="3645"/>
                    <a:pt x="11605" y="3709"/>
                    <a:pt x="11412" y="3891"/>
                  </a:cubicBezTo>
                  <a:cubicBezTo>
                    <a:pt x="11380" y="3924"/>
                    <a:pt x="11251" y="4041"/>
                    <a:pt x="11101" y="4223"/>
                  </a:cubicBezTo>
                  <a:cubicBezTo>
                    <a:pt x="11016" y="4320"/>
                    <a:pt x="10919" y="4459"/>
                    <a:pt x="10855" y="4555"/>
                  </a:cubicBezTo>
                  <a:cubicBezTo>
                    <a:pt x="10802" y="4619"/>
                    <a:pt x="10748" y="4716"/>
                    <a:pt x="10705" y="4780"/>
                  </a:cubicBezTo>
                  <a:cubicBezTo>
                    <a:pt x="10673" y="4833"/>
                    <a:pt x="10630" y="4908"/>
                    <a:pt x="10609" y="4962"/>
                  </a:cubicBezTo>
                  <a:cubicBezTo>
                    <a:pt x="10566" y="5048"/>
                    <a:pt x="10513" y="5155"/>
                    <a:pt x="10480" y="5240"/>
                  </a:cubicBezTo>
                  <a:cubicBezTo>
                    <a:pt x="10438" y="5337"/>
                    <a:pt x="10395" y="5465"/>
                    <a:pt x="10363" y="5572"/>
                  </a:cubicBezTo>
                  <a:cubicBezTo>
                    <a:pt x="10363" y="5583"/>
                    <a:pt x="10363" y="5594"/>
                    <a:pt x="10352" y="5604"/>
                  </a:cubicBezTo>
                  <a:cubicBezTo>
                    <a:pt x="9956" y="5861"/>
                    <a:pt x="9303" y="6279"/>
                    <a:pt x="8896" y="6546"/>
                  </a:cubicBezTo>
                  <a:cubicBezTo>
                    <a:pt x="8457" y="6835"/>
                    <a:pt x="7644" y="7371"/>
                    <a:pt x="7076" y="7745"/>
                  </a:cubicBezTo>
                  <a:cubicBezTo>
                    <a:pt x="6327" y="8270"/>
                    <a:pt x="6145" y="8388"/>
                    <a:pt x="5438" y="8891"/>
                  </a:cubicBezTo>
                  <a:cubicBezTo>
                    <a:pt x="5203" y="9062"/>
                    <a:pt x="4732" y="9405"/>
                    <a:pt x="4475" y="9597"/>
                  </a:cubicBezTo>
                  <a:cubicBezTo>
                    <a:pt x="4346" y="9704"/>
                    <a:pt x="1456" y="11503"/>
                    <a:pt x="1167" y="11749"/>
                  </a:cubicBezTo>
                  <a:cubicBezTo>
                    <a:pt x="1007" y="11888"/>
                    <a:pt x="739" y="12124"/>
                    <a:pt x="482" y="12391"/>
                  </a:cubicBezTo>
                  <a:cubicBezTo>
                    <a:pt x="257" y="12627"/>
                    <a:pt x="150" y="12787"/>
                    <a:pt x="129" y="12841"/>
                  </a:cubicBezTo>
                  <a:cubicBezTo>
                    <a:pt x="64" y="12937"/>
                    <a:pt x="43" y="13001"/>
                    <a:pt x="32" y="13034"/>
                  </a:cubicBezTo>
                  <a:cubicBezTo>
                    <a:pt x="22" y="13044"/>
                    <a:pt x="22" y="13076"/>
                    <a:pt x="11" y="13087"/>
                  </a:cubicBezTo>
                  <a:cubicBezTo>
                    <a:pt x="11" y="13119"/>
                    <a:pt x="0" y="13151"/>
                    <a:pt x="0" y="13183"/>
                  </a:cubicBezTo>
                  <a:cubicBezTo>
                    <a:pt x="0" y="13237"/>
                    <a:pt x="22" y="13280"/>
                    <a:pt x="43" y="13323"/>
                  </a:cubicBezTo>
                  <a:cubicBezTo>
                    <a:pt x="86" y="13387"/>
                    <a:pt x="139" y="13408"/>
                    <a:pt x="161" y="13419"/>
                  </a:cubicBezTo>
                  <a:cubicBezTo>
                    <a:pt x="236" y="13451"/>
                    <a:pt x="289" y="13451"/>
                    <a:pt x="407" y="13462"/>
                  </a:cubicBezTo>
                  <a:cubicBezTo>
                    <a:pt x="426" y="13464"/>
                    <a:pt x="446" y="13465"/>
                    <a:pt x="465" y="13465"/>
                  </a:cubicBezTo>
                  <a:cubicBezTo>
                    <a:pt x="541" y="13465"/>
                    <a:pt x="617" y="13451"/>
                    <a:pt x="685" y="13451"/>
                  </a:cubicBezTo>
                  <a:cubicBezTo>
                    <a:pt x="846" y="13430"/>
                    <a:pt x="1049" y="13376"/>
                    <a:pt x="1210" y="13333"/>
                  </a:cubicBezTo>
                  <a:cubicBezTo>
                    <a:pt x="1328" y="13301"/>
                    <a:pt x="1488" y="13248"/>
                    <a:pt x="1606" y="13215"/>
                  </a:cubicBezTo>
                  <a:cubicBezTo>
                    <a:pt x="1842" y="13141"/>
                    <a:pt x="2216" y="13001"/>
                    <a:pt x="2484" y="12894"/>
                  </a:cubicBezTo>
                  <a:cubicBezTo>
                    <a:pt x="2655" y="12830"/>
                    <a:pt x="6049" y="10978"/>
                    <a:pt x="7719" y="10165"/>
                  </a:cubicBezTo>
                  <a:cubicBezTo>
                    <a:pt x="9078" y="9501"/>
                    <a:pt x="10331" y="8859"/>
                    <a:pt x="11808" y="8088"/>
                  </a:cubicBezTo>
                  <a:cubicBezTo>
                    <a:pt x="12022" y="8141"/>
                    <a:pt x="12033" y="8141"/>
                    <a:pt x="12268" y="8173"/>
                  </a:cubicBezTo>
                  <a:cubicBezTo>
                    <a:pt x="12370" y="8188"/>
                    <a:pt x="12495" y="8194"/>
                    <a:pt x="12617" y="8194"/>
                  </a:cubicBezTo>
                  <a:cubicBezTo>
                    <a:pt x="12765" y="8194"/>
                    <a:pt x="12908" y="8185"/>
                    <a:pt x="12996" y="8173"/>
                  </a:cubicBezTo>
                  <a:cubicBezTo>
                    <a:pt x="13114" y="8163"/>
                    <a:pt x="13285" y="8141"/>
                    <a:pt x="13403" y="8120"/>
                  </a:cubicBezTo>
                  <a:cubicBezTo>
                    <a:pt x="13638" y="8077"/>
                    <a:pt x="13820" y="8024"/>
                    <a:pt x="13831" y="8013"/>
                  </a:cubicBezTo>
                  <a:cubicBezTo>
                    <a:pt x="14077" y="7949"/>
                    <a:pt x="14152" y="7917"/>
                    <a:pt x="14356" y="7831"/>
                  </a:cubicBezTo>
                  <a:cubicBezTo>
                    <a:pt x="14473" y="7788"/>
                    <a:pt x="14666" y="7702"/>
                    <a:pt x="14795" y="7638"/>
                  </a:cubicBezTo>
                  <a:cubicBezTo>
                    <a:pt x="15169" y="7445"/>
                    <a:pt x="15512" y="7231"/>
                    <a:pt x="15694" y="7092"/>
                  </a:cubicBezTo>
                  <a:cubicBezTo>
                    <a:pt x="15801" y="7028"/>
                    <a:pt x="15961" y="6910"/>
                    <a:pt x="16154" y="6750"/>
                  </a:cubicBezTo>
                  <a:cubicBezTo>
                    <a:pt x="16347" y="6578"/>
                    <a:pt x="16465" y="6461"/>
                    <a:pt x="16561" y="6364"/>
                  </a:cubicBezTo>
                  <a:cubicBezTo>
                    <a:pt x="16604" y="6332"/>
                    <a:pt x="16743" y="6182"/>
                    <a:pt x="16914" y="5979"/>
                  </a:cubicBezTo>
                  <a:cubicBezTo>
                    <a:pt x="17043" y="5818"/>
                    <a:pt x="17128" y="5690"/>
                    <a:pt x="17193" y="5583"/>
                  </a:cubicBezTo>
                  <a:cubicBezTo>
                    <a:pt x="17225" y="5540"/>
                    <a:pt x="17257" y="5486"/>
                    <a:pt x="17289" y="5444"/>
                  </a:cubicBezTo>
                  <a:cubicBezTo>
                    <a:pt x="17321" y="5379"/>
                    <a:pt x="17364" y="5304"/>
                    <a:pt x="17396" y="5240"/>
                  </a:cubicBezTo>
                  <a:cubicBezTo>
                    <a:pt x="17667" y="5144"/>
                    <a:pt x="17854" y="5118"/>
                    <a:pt x="18005" y="5118"/>
                  </a:cubicBezTo>
                  <a:cubicBezTo>
                    <a:pt x="18193" y="5118"/>
                    <a:pt x="18327" y="5159"/>
                    <a:pt x="18498" y="5159"/>
                  </a:cubicBezTo>
                  <a:cubicBezTo>
                    <a:pt x="18729" y="5159"/>
                    <a:pt x="19028" y="5085"/>
                    <a:pt x="19623" y="4737"/>
                  </a:cubicBezTo>
                  <a:cubicBezTo>
                    <a:pt x="19826" y="4609"/>
                    <a:pt x="19954" y="4523"/>
                    <a:pt x="20136" y="4373"/>
                  </a:cubicBezTo>
                  <a:cubicBezTo>
                    <a:pt x="20329" y="4213"/>
                    <a:pt x="20511" y="4009"/>
                    <a:pt x="20533" y="3988"/>
                  </a:cubicBezTo>
                  <a:cubicBezTo>
                    <a:pt x="20607" y="3881"/>
                    <a:pt x="20715" y="3742"/>
                    <a:pt x="20789" y="3635"/>
                  </a:cubicBezTo>
                  <a:cubicBezTo>
                    <a:pt x="20843" y="3560"/>
                    <a:pt x="20907" y="3442"/>
                    <a:pt x="20950" y="3356"/>
                  </a:cubicBezTo>
                  <a:cubicBezTo>
                    <a:pt x="20950" y="3356"/>
                    <a:pt x="21068" y="3131"/>
                    <a:pt x="21153" y="2832"/>
                  </a:cubicBezTo>
                  <a:cubicBezTo>
                    <a:pt x="21250" y="2457"/>
                    <a:pt x="21239" y="2157"/>
                    <a:pt x="21239" y="2125"/>
                  </a:cubicBezTo>
                  <a:cubicBezTo>
                    <a:pt x="21239" y="2082"/>
                    <a:pt x="21239" y="2029"/>
                    <a:pt x="21228" y="1986"/>
                  </a:cubicBezTo>
                  <a:cubicBezTo>
                    <a:pt x="21218" y="1815"/>
                    <a:pt x="21218" y="1815"/>
                    <a:pt x="21196" y="1740"/>
                  </a:cubicBezTo>
                  <a:cubicBezTo>
                    <a:pt x="21153" y="1547"/>
                    <a:pt x="21121" y="1451"/>
                    <a:pt x="21078" y="1344"/>
                  </a:cubicBezTo>
                  <a:cubicBezTo>
                    <a:pt x="21078" y="1344"/>
                    <a:pt x="21046" y="1269"/>
                    <a:pt x="20993" y="1172"/>
                  </a:cubicBezTo>
                  <a:cubicBezTo>
                    <a:pt x="20961" y="1119"/>
                    <a:pt x="20961" y="1119"/>
                    <a:pt x="20897" y="1012"/>
                  </a:cubicBezTo>
                  <a:cubicBezTo>
                    <a:pt x="20854" y="937"/>
                    <a:pt x="20768" y="830"/>
                    <a:pt x="20725" y="787"/>
                  </a:cubicBezTo>
                  <a:cubicBezTo>
                    <a:pt x="20682" y="744"/>
                    <a:pt x="20629" y="680"/>
                    <a:pt x="20586" y="637"/>
                  </a:cubicBezTo>
                  <a:cubicBezTo>
                    <a:pt x="20554" y="616"/>
                    <a:pt x="20522" y="584"/>
                    <a:pt x="20490" y="551"/>
                  </a:cubicBezTo>
                  <a:cubicBezTo>
                    <a:pt x="20458" y="530"/>
                    <a:pt x="20415" y="487"/>
                    <a:pt x="20383" y="466"/>
                  </a:cubicBezTo>
                  <a:cubicBezTo>
                    <a:pt x="20308" y="423"/>
                    <a:pt x="20222" y="359"/>
                    <a:pt x="20147" y="316"/>
                  </a:cubicBezTo>
                  <a:cubicBezTo>
                    <a:pt x="20072" y="273"/>
                    <a:pt x="19954" y="230"/>
                    <a:pt x="19880" y="188"/>
                  </a:cubicBezTo>
                  <a:cubicBezTo>
                    <a:pt x="19826" y="166"/>
                    <a:pt x="19772" y="155"/>
                    <a:pt x="19719" y="134"/>
                  </a:cubicBezTo>
                  <a:cubicBezTo>
                    <a:pt x="19623" y="102"/>
                    <a:pt x="19483" y="70"/>
                    <a:pt x="19387" y="48"/>
                  </a:cubicBezTo>
                  <a:cubicBezTo>
                    <a:pt x="19342" y="39"/>
                    <a:pt x="19148" y="1"/>
                    <a:pt x="18860" y="1"/>
                  </a:cubicBezTo>
                  <a:close/>
                </a:path>
              </a:pathLst>
            </a:custGeom>
            <a:solidFill>
              <a:srgbClr val="2E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49;p41">
              <a:extLst>
                <a:ext uri="{FF2B5EF4-FFF2-40B4-BE49-F238E27FC236}">
                  <a16:creationId xmlns:a16="http://schemas.microsoft.com/office/drawing/2014/main" id="{73B4A9E9-9C7A-4C03-A3EB-9C3A3FA5648F}"/>
                </a:ext>
              </a:extLst>
            </p:cNvPr>
            <p:cNvSpPr/>
            <p:nvPr/>
          </p:nvSpPr>
          <p:spPr>
            <a:xfrm>
              <a:off x="5608850" y="1927900"/>
              <a:ext cx="102775" cy="118450"/>
            </a:xfrm>
            <a:custGeom>
              <a:avLst/>
              <a:gdLst/>
              <a:ahLst/>
              <a:cxnLst/>
              <a:rect l="l" t="t" r="r" b="b"/>
              <a:pathLst>
                <a:path w="4111" h="4738" extrusionOk="0">
                  <a:moveTo>
                    <a:pt x="62" y="435"/>
                  </a:moveTo>
                  <a:cubicBezTo>
                    <a:pt x="41" y="445"/>
                    <a:pt x="20" y="455"/>
                    <a:pt x="0" y="466"/>
                  </a:cubicBezTo>
                  <a:cubicBezTo>
                    <a:pt x="20" y="456"/>
                    <a:pt x="40" y="446"/>
                    <a:pt x="62" y="435"/>
                  </a:cubicBezTo>
                  <a:close/>
                  <a:moveTo>
                    <a:pt x="1721" y="1"/>
                  </a:moveTo>
                  <a:cubicBezTo>
                    <a:pt x="1665" y="1"/>
                    <a:pt x="1605" y="2"/>
                    <a:pt x="1542" y="6"/>
                  </a:cubicBezTo>
                  <a:cubicBezTo>
                    <a:pt x="1145" y="16"/>
                    <a:pt x="835" y="113"/>
                    <a:pt x="717" y="155"/>
                  </a:cubicBezTo>
                  <a:cubicBezTo>
                    <a:pt x="632" y="177"/>
                    <a:pt x="514" y="220"/>
                    <a:pt x="428" y="262"/>
                  </a:cubicBezTo>
                  <a:cubicBezTo>
                    <a:pt x="319" y="308"/>
                    <a:pt x="180" y="376"/>
                    <a:pt x="62" y="435"/>
                  </a:cubicBezTo>
                  <a:lnTo>
                    <a:pt x="62" y="435"/>
                  </a:lnTo>
                  <a:cubicBezTo>
                    <a:pt x="179" y="382"/>
                    <a:pt x="311" y="355"/>
                    <a:pt x="454" y="355"/>
                  </a:cubicBezTo>
                  <a:cubicBezTo>
                    <a:pt x="684" y="355"/>
                    <a:pt x="943" y="425"/>
                    <a:pt x="1220" y="573"/>
                  </a:cubicBezTo>
                  <a:cubicBezTo>
                    <a:pt x="2184" y="1119"/>
                    <a:pt x="2976" y="2457"/>
                    <a:pt x="2987" y="3581"/>
                  </a:cubicBezTo>
                  <a:cubicBezTo>
                    <a:pt x="2997" y="4127"/>
                    <a:pt x="2819" y="4515"/>
                    <a:pt x="2519" y="4715"/>
                  </a:cubicBezTo>
                  <a:lnTo>
                    <a:pt x="2519" y="4715"/>
                  </a:lnTo>
                  <a:cubicBezTo>
                    <a:pt x="2702" y="4598"/>
                    <a:pt x="2826" y="4514"/>
                    <a:pt x="2997" y="4373"/>
                  </a:cubicBezTo>
                  <a:cubicBezTo>
                    <a:pt x="3190" y="4213"/>
                    <a:pt x="3372" y="4009"/>
                    <a:pt x="3394" y="3988"/>
                  </a:cubicBezTo>
                  <a:cubicBezTo>
                    <a:pt x="3468" y="3881"/>
                    <a:pt x="3576" y="3742"/>
                    <a:pt x="3650" y="3635"/>
                  </a:cubicBezTo>
                  <a:cubicBezTo>
                    <a:pt x="3704" y="3560"/>
                    <a:pt x="3768" y="3442"/>
                    <a:pt x="3811" y="3356"/>
                  </a:cubicBezTo>
                  <a:cubicBezTo>
                    <a:pt x="3811" y="3356"/>
                    <a:pt x="3929" y="3131"/>
                    <a:pt x="4014" y="2832"/>
                  </a:cubicBezTo>
                  <a:cubicBezTo>
                    <a:pt x="4111" y="2457"/>
                    <a:pt x="4100" y="2157"/>
                    <a:pt x="4100" y="2125"/>
                  </a:cubicBezTo>
                  <a:cubicBezTo>
                    <a:pt x="4100" y="2082"/>
                    <a:pt x="4100" y="2029"/>
                    <a:pt x="4089" y="1986"/>
                  </a:cubicBezTo>
                  <a:cubicBezTo>
                    <a:pt x="4079" y="1815"/>
                    <a:pt x="4079" y="1815"/>
                    <a:pt x="4057" y="1740"/>
                  </a:cubicBezTo>
                  <a:cubicBezTo>
                    <a:pt x="4014" y="1547"/>
                    <a:pt x="3982" y="1451"/>
                    <a:pt x="3939" y="1344"/>
                  </a:cubicBezTo>
                  <a:cubicBezTo>
                    <a:pt x="3939" y="1344"/>
                    <a:pt x="3907" y="1269"/>
                    <a:pt x="3854" y="1172"/>
                  </a:cubicBezTo>
                  <a:cubicBezTo>
                    <a:pt x="3822" y="1119"/>
                    <a:pt x="3822" y="1119"/>
                    <a:pt x="3768" y="1012"/>
                  </a:cubicBezTo>
                  <a:cubicBezTo>
                    <a:pt x="3715" y="937"/>
                    <a:pt x="3629" y="830"/>
                    <a:pt x="3586" y="787"/>
                  </a:cubicBezTo>
                  <a:cubicBezTo>
                    <a:pt x="3543" y="744"/>
                    <a:pt x="3490" y="680"/>
                    <a:pt x="3447" y="637"/>
                  </a:cubicBezTo>
                  <a:cubicBezTo>
                    <a:pt x="3415" y="616"/>
                    <a:pt x="3383" y="584"/>
                    <a:pt x="3351" y="551"/>
                  </a:cubicBezTo>
                  <a:cubicBezTo>
                    <a:pt x="3319" y="530"/>
                    <a:pt x="3276" y="487"/>
                    <a:pt x="3244" y="466"/>
                  </a:cubicBezTo>
                  <a:cubicBezTo>
                    <a:pt x="3169" y="423"/>
                    <a:pt x="3083" y="359"/>
                    <a:pt x="3008" y="316"/>
                  </a:cubicBezTo>
                  <a:cubicBezTo>
                    <a:pt x="2933" y="273"/>
                    <a:pt x="2815" y="230"/>
                    <a:pt x="2741" y="188"/>
                  </a:cubicBezTo>
                  <a:cubicBezTo>
                    <a:pt x="2698" y="166"/>
                    <a:pt x="2633" y="155"/>
                    <a:pt x="2580" y="134"/>
                  </a:cubicBezTo>
                  <a:cubicBezTo>
                    <a:pt x="2484" y="102"/>
                    <a:pt x="2344" y="70"/>
                    <a:pt x="2248" y="48"/>
                  </a:cubicBezTo>
                  <a:cubicBezTo>
                    <a:pt x="2203" y="39"/>
                    <a:pt x="2009" y="1"/>
                    <a:pt x="1721" y="1"/>
                  </a:cubicBezTo>
                  <a:close/>
                  <a:moveTo>
                    <a:pt x="2519" y="4715"/>
                  </a:moveTo>
                  <a:cubicBezTo>
                    <a:pt x="2507" y="4722"/>
                    <a:pt x="2496" y="4730"/>
                    <a:pt x="2484" y="4737"/>
                  </a:cubicBezTo>
                  <a:cubicBezTo>
                    <a:pt x="2496" y="4730"/>
                    <a:pt x="2507" y="4722"/>
                    <a:pt x="2519" y="47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50;p41">
              <a:extLst>
                <a:ext uri="{FF2B5EF4-FFF2-40B4-BE49-F238E27FC236}">
                  <a16:creationId xmlns:a16="http://schemas.microsoft.com/office/drawing/2014/main" id="{28EB7456-3CB6-424A-AD64-32670E5CC02E}"/>
                </a:ext>
              </a:extLst>
            </p:cNvPr>
            <p:cNvSpPr/>
            <p:nvPr/>
          </p:nvSpPr>
          <p:spPr>
            <a:xfrm>
              <a:off x="5567100" y="1936775"/>
              <a:ext cx="116700" cy="123475"/>
            </a:xfrm>
            <a:custGeom>
              <a:avLst/>
              <a:gdLst/>
              <a:ahLst/>
              <a:cxnLst/>
              <a:rect l="l" t="t" r="r" b="b"/>
              <a:pathLst>
                <a:path w="4668" h="4939" extrusionOk="0">
                  <a:moveTo>
                    <a:pt x="2124" y="0"/>
                  </a:moveTo>
                  <a:cubicBezTo>
                    <a:pt x="1955" y="0"/>
                    <a:pt x="1802" y="38"/>
                    <a:pt x="1670" y="111"/>
                  </a:cubicBezTo>
                  <a:cubicBezTo>
                    <a:pt x="214" y="967"/>
                    <a:pt x="1060" y="1074"/>
                    <a:pt x="0" y="1909"/>
                  </a:cubicBezTo>
                  <a:cubicBezTo>
                    <a:pt x="97" y="1854"/>
                    <a:pt x="209" y="1824"/>
                    <a:pt x="331" y="1824"/>
                  </a:cubicBezTo>
                  <a:cubicBezTo>
                    <a:pt x="492" y="1824"/>
                    <a:pt x="673" y="1875"/>
                    <a:pt x="867" y="1984"/>
                  </a:cubicBezTo>
                  <a:cubicBezTo>
                    <a:pt x="1552" y="2370"/>
                    <a:pt x="2120" y="3322"/>
                    <a:pt x="2130" y="4125"/>
                  </a:cubicBezTo>
                  <a:cubicBezTo>
                    <a:pt x="2130" y="4521"/>
                    <a:pt x="1991" y="4810"/>
                    <a:pt x="1766" y="4939"/>
                  </a:cubicBezTo>
                  <a:cubicBezTo>
                    <a:pt x="2124" y="4794"/>
                    <a:pt x="2353" y="4756"/>
                    <a:pt x="2531" y="4756"/>
                  </a:cubicBezTo>
                  <a:cubicBezTo>
                    <a:pt x="2721" y="4756"/>
                    <a:pt x="2854" y="4799"/>
                    <a:pt x="3029" y="4799"/>
                  </a:cubicBezTo>
                  <a:cubicBezTo>
                    <a:pt x="3259" y="4799"/>
                    <a:pt x="3559" y="4725"/>
                    <a:pt x="4154" y="4382"/>
                  </a:cubicBezTo>
                  <a:cubicBezTo>
                    <a:pt x="4475" y="4189"/>
                    <a:pt x="4667" y="3793"/>
                    <a:pt x="4657" y="3226"/>
                  </a:cubicBezTo>
                  <a:cubicBezTo>
                    <a:pt x="4646" y="2102"/>
                    <a:pt x="3854" y="764"/>
                    <a:pt x="2890" y="218"/>
                  </a:cubicBezTo>
                  <a:cubicBezTo>
                    <a:pt x="2613" y="70"/>
                    <a:pt x="2354" y="0"/>
                    <a:pt x="2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51;p41">
              <a:extLst>
                <a:ext uri="{FF2B5EF4-FFF2-40B4-BE49-F238E27FC236}">
                  <a16:creationId xmlns:a16="http://schemas.microsoft.com/office/drawing/2014/main" id="{04D4E179-8C56-4042-AB33-51987665A187}"/>
                </a:ext>
              </a:extLst>
            </p:cNvPr>
            <p:cNvSpPr/>
            <p:nvPr/>
          </p:nvSpPr>
          <p:spPr>
            <a:xfrm>
              <a:off x="5437300" y="1981700"/>
              <a:ext cx="183075" cy="151050"/>
            </a:xfrm>
            <a:custGeom>
              <a:avLst/>
              <a:gdLst/>
              <a:ahLst/>
              <a:cxnLst/>
              <a:rect l="l" t="t" r="r" b="b"/>
              <a:pathLst>
                <a:path w="7323" h="6042" extrusionOk="0">
                  <a:moveTo>
                    <a:pt x="13" y="3720"/>
                  </a:moveTo>
                  <a:cubicBezTo>
                    <a:pt x="8" y="3741"/>
                    <a:pt x="4" y="3762"/>
                    <a:pt x="0" y="3784"/>
                  </a:cubicBezTo>
                  <a:cubicBezTo>
                    <a:pt x="4" y="3764"/>
                    <a:pt x="8" y="3743"/>
                    <a:pt x="13" y="3720"/>
                  </a:cubicBezTo>
                  <a:close/>
                  <a:moveTo>
                    <a:pt x="1188" y="5839"/>
                  </a:moveTo>
                  <a:lnTo>
                    <a:pt x="1188" y="5839"/>
                  </a:lnTo>
                  <a:cubicBezTo>
                    <a:pt x="1210" y="5848"/>
                    <a:pt x="1232" y="5855"/>
                    <a:pt x="1253" y="5861"/>
                  </a:cubicBezTo>
                  <a:lnTo>
                    <a:pt x="1253" y="5861"/>
                  </a:lnTo>
                  <a:cubicBezTo>
                    <a:pt x="1231" y="5854"/>
                    <a:pt x="1209" y="5846"/>
                    <a:pt x="1188" y="5839"/>
                  </a:cubicBezTo>
                  <a:close/>
                  <a:moveTo>
                    <a:pt x="5089" y="0"/>
                  </a:moveTo>
                  <a:cubicBezTo>
                    <a:pt x="5030" y="0"/>
                    <a:pt x="4967" y="2"/>
                    <a:pt x="4903" y="5"/>
                  </a:cubicBezTo>
                  <a:cubicBezTo>
                    <a:pt x="4807" y="16"/>
                    <a:pt x="4646" y="27"/>
                    <a:pt x="4421" y="59"/>
                  </a:cubicBezTo>
                  <a:cubicBezTo>
                    <a:pt x="4293" y="80"/>
                    <a:pt x="4079" y="123"/>
                    <a:pt x="3918" y="177"/>
                  </a:cubicBezTo>
                  <a:cubicBezTo>
                    <a:pt x="3661" y="241"/>
                    <a:pt x="2890" y="455"/>
                    <a:pt x="1959" y="1076"/>
                  </a:cubicBezTo>
                  <a:cubicBezTo>
                    <a:pt x="1831" y="1151"/>
                    <a:pt x="1659" y="1279"/>
                    <a:pt x="1563" y="1365"/>
                  </a:cubicBezTo>
                  <a:cubicBezTo>
                    <a:pt x="1392" y="1493"/>
                    <a:pt x="1328" y="1557"/>
                    <a:pt x="1135" y="1739"/>
                  </a:cubicBezTo>
                  <a:cubicBezTo>
                    <a:pt x="1103" y="1772"/>
                    <a:pt x="974" y="1889"/>
                    <a:pt x="824" y="2071"/>
                  </a:cubicBezTo>
                  <a:cubicBezTo>
                    <a:pt x="749" y="2168"/>
                    <a:pt x="642" y="2307"/>
                    <a:pt x="578" y="2403"/>
                  </a:cubicBezTo>
                  <a:cubicBezTo>
                    <a:pt x="525" y="2467"/>
                    <a:pt x="471" y="2564"/>
                    <a:pt x="428" y="2628"/>
                  </a:cubicBezTo>
                  <a:cubicBezTo>
                    <a:pt x="396" y="2681"/>
                    <a:pt x="364" y="2756"/>
                    <a:pt x="332" y="2810"/>
                  </a:cubicBezTo>
                  <a:cubicBezTo>
                    <a:pt x="289" y="2896"/>
                    <a:pt x="236" y="3003"/>
                    <a:pt x="203" y="3088"/>
                  </a:cubicBezTo>
                  <a:cubicBezTo>
                    <a:pt x="161" y="3185"/>
                    <a:pt x="118" y="3313"/>
                    <a:pt x="86" y="3420"/>
                  </a:cubicBezTo>
                  <a:cubicBezTo>
                    <a:pt x="60" y="3507"/>
                    <a:pt x="34" y="3623"/>
                    <a:pt x="13" y="3720"/>
                  </a:cubicBezTo>
                  <a:lnTo>
                    <a:pt x="13" y="3720"/>
                  </a:lnTo>
                  <a:cubicBezTo>
                    <a:pt x="86" y="3416"/>
                    <a:pt x="290" y="3242"/>
                    <a:pt x="560" y="3242"/>
                  </a:cubicBezTo>
                  <a:cubicBezTo>
                    <a:pt x="695" y="3242"/>
                    <a:pt x="846" y="3285"/>
                    <a:pt x="1006" y="3377"/>
                  </a:cubicBezTo>
                  <a:cubicBezTo>
                    <a:pt x="1574" y="3688"/>
                    <a:pt x="2045" y="4480"/>
                    <a:pt x="2055" y="5144"/>
                  </a:cubicBezTo>
                  <a:cubicBezTo>
                    <a:pt x="2055" y="5621"/>
                    <a:pt x="1818" y="5895"/>
                    <a:pt x="1473" y="5895"/>
                  </a:cubicBezTo>
                  <a:cubicBezTo>
                    <a:pt x="1404" y="5895"/>
                    <a:pt x="1330" y="5884"/>
                    <a:pt x="1253" y="5861"/>
                  </a:cubicBezTo>
                  <a:lnTo>
                    <a:pt x="1253" y="5861"/>
                  </a:lnTo>
                  <a:cubicBezTo>
                    <a:pt x="1338" y="5889"/>
                    <a:pt x="1434" y="5919"/>
                    <a:pt x="1509" y="5936"/>
                  </a:cubicBezTo>
                  <a:cubicBezTo>
                    <a:pt x="1745" y="5989"/>
                    <a:pt x="1745" y="5989"/>
                    <a:pt x="1991" y="6021"/>
                  </a:cubicBezTo>
                  <a:cubicBezTo>
                    <a:pt x="2093" y="6036"/>
                    <a:pt x="2218" y="6042"/>
                    <a:pt x="2340" y="6042"/>
                  </a:cubicBezTo>
                  <a:cubicBezTo>
                    <a:pt x="2488" y="6042"/>
                    <a:pt x="2631" y="6033"/>
                    <a:pt x="2719" y="6021"/>
                  </a:cubicBezTo>
                  <a:cubicBezTo>
                    <a:pt x="2837" y="6011"/>
                    <a:pt x="3008" y="5989"/>
                    <a:pt x="3126" y="5968"/>
                  </a:cubicBezTo>
                  <a:cubicBezTo>
                    <a:pt x="3361" y="5925"/>
                    <a:pt x="3543" y="5872"/>
                    <a:pt x="3554" y="5861"/>
                  </a:cubicBezTo>
                  <a:cubicBezTo>
                    <a:pt x="3800" y="5797"/>
                    <a:pt x="3875" y="5765"/>
                    <a:pt x="4079" y="5679"/>
                  </a:cubicBezTo>
                  <a:cubicBezTo>
                    <a:pt x="4196" y="5636"/>
                    <a:pt x="4389" y="5550"/>
                    <a:pt x="4518" y="5486"/>
                  </a:cubicBezTo>
                  <a:cubicBezTo>
                    <a:pt x="4892" y="5293"/>
                    <a:pt x="5235" y="5079"/>
                    <a:pt x="5417" y="4940"/>
                  </a:cubicBezTo>
                  <a:cubicBezTo>
                    <a:pt x="5524" y="4876"/>
                    <a:pt x="5684" y="4758"/>
                    <a:pt x="5877" y="4598"/>
                  </a:cubicBezTo>
                  <a:cubicBezTo>
                    <a:pt x="6070" y="4426"/>
                    <a:pt x="6188" y="4309"/>
                    <a:pt x="6284" y="4212"/>
                  </a:cubicBezTo>
                  <a:cubicBezTo>
                    <a:pt x="6327" y="4180"/>
                    <a:pt x="6466" y="4030"/>
                    <a:pt x="6637" y="3827"/>
                  </a:cubicBezTo>
                  <a:cubicBezTo>
                    <a:pt x="6766" y="3666"/>
                    <a:pt x="6851" y="3538"/>
                    <a:pt x="6916" y="3431"/>
                  </a:cubicBezTo>
                  <a:cubicBezTo>
                    <a:pt x="6948" y="3388"/>
                    <a:pt x="6980" y="3334"/>
                    <a:pt x="7012" y="3292"/>
                  </a:cubicBezTo>
                  <a:cubicBezTo>
                    <a:pt x="7055" y="3217"/>
                    <a:pt x="7108" y="3120"/>
                    <a:pt x="7140" y="3045"/>
                  </a:cubicBezTo>
                  <a:cubicBezTo>
                    <a:pt x="7183" y="2960"/>
                    <a:pt x="7205" y="2896"/>
                    <a:pt x="7258" y="2767"/>
                  </a:cubicBezTo>
                  <a:cubicBezTo>
                    <a:pt x="7301" y="2639"/>
                    <a:pt x="7322" y="2489"/>
                    <a:pt x="7322" y="2328"/>
                  </a:cubicBezTo>
                  <a:cubicBezTo>
                    <a:pt x="7312" y="1525"/>
                    <a:pt x="6744" y="573"/>
                    <a:pt x="6059" y="187"/>
                  </a:cubicBezTo>
                  <a:cubicBezTo>
                    <a:pt x="5920" y="112"/>
                    <a:pt x="5792" y="69"/>
                    <a:pt x="5674" y="48"/>
                  </a:cubicBezTo>
                  <a:cubicBezTo>
                    <a:pt x="5513" y="16"/>
                    <a:pt x="5395" y="5"/>
                    <a:pt x="5353" y="5"/>
                  </a:cubicBezTo>
                  <a:cubicBezTo>
                    <a:pt x="5303" y="5"/>
                    <a:pt x="5205" y="0"/>
                    <a:pt x="5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52;p41">
              <a:extLst>
                <a:ext uri="{FF2B5EF4-FFF2-40B4-BE49-F238E27FC236}">
                  <a16:creationId xmlns:a16="http://schemas.microsoft.com/office/drawing/2014/main" id="{43C6FCFE-6E74-4155-B381-CCA3F74858E3}"/>
                </a:ext>
              </a:extLst>
            </p:cNvPr>
            <p:cNvSpPr/>
            <p:nvPr/>
          </p:nvSpPr>
          <p:spPr>
            <a:xfrm>
              <a:off x="5180375" y="2062800"/>
              <a:ext cx="308325" cy="201725"/>
            </a:xfrm>
            <a:custGeom>
              <a:avLst/>
              <a:gdLst/>
              <a:ahLst/>
              <a:cxnLst/>
              <a:rect l="l" t="t" r="r" b="b"/>
              <a:pathLst>
                <a:path w="12333" h="8069" extrusionOk="0">
                  <a:moveTo>
                    <a:pt x="10831" y="1"/>
                  </a:moveTo>
                  <a:cubicBezTo>
                    <a:pt x="10722" y="1"/>
                    <a:pt x="10625" y="28"/>
                    <a:pt x="10545" y="80"/>
                  </a:cubicBezTo>
                  <a:cubicBezTo>
                    <a:pt x="10202" y="305"/>
                    <a:pt x="9378" y="829"/>
                    <a:pt x="8896" y="1150"/>
                  </a:cubicBezTo>
                  <a:cubicBezTo>
                    <a:pt x="8457" y="1439"/>
                    <a:pt x="7644" y="1975"/>
                    <a:pt x="7076" y="2349"/>
                  </a:cubicBezTo>
                  <a:cubicBezTo>
                    <a:pt x="6327" y="2874"/>
                    <a:pt x="6145" y="2992"/>
                    <a:pt x="5438" y="3495"/>
                  </a:cubicBezTo>
                  <a:cubicBezTo>
                    <a:pt x="5203" y="3666"/>
                    <a:pt x="1456" y="6107"/>
                    <a:pt x="1167" y="6353"/>
                  </a:cubicBezTo>
                  <a:cubicBezTo>
                    <a:pt x="1007" y="6492"/>
                    <a:pt x="739" y="6728"/>
                    <a:pt x="482" y="6995"/>
                  </a:cubicBezTo>
                  <a:cubicBezTo>
                    <a:pt x="257" y="7231"/>
                    <a:pt x="150" y="7391"/>
                    <a:pt x="129" y="7445"/>
                  </a:cubicBezTo>
                  <a:cubicBezTo>
                    <a:pt x="64" y="7541"/>
                    <a:pt x="43" y="7605"/>
                    <a:pt x="32" y="7638"/>
                  </a:cubicBezTo>
                  <a:cubicBezTo>
                    <a:pt x="22" y="7648"/>
                    <a:pt x="22" y="7680"/>
                    <a:pt x="11" y="7691"/>
                  </a:cubicBezTo>
                  <a:cubicBezTo>
                    <a:pt x="11" y="7723"/>
                    <a:pt x="0" y="7755"/>
                    <a:pt x="0" y="7787"/>
                  </a:cubicBezTo>
                  <a:cubicBezTo>
                    <a:pt x="0" y="7841"/>
                    <a:pt x="22" y="7884"/>
                    <a:pt x="43" y="7927"/>
                  </a:cubicBezTo>
                  <a:cubicBezTo>
                    <a:pt x="86" y="7991"/>
                    <a:pt x="139" y="8012"/>
                    <a:pt x="161" y="8023"/>
                  </a:cubicBezTo>
                  <a:cubicBezTo>
                    <a:pt x="236" y="8044"/>
                    <a:pt x="289" y="8055"/>
                    <a:pt x="407" y="8066"/>
                  </a:cubicBezTo>
                  <a:cubicBezTo>
                    <a:pt x="426" y="8068"/>
                    <a:pt x="446" y="8069"/>
                    <a:pt x="465" y="8069"/>
                  </a:cubicBezTo>
                  <a:cubicBezTo>
                    <a:pt x="541" y="8069"/>
                    <a:pt x="617" y="8055"/>
                    <a:pt x="685" y="8055"/>
                  </a:cubicBezTo>
                  <a:cubicBezTo>
                    <a:pt x="846" y="8034"/>
                    <a:pt x="1049" y="7980"/>
                    <a:pt x="1210" y="7937"/>
                  </a:cubicBezTo>
                  <a:cubicBezTo>
                    <a:pt x="1328" y="7905"/>
                    <a:pt x="1488" y="7852"/>
                    <a:pt x="1606" y="7819"/>
                  </a:cubicBezTo>
                  <a:cubicBezTo>
                    <a:pt x="1842" y="7745"/>
                    <a:pt x="2216" y="7605"/>
                    <a:pt x="2484" y="7498"/>
                  </a:cubicBezTo>
                  <a:cubicBezTo>
                    <a:pt x="2655" y="7434"/>
                    <a:pt x="6049" y="5582"/>
                    <a:pt x="7719" y="4769"/>
                  </a:cubicBezTo>
                  <a:cubicBezTo>
                    <a:pt x="9142" y="4073"/>
                    <a:pt x="10448" y="3398"/>
                    <a:pt x="12011" y="2595"/>
                  </a:cubicBezTo>
                  <a:cubicBezTo>
                    <a:pt x="12204" y="2488"/>
                    <a:pt x="12332" y="2242"/>
                    <a:pt x="12322" y="1900"/>
                  </a:cubicBezTo>
                  <a:cubicBezTo>
                    <a:pt x="12322" y="1236"/>
                    <a:pt x="11851" y="444"/>
                    <a:pt x="11283" y="133"/>
                  </a:cubicBezTo>
                  <a:cubicBezTo>
                    <a:pt x="11122" y="44"/>
                    <a:pt x="10967" y="1"/>
                    <a:pt x="10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53;p41">
              <a:extLst>
                <a:ext uri="{FF2B5EF4-FFF2-40B4-BE49-F238E27FC236}">
                  <a16:creationId xmlns:a16="http://schemas.microsoft.com/office/drawing/2014/main" id="{364B2B0E-07B4-4E9B-AEB8-785EE20DAD50}"/>
                </a:ext>
              </a:extLst>
            </p:cNvPr>
            <p:cNvSpPr/>
            <p:nvPr/>
          </p:nvSpPr>
          <p:spPr>
            <a:xfrm>
              <a:off x="5624900" y="1922400"/>
              <a:ext cx="77100" cy="77100"/>
            </a:xfrm>
            <a:custGeom>
              <a:avLst/>
              <a:gdLst/>
              <a:ahLst/>
              <a:cxnLst/>
              <a:rect l="l" t="t" r="r" b="b"/>
              <a:pathLst>
                <a:path w="3084" h="3084" extrusionOk="0">
                  <a:moveTo>
                    <a:pt x="1542" y="1"/>
                  </a:moveTo>
                  <a:cubicBezTo>
                    <a:pt x="696" y="1"/>
                    <a:pt x="0" y="686"/>
                    <a:pt x="0" y="1542"/>
                  </a:cubicBezTo>
                  <a:cubicBezTo>
                    <a:pt x="0" y="2388"/>
                    <a:pt x="696" y="3084"/>
                    <a:pt x="1542" y="3084"/>
                  </a:cubicBezTo>
                  <a:cubicBezTo>
                    <a:pt x="2398" y="3084"/>
                    <a:pt x="3083" y="2388"/>
                    <a:pt x="3083" y="1542"/>
                  </a:cubicBezTo>
                  <a:cubicBezTo>
                    <a:pt x="3083" y="686"/>
                    <a:pt x="2398" y="1"/>
                    <a:pt x="1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54;p41">
              <a:extLst>
                <a:ext uri="{FF2B5EF4-FFF2-40B4-BE49-F238E27FC236}">
                  <a16:creationId xmlns:a16="http://schemas.microsoft.com/office/drawing/2014/main" id="{D56402ED-7BD7-42D9-B952-6F29261A476E}"/>
                </a:ext>
              </a:extLst>
            </p:cNvPr>
            <p:cNvSpPr/>
            <p:nvPr/>
          </p:nvSpPr>
          <p:spPr>
            <a:xfrm>
              <a:off x="5535775" y="2046200"/>
              <a:ext cx="493800" cy="311425"/>
            </a:xfrm>
            <a:custGeom>
              <a:avLst/>
              <a:gdLst/>
              <a:ahLst/>
              <a:cxnLst/>
              <a:rect l="l" t="t" r="r" b="b"/>
              <a:pathLst>
                <a:path w="19752" h="12457" extrusionOk="0">
                  <a:moveTo>
                    <a:pt x="2654" y="0"/>
                  </a:moveTo>
                  <a:cubicBezTo>
                    <a:pt x="2250" y="0"/>
                    <a:pt x="1967" y="57"/>
                    <a:pt x="1831" y="176"/>
                  </a:cubicBezTo>
                  <a:cubicBezTo>
                    <a:pt x="1790" y="207"/>
                    <a:pt x="1779" y="248"/>
                    <a:pt x="1787" y="298"/>
                  </a:cubicBezTo>
                  <a:lnTo>
                    <a:pt x="1787" y="298"/>
                  </a:lnTo>
                  <a:cubicBezTo>
                    <a:pt x="1784" y="290"/>
                    <a:pt x="1778" y="283"/>
                    <a:pt x="1778" y="283"/>
                  </a:cubicBezTo>
                  <a:lnTo>
                    <a:pt x="1778" y="1450"/>
                  </a:lnTo>
                  <a:cubicBezTo>
                    <a:pt x="1278" y="1279"/>
                    <a:pt x="855" y="1189"/>
                    <a:pt x="536" y="1189"/>
                  </a:cubicBezTo>
                  <a:cubicBezTo>
                    <a:pt x="376" y="1189"/>
                    <a:pt x="243" y="1211"/>
                    <a:pt x="140" y="1258"/>
                  </a:cubicBezTo>
                  <a:cubicBezTo>
                    <a:pt x="44" y="1300"/>
                    <a:pt x="1" y="1375"/>
                    <a:pt x="11" y="1482"/>
                  </a:cubicBezTo>
                  <a:lnTo>
                    <a:pt x="11" y="1482"/>
                  </a:lnTo>
                  <a:lnTo>
                    <a:pt x="1" y="2821"/>
                  </a:lnTo>
                  <a:cubicBezTo>
                    <a:pt x="1" y="3859"/>
                    <a:pt x="4368" y="7884"/>
                    <a:pt x="7676" y="10335"/>
                  </a:cubicBezTo>
                  <a:cubicBezTo>
                    <a:pt x="8104" y="10646"/>
                    <a:pt x="8554" y="10946"/>
                    <a:pt x="8993" y="11192"/>
                  </a:cubicBezTo>
                  <a:cubicBezTo>
                    <a:pt x="10367" y="11983"/>
                    <a:pt x="11728" y="12457"/>
                    <a:pt x="12638" y="12457"/>
                  </a:cubicBezTo>
                  <a:cubicBezTo>
                    <a:pt x="12897" y="12457"/>
                    <a:pt x="13120" y="12418"/>
                    <a:pt x="13296" y="12337"/>
                  </a:cubicBezTo>
                  <a:cubicBezTo>
                    <a:pt x="13457" y="12262"/>
                    <a:pt x="13542" y="12134"/>
                    <a:pt x="13542" y="11952"/>
                  </a:cubicBezTo>
                  <a:lnTo>
                    <a:pt x="13542" y="10614"/>
                  </a:lnTo>
                  <a:cubicBezTo>
                    <a:pt x="13564" y="9779"/>
                    <a:pt x="11840" y="7863"/>
                    <a:pt x="9164" y="5797"/>
                  </a:cubicBezTo>
                  <a:lnTo>
                    <a:pt x="9164" y="5797"/>
                  </a:lnTo>
                  <a:cubicBezTo>
                    <a:pt x="10545" y="6407"/>
                    <a:pt x="11958" y="6985"/>
                    <a:pt x="13211" y="7467"/>
                  </a:cubicBezTo>
                  <a:cubicBezTo>
                    <a:pt x="15168" y="8218"/>
                    <a:pt x="17095" y="8628"/>
                    <a:pt x="18356" y="8628"/>
                  </a:cubicBezTo>
                  <a:cubicBezTo>
                    <a:pt x="18965" y="8628"/>
                    <a:pt x="19418" y="8532"/>
                    <a:pt x="19644" y="8334"/>
                  </a:cubicBezTo>
                  <a:cubicBezTo>
                    <a:pt x="19698" y="8280"/>
                    <a:pt x="19730" y="8216"/>
                    <a:pt x="19730" y="8152"/>
                  </a:cubicBezTo>
                  <a:lnTo>
                    <a:pt x="19730" y="6814"/>
                  </a:lnTo>
                  <a:cubicBezTo>
                    <a:pt x="19751" y="6450"/>
                    <a:pt x="19023" y="5839"/>
                    <a:pt x="17782" y="5122"/>
                  </a:cubicBezTo>
                  <a:cubicBezTo>
                    <a:pt x="16390" y="4319"/>
                    <a:pt x="14367" y="3388"/>
                    <a:pt x="12001" y="2478"/>
                  </a:cubicBezTo>
                  <a:cubicBezTo>
                    <a:pt x="8039" y="962"/>
                    <a:pt x="4319" y="0"/>
                    <a:pt x="2654" y="0"/>
                  </a:cubicBezTo>
                  <a:close/>
                </a:path>
              </a:pathLst>
            </a:custGeom>
            <a:solidFill>
              <a:srgbClr val="FEC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55;p41">
              <a:extLst>
                <a:ext uri="{FF2B5EF4-FFF2-40B4-BE49-F238E27FC236}">
                  <a16:creationId xmlns:a16="http://schemas.microsoft.com/office/drawing/2014/main" id="{4994F2FD-0529-40EC-8CE7-018E60AE1292}"/>
                </a:ext>
              </a:extLst>
            </p:cNvPr>
            <p:cNvSpPr/>
            <p:nvPr/>
          </p:nvSpPr>
          <p:spPr>
            <a:xfrm>
              <a:off x="5580200" y="2053275"/>
              <a:ext cx="448825" cy="208625"/>
            </a:xfrm>
            <a:custGeom>
              <a:avLst/>
              <a:gdLst/>
              <a:ahLst/>
              <a:cxnLst/>
              <a:rect l="l" t="t" r="r" b="b"/>
              <a:pathLst>
                <a:path w="17953" h="8345" extrusionOk="0">
                  <a:moveTo>
                    <a:pt x="1" y="0"/>
                  </a:moveTo>
                  <a:lnTo>
                    <a:pt x="1" y="1349"/>
                  </a:lnTo>
                  <a:cubicBezTo>
                    <a:pt x="1" y="1606"/>
                    <a:pt x="686" y="2109"/>
                    <a:pt x="1767" y="2741"/>
                  </a:cubicBezTo>
                  <a:cubicBezTo>
                    <a:pt x="4079" y="4079"/>
                    <a:pt x="8233" y="5963"/>
                    <a:pt x="11434" y="7184"/>
                  </a:cubicBezTo>
                  <a:cubicBezTo>
                    <a:pt x="13398" y="7935"/>
                    <a:pt x="15323" y="8345"/>
                    <a:pt x="16582" y="8345"/>
                  </a:cubicBezTo>
                  <a:cubicBezTo>
                    <a:pt x="17189" y="8345"/>
                    <a:pt x="17641" y="8249"/>
                    <a:pt x="17867" y="8051"/>
                  </a:cubicBezTo>
                  <a:cubicBezTo>
                    <a:pt x="17921" y="7997"/>
                    <a:pt x="17953" y="7933"/>
                    <a:pt x="17953" y="7869"/>
                  </a:cubicBezTo>
                  <a:lnTo>
                    <a:pt x="17953" y="6520"/>
                  </a:lnTo>
                  <a:cubicBezTo>
                    <a:pt x="17953" y="6595"/>
                    <a:pt x="17932" y="6648"/>
                    <a:pt x="17867" y="6702"/>
                  </a:cubicBezTo>
                  <a:cubicBezTo>
                    <a:pt x="17641" y="6904"/>
                    <a:pt x="17189" y="7001"/>
                    <a:pt x="16582" y="7001"/>
                  </a:cubicBezTo>
                  <a:cubicBezTo>
                    <a:pt x="15324" y="7001"/>
                    <a:pt x="13401" y="6586"/>
                    <a:pt x="11444" y="5835"/>
                  </a:cubicBezTo>
                  <a:cubicBezTo>
                    <a:pt x="8243" y="4614"/>
                    <a:pt x="4090" y="2730"/>
                    <a:pt x="1767" y="1392"/>
                  </a:cubicBezTo>
                  <a:cubicBezTo>
                    <a:pt x="686" y="761"/>
                    <a:pt x="1" y="25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56;p41">
              <a:extLst>
                <a:ext uri="{FF2B5EF4-FFF2-40B4-BE49-F238E27FC236}">
                  <a16:creationId xmlns:a16="http://schemas.microsoft.com/office/drawing/2014/main" id="{B3BD16B1-9FE3-48BD-87F8-CD29CC4EE56E}"/>
                </a:ext>
              </a:extLst>
            </p:cNvPr>
            <p:cNvSpPr/>
            <p:nvPr/>
          </p:nvSpPr>
          <p:spPr>
            <a:xfrm>
              <a:off x="5575375" y="2046200"/>
              <a:ext cx="460625" cy="182100"/>
            </a:xfrm>
            <a:custGeom>
              <a:avLst/>
              <a:gdLst/>
              <a:ahLst/>
              <a:cxnLst/>
              <a:rect l="l" t="t" r="r" b="b"/>
              <a:pathLst>
                <a:path w="18425" h="7284" extrusionOk="0">
                  <a:moveTo>
                    <a:pt x="1070" y="0"/>
                  </a:moveTo>
                  <a:cubicBezTo>
                    <a:pt x="666" y="0"/>
                    <a:pt x="383" y="57"/>
                    <a:pt x="247" y="176"/>
                  </a:cubicBezTo>
                  <a:cubicBezTo>
                    <a:pt x="1" y="391"/>
                    <a:pt x="718" y="958"/>
                    <a:pt x="1960" y="1675"/>
                  </a:cubicBezTo>
                  <a:cubicBezTo>
                    <a:pt x="4283" y="3013"/>
                    <a:pt x="8436" y="4897"/>
                    <a:pt x="11637" y="6118"/>
                  </a:cubicBezTo>
                  <a:cubicBezTo>
                    <a:pt x="13594" y="6869"/>
                    <a:pt x="15517" y="7284"/>
                    <a:pt x="16775" y="7284"/>
                  </a:cubicBezTo>
                  <a:cubicBezTo>
                    <a:pt x="17382" y="7284"/>
                    <a:pt x="17834" y="7187"/>
                    <a:pt x="18060" y="6985"/>
                  </a:cubicBezTo>
                  <a:cubicBezTo>
                    <a:pt x="18424" y="6674"/>
                    <a:pt x="17675" y="5979"/>
                    <a:pt x="16198" y="5122"/>
                  </a:cubicBezTo>
                  <a:cubicBezTo>
                    <a:pt x="14806" y="4319"/>
                    <a:pt x="12783" y="3388"/>
                    <a:pt x="10417" y="2478"/>
                  </a:cubicBezTo>
                  <a:cubicBezTo>
                    <a:pt x="6455" y="962"/>
                    <a:pt x="2735" y="0"/>
                    <a:pt x="1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57;p41">
              <a:extLst>
                <a:ext uri="{FF2B5EF4-FFF2-40B4-BE49-F238E27FC236}">
                  <a16:creationId xmlns:a16="http://schemas.microsoft.com/office/drawing/2014/main" id="{B1060ED6-8C9B-42E7-A235-785D3C31335D}"/>
                </a:ext>
              </a:extLst>
            </p:cNvPr>
            <p:cNvSpPr/>
            <p:nvPr/>
          </p:nvSpPr>
          <p:spPr>
            <a:xfrm>
              <a:off x="5535775" y="2082975"/>
              <a:ext cx="338575" cy="274675"/>
            </a:xfrm>
            <a:custGeom>
              <a:avLst/>
              <a:gdLst/>
              <a:ahLst/>
              <a:cxnLst/>
              <a:rect l="l" t="t" r="r" b="b"/>
              <a:pathLst>
                <a:path w="13543" h="10987" extrusionOk="0">
                  <a:moveTo>
                    <a:pt x="11" y="1"/>
                  </a:moveTo>
                  <a:lnTo>
                    <a:pt x="11" y="1"/>
                  </a:lnTo>
                  <a:cubicBezTo>
                    <a:pt x="11" y="1"/>
                    <a:pt x="11" y="2"/>
                    <a:pt x="11" y="2"/>
                  </a:cubicBezTo>
                  <a:lnTo>
                    <a:pt x="11" y="2"/>
                  </a:lnTo>
                  <a:lnTo>
                    <a:pt x="11" y="1"/>
                  </a:lnTo>
                  <a:close/>
                  <a:moveTo>
                    <a:pt x="11" y="2"/>
                  </a:moveTo>
                  <a:lnTo>
                    <a:pt x="1" y="1350"/>
                  </a:lnTo>
                  <a:cubicBezTo>
                    <a:pt x="1" y="2388"/>
                    <a:pt x="4368" y="6413"/>
                    <a:pt x="7676" y="8864"/>
                  </a:cubicBezTo>
                  <a:cubicBezTo>
                    <a:pt x="8104" y="9175"/>
                    <a:pt x="8554" y="9475"/>
                    <a:pt x="8993" y="9721"/>
                  </a:cubicBezTo>
                  <a:cubicBezTo>
                    <a:pt x="10363" y="10518"/>
                    <a:pt x="11721" y="10987"/>
                    <a:pt x="12631" y="10987"/>
                  </a:cubicBezTo>
                  <a:cubicBezTo>
                    <a:pt x="12893" y="10987"/>
                    <a:pt x="13119" y="10948"/>
                    <a:pt x="13296" y="10866"/>
                  </a:cubicBezTo>
                  <a:cubicBezTo>
                    <a:pt x="13457" y="10791"/>
                    <a:pt x="13542" y="10663"/>
                    <a:pt x="13542" y="10481"/>
                  </a:cubicBezTo>
                  <a:lnTo>
                    <a:pt x="13542" y="9132"/>
                  </a:lnTo>
                  <a:cubicBezTo>
                    <a:pt x="13542" y="9314"/>
                    <a:pt x="13468" y="9443"/>
                    <a:pt x="13296" y="9517"/>
                  </a:cubicBezTo>
                  <a:cubicBezTo>
                    <a:pt x="13118" y="9599"/>
                    <a:pt x="12893" y="9638"/>
                    <a:pt x="12630" y="9638"/>
                  </a:cubicBezTo>
                  <a:cubicBezTo>
                    <a:pt x="11720" y="9638"/>
                    <a:pt x="10365" y="9171"/>
                    <a:pt x="9003" y="8383"/>
                  </a:cubicBezTo>
                  <a:cubicBezTo>
                    <a:pt x="8554" y="8126"/>
                    <a:pt x="8115" y="7837"/>
                    <a:pt x="7676" y="7516"/>
                  </a:cubicBezTo>
                  <a:cubicBezTo>
                    <a:pt x="4370" y="5066"/>
                    <a:pt x="5" y="1044"/>
                    <a:pt x="1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58;p41">
              <a:extLst>
                <a:ext uri="{FF2B5EF4-FFF2-40B4-BE49-F238E27FC236}">
                  <a16:creationId xmlns:a16="http://schemas.microsoft.com/office/drawing/2014/main" id="{5C00CF09-D33C-486E-902E-0AEBD0656FFF}"/>
                </a:ext>
              </a:extLst>
            </p:cNvPr>
            <p:cNvSpPr/>
            <p:nvPr/>
          </p:nvSpPr>
          <p:spPr>
            <a:xfrm>
              <a:off x="5514375" y="2075925"/>
              <a:ext cx="378700" cy="248025"/>
            </a:xfrm>
            <a:custGeom>
              <a:avLst/>
              <a:gdLst/>
              <a:ahLst/>
              <a:cxnLst/>
              <a:rect l="l" t="t" r="r" b="b"/>
              <a:pathLst>
                <a:path w="15148" h="9921" extrusionOk="0">
                  <a:moveTo>
                    <a:pt x="1382" y="1"/>
                  </a:moveTo>
                  <a:cubicBezTo>
                    <a:pt x="1227" y="1"/>
                    <a:pt x="1097" y="23"/>
                    <a:pt x="996" y="69"/>
                  </a:cubicBezTo>
                  <a:cubicBezTo>
                    <a:pt x="0" y="518"/>
                    <a:pt x="4903" y="5111"/>
                    <a:pt x="8532" y="7798"/>
                  </a:cubicBezTo>
                  <a:cubicBezTo>
                    <a:pt x="8971" y="8119"/>
                    <a:pt x="9410" y="8408"/>
                    <a:pt x="9859" y="8665"/>
                  </a:cubicBezTo>
                  <a:cubicBezTo>
                    <a:pt x="11221" y="9453"/>
                    <a:pt x="12576" y="9920"/>
                    <a:pt x="13486" y="9920"/>
                  </a:cubicBezTo>
                  <a:cubicBezTo>
                    <a:pt x="13749" y="9920"/>
                    <a:pt x="13974" y="9881"/>
                    <a:pt x="14152" y="9799"/>
                  </a:cubicBezTo>
                  <a:cubicBezTo>
                    <a:pt x="15148" y="9350"/>
                    <a:pt x="13017" y="6802"/>
                    <a:pt x="9378" y="4115"/>
                  </a:cubicBezTo>
                  <a:cubicBezTo>
                    <a:pt x="8190" y="3237"/>
                    <a:pt x="6980" y="2445"/>
                    <a:pt x="5867" y="1803"/>
                  </a:cubicBezTo>
                  <a:cubicBezTo>
                    <a:pt x="3924" y="686"/>
                    <a:pt x="2251" y="1"/>
                    <a:pt x="13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7" name="Объект 3">
            <a:extLst>
              <a:ext uri="{FF2B5EF4-FFF2-40B4-BE49-F238E27FC236}">
                <a16:creationId xmlns:a16="http://schemas.microsoft.com/office/drawing/2014/main" id="{7C804432-977F-4CFF-9A3A-B9F859F38530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94934" y="111138"/>
            <a:ext cx="6820121" cy="48727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9260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3262;p45">
            <a:extLst>
              <a:ext uri="{FF2B5EF4-FFF2-40B4-BE49-F238E27FC236}">
                <a16:creationId xmlns:a16="http://schemas.microsoft.com/office/drawing/2014/main" id="{2806A8FD-1825-4545-BAB0-084130E07C65}"/>
              </a:ext>
            </a:extLst>
          </p:cNvPr>
          <p:cNvGrpSpPr/>
          <p:nvPr/>
        </p:nvGrpSpPr>
        <p:grpSpPr>
          <a:xfrm>
            <a:off x="556134" y="1697421"/>
            <a:ext cx="509592" cy="311074"/>
            <a:chOff x="457700" y="536404"/>
            <a:chExt cx="509592" cy="311074"/>
          </a:xfrm>
        </p:grpSpPr>
        <p:sp>
          <p:nvSpPr>
            <p:cNvPr id="7" name="Google Shape;3263;p45">
              <a:extLst>
                <a:ext uri="{FF2B5EF4-FFF2-40B4-BE49-F238E27FC236}">
                  <a16:creationId xmlns:a16="http://schemas.microsoft.com/office/drawing/2014/main" id="{B80A865E-4DAD-4E3B-9712-ABAB0EEDFAEE}"/>
                </a:ext>
              </a:extLst>
            </p:cNvPr>
            <p:cNvSpPr/>
            <p:nvPr/>
          </p:nvSpPr>
          <p:spPr>
            <a:xfrm>
              <a:off x="466627" y="536404"/>
              <a:ext cx="286744" cy="207882"/>
            </a:xfrm>
            <a:custGeom>
              <a:avLst/>
              <a:gdLst/>
              <a:ahLst/>
              <a:cxnLst/>
              <a:rect l="l" t="t" r="r" b="b"/>
              <a:pathLst>
                <a:path w="23547" h="17071" extrusionOk="0">
                  <a:moveTo>
                    <a:pt x="23547" y="3827"/>
                  </a:moveTo>
                  <a:lnTo>
                    <a:pt x="23547" y="3829"/>
                  </a:lnTo>
                  <a:lnTo>
                    <a:pt x="23547" y="3829"/>
                  </a:lnTo>
                  <a:cubicBezTo>
                    <a:pt x="23547" y="3832"/>
                    <a:pt x="23547" y="3835"/>
                    <a:pt x="23547" y="3837"/>
                  </a:cubicBezTo>
                  <a:cubicBezTo>
                    <a:pt x="23547" y="3837"/>
                    <a:pt x="23547" y="3827"/>
                    <a:pt x="23547" y="3827"/>
                  </a:cubicBezTo>
                  <a:close/>
                  <a:moveTo>
                    <a:pt x="17512" y="0"/>
                  </a:moveTo>
                  <a:cubicBezTo>
                    <a:pt x="15612" y="0"/>
                    <a:pt x="13735" y="553"/>
                    <a:pt x="12671" y="1600"/>
                  </a:cubicBezTo>
                  <a:cubicBezTo>
                    <a:pt x="11498" y="2762"/>
                    <a:pt x="10919" y="4052"/>
                    <a:pt x="10926" y="5332"/>
                  </a:cubicBezTo>
                  <a:lnTo>
                    <a:pt x="10926" y="5332"/>
                  </a:lnTo>
                  <a:lnTo>
                    <a:pt x="10915" y="7252"/>
                  </a:lnTo>
                  <a:cubicBezTo>
                    <a:pt x="10915" y="8012"/>
                    <a:pt x="11108" y="8762"/>
                    <a:pt x="11504" y="9479"/>
                  </a:cubicBezTo>
                  <a:cubicBezTo>
                    <a:pt x="10284" y="9209"/>
                    <a:pt x="8991" y="9071"/>
                    <a:pt x="7693" y="9071"/>
                  </a:cubicBezTo>
                  <a:cubicBezTo>
                    <a:pt x="5848" y="9071"/>
                    <a:pt x="3995" y="9350"/>
                    <a:pt x="2330" y="9928"/>
                  </a:cubicBezTo>
                  <a:cubicBezTo>
                    <a:pt x="792" y="10451"/>
                    <a:pt x="0" y="11390"/>
                    <a:pt x="49" y="12318"/>
                  </a:cubicBezTo>
                  <a:lnTo>
                    <a:pt x="49" y="12318"/>
                  </a:lnTo>
                  <a:lnTo>
                    <a:pt x="39" y="14168"/>
                  </a:lnTo>
                  <a:cubicBezTo>
                    <a:pt x="39" y="14863"/>
                    <a:pt x="488" y="15559"/>
                    <a:pt x="1420" y="16094"/>
                  </a:cubicBezTo>
                  <a:cubicBezTo>
                    <a:pt x="2531" y="16734"/>
                    <a:pt x="4007" y="17071"/>
                    <a:pt x="5507" y="17071"/>
                  </a:cubicBezTo>
                  <a:cubicBezTo>
                    <a:pt x="6318" y="17071"/>
                    <a:pt x="7136" y="16972"/>
                    <a:pt x="7907" y="16769"/>
                  </a:cubicBezTo>
                  <a:lnTo>
                    <a:pt x="17595" y="14189"/>
                  </a:lnTo>
                  <a:lnTo>
                    <a:pt x="22915" y="7413"/>
                  </a:lnTo>
                  <a:cubicBezTo>
                    <a:pt x="23333" y="6888"/>
                    <a:pt x="23536" y="6321"/>
                    <a:pt x="23536" y="5764"/>
                  </a:cubicBezTo>
                  <a:lnTo>
                    <a:pt x="23547" y="3829"/>
                  </a:lnTo>
                  <a:lnTo>
                    <a:pt x="23547" y="3829"/>
                  </a:lnTo>
                  <a:cubicBezTo>
                    <a:pt x="23543" y="2772"/>
                    <a:pt x="22837" y="1737"/>
                    <a:pt x="21492" y="958"/>
                  </a:cubicBezTo>
                  <a:cubicBezTo>
                    <a:pt x="20373" y="311"/>
                    <a:pt x="18935" y="0"/>
                    <a:pt x="17512" y="0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64;p45">
              <a:extLst>
                <a:ext uri="{FF2B5EF4-FFF2-40B4-BE49-F238E27FC236}">
                  <a16:creationId xmlns:a16="http://schemas.microsoft.com/office/drawing/2014/main" id="{B91553E1-37B3-447A-B379-6391A0455140}"/>
                </a:ext>
              </a:extLst>
            </p:cNvPr>
            <p:cNvSpPr/>
            <p:nvPr/>
          </p:nvSpPr>
          <p:spPr>
            <a:xfrm>
              <a:off x="745674" y="582995"/>
              <a:ext cx="7696" cy="43681"/>
            </a:xfrm>
            <a:custGeom>
              <a:avLst/>
              <a:gdLst/>
              <a:ahLst/>
              <a:cxnLst/>
              <a:rect l="l" t="t" r="r" b="b"/>
              <a:pathLst>
                <a:path w="632" h="3587" extrusionOk="0">
                  <a:moveTo>
                    <a:pt x="632" y="1"/>
                  </a:moveTo>
                  <a:cubicBezTo>
                    <a:pt x="621" y="557"/>
                    <a:pt x="418" y="1125"/>
                    <a:pt x="0" y="1660"/>
                  </a:cubicBezTo>
                  <a:lnTo>
                    <a:pt x="0" y="3587"/>
                  </a:lnTo>
                  <a:cubicBezTo>
                    <a:pt x="418" y="3062"/>
                    <a:pt x="621" y="2495"/>
                    <a:pt x="621" y="1938"/>
                  </a:cubicBezTo>
                  <a:lnTo>
                    <a:pt x="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65;p45">
              <a:extLst>
                <a:ext uri="{FF2B5EF4-FFF2-40B4-BE49-F238E27FC236}">
                  <a16:creationId xmlns:a16="http://schemas.microsoft.com/office/drawing/2014/main" id="{AFE09DDF-9D84-4593-AB07-8EB71278608E}"/>
                </a:ext>
              </a:extLst>
            </p:cNvPr>
            <p:cNvSpPr/>
            <p:nvPr/>
          </p:nvSpPr>
          <p:spPr>
            <a:xfrm>
              <a:off x="599532" y="601127"/>
              <a:ext cx="45909" cy="87605"/>
            </a:xfrm>
            <a:custGeom>
              <a:avLst/>
              <a:gdLst/>
              <a:ahLst/>
              <a:cxnLst/>
              <a:rect l="l" t="t" r="r" b="b"/>
              <a:pathLst>
                <a:path w="3770" h="7194" extrusionOk="0">
                  <a:moveTo>
                    <a:pt x="12" y="0"/>
                  </a:moveTo>
                  <a:lnTo>
                    <a:pt x="1" y="1937"/>
                  </a:lnTo>
                  <a:cubicBezTo>
                    <a:pt x="1" y="3853"/>
                    <a:pt x="1286" y="5759"/>
                    <a:pt x="3758" y="7193"/>
                  </a:cubicBezTo>
                  <a:lnTo>
                    <a:pt x="3769" y="5266"/>
                  </a:lnTo>
                  <a:cubicBezTo>
                    <a:pt x="1286" y="3832"/>
                    <a:pt x="1" y="1927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66;p45">
              <a:extLst>
                <a:ext uri="{FF2B5EF4-FFF2-40B4-BE49-F238E27FC236}">
                  <a16:creationId xmlns:a16="http://schemas.microsoft.com/office/drawing/2014/main" id="{3000F24E-4B84-4406-ACB0-CF704EFB4AEA}"/>
                </a:ext>
              </a:extLst>
            </p:cNvPr>
            <p:cNvSpPr/>
            <p:nvPr/>
          </p:nvSpPr>
          <p:spPr>
            <a:xfrm>
              <a:off x="645295" y="665254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0"/>
                  </a:moveTo>
                  <a:lnTo>
                    <a:pt x="0" y="1927"/>
                  </a:lnTo>
                  <a:lnTo>
                    <a:pt x="504" y="2216"/>
                  </a:lnTo>
                  <a:lnTo>
                    <a:pt x="504" y="27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67;p45">
              <a:extLst>
                <a:ext uri="{FF2B5EF4-FFF2-40B4-BE49-F238E27FC236}">
                  <a16:creationId xmlns:a16="http://schemas.microsoft.com/office/drawing/2014/main" id="{D34ECD3D-AECA-4CEE-A23B-56C26BF4B41E}"/>
                </a:ext>
              </a:extLst>
            </p:cNvPr>
            <p:cNvSpPr/>
            <p:nvPr/>
          </p:nvSpPr>
          <p:spPr>
            <a:xfrm>
              <a:off x="585065" y="536404"/>
              <a:ext cx="175356" cy="149333"/>
            </a:xfrm>
            <a:custGeom>
              <a:avLst/>
              <a:gdLst/>
              <a:ahLst/>
              <a:cxnLst/>
              <a:rect l="l" t="t" r="r" b="b"/>
              <a:pathLst>
                <a:path w="14400" h="12263" extrusionOk="0">
                  <a:moveTo>
                    <a:pt x="7786" y="0"/>
                  </a:moveTo>
                  <a:cubicBezTo>
                    <a:pt x="5886" y="0"/>
                    <a:pt x="4009" y="553"/>
                    <a:pt x="2945" y="1600"/>
                  </a:cubicBezTo>
                  <a:cubicBezTo>
                    <a:pt x="1" y="4501"/>
                    <a:pt x="836" y="8194"/>
                    <a:pt x="4957" y="10581"/>
                  </a:cubicBezTo>
                  <a:lnTo>
                    <a:pt x="5450" y="10860"/>
                  </a:lnTo>
                  <a:lnTo>
                    <a:pt x="7869" y="12262"/>
                  </a:lnTo>
                  <a:lnTo>
                    <a:pt x="13189" y="5486"/>
                  </a:lnTo>
                  <a:cubicBezTo>
                    <a:pt x="14399" y="3955"/>
                    <a:pt x="13821" y="2146"/>
                    <a:pt x="11766" y="958"/>
                  </a:cubicBezTo>
                  <a:cubicBezTo>
                    <a:pt x="10647" y="311"/>
                    <a:pt x="9209" y="0"/>
                    <a:pt x="7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68;p45">
              <a:extLst>
                <a:ext uri="{FF2B5EF4-FFF2-40B4-BE49-F238E27FC236}">
                  <a16:creationId xmlns:a16="http://schemas.microsoft.com/office/drawing/2014/main" id="{B9CAC182-C071-4582-A6D1-18063D524783}"/>
                </a:ext>
              </a:extLst>
            </p:cNvPr>
            <p:cNvSpPr/>
            <p:nvPr/>
          </p:nvSpPr>
          <p:spPr>
            <a:xfrm>
              <a:off x="680877" y="603198"/>
              <a:ext cx="64809" cy="105993"/>
            </a:xfrm>
            <a:custGeom>
              <a:avLst/>
              <a:gdLst/>
              <a:ahLst/>
              <a:cxnLst/>
              <a:rect l="l" t="t" r="r" b="b"/>
              <a:pathLst>
                <a:path w="5322" h="8704" extrusionOk="0">
                  <a:moveTo>
                    <a:pt x="5321" y="1"/>
                  </a:moveTo>
                  <a:lnTo>
                    <a:pt x="1" y="6777"/>
                  </a:lnTo>
                  <a:lnTo>
                    <a:pt x="1" y="8704"/>
                  </a:lnTo>
                  <a:lnTo>
                    <a:pt x="5321" y="1928"/>
                  </a:lnTo>
                  <a:lnTo>
                    <a:pt x="5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69;p45">
              <a:extLst>
                <a:ext uri="{FF2B5EF4-FFF2-40B4-BE49-F238E27FC236}">
                  <a16:creationId xmlns:a16="http://schemas.microsoft.com/office/drawing/2014/main" id="{F8A60AA2-7FF2-4576-A45F-070629A2D29B}"/>
                </a:ext>
              </a:extLst>
            </p:cNvPr>
            <p:cNvSpPr/>
            <p:nvPr/>
          </p:nvSpPr>
          <p:spPr>
            <a:xfrm>
              <a:off x="651420" y="668640"/>
              <a:ext cx="29470" cy="40551"/>
            </a:xfrm>
            <a:custGeom>
              <a:avLst/>
              <a:gdLst/>
              <a:ahLst/>
              <a:cxnLst/>
              <a:rect l="l" t="t" r="r" b="b"/>
              <a:pathLst>
                <a:path w="2420" h="3330" extrusionOk="0">
                  <a:moveTo>
                    <a:pt x="1" y="1"/>
                  </a:moveTo>
                  <a:lnTo>
                    <a:pt x="1" y="1938"/>
                  </a:lnTo>
                  <a:lnTo>
                    <a:pt x="2420" y="3330"/>
                  </a:lnTo>
                  <a:lnTo>
                    <a:pt x="2420" y="14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70;p45">
              <a:extLst>
                <a:ext uri="{FF2B5EF4-FFF2-40B4-BE49-F238E27FC236}">
                  <a16:creationId xmlns:a16="http://schemas.microsoft.com/office/drawing/2014/main" id="{26EADB14-00CA-482E-9C21-E9252BC7D71C}"/>
                </a:ext>
              </a:extLst>
            </p:cNvPr>
            <p:cNvSpPr/>
            <p:nvPr/>
          </p:nvSpPr>
          <p:spPr>
            <a:xfrm>
              <a:off x="493161" y="665193"/>
              <a:ext cx="73016" cy="38457"/>
            </a:xfrm>
            <a:custGeom>
              <a:avLst/>
              <a:gdLst/>
              <a:ahLst/>
              <a:cxnLst/>
              <a:rect l="l" t="t" r="r" b="b"/>
              <a:pathLst>
                <a:path w="5996" h="3158" extrusionOk="0">
                  <a:moveTo>
                    <a:pt x="2994" y="0"/>
                  </a:moveTo>
                  <a:cubicBezTo>
                    <a:pt x="2297" y="0"/>
                    <a:pt x="1601" y="155"/>
                    <a:pt x="1071" y="466"/>
                  </a:cubicBezTo>
                  <a:cubicBezTo>
                    <a:pt x="1" y="1076"/>
                    <a:pt x="11" y="2082"/>
                    <a:pt x="1082" y="2692"/>
                  </a:cubicBezTo>
                  <a:cubicBezTo>
                    <a:pt x="1612" y="3003"/>
                    <a:pt x="2310" y="3158"/>
                    <a:pt x="3009" y="3158"/>
                  </a:cubicBezTo>
                  <a:cubicBezTo>
                    <a:pt x="3707" y="3158"/>
                    <a:pt x="4406" y="3003"/>
                    <a:pt x="4936" y="2692"/>
                  </a:cubicBezTo>
                  <a:cubicBezTo>
                    <a:pt x="5996" y="2082"/>
                    <a:pt x="5985" y="1076"/>
                    <a:pt x="4925" y="466"/>
                  </a:cubicBezTo>
                  <a:cubicBezTo>
                    <a:pt x="4390" y="155"/>
                    <a:pt x="3691" y="0"/>
                    <a:pt x="2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71;p45">
              <a:extLst>
                <a:ext uri="{FF2B5EF4-FFF2-40B4-BE49-F238E27FC236}">
                  <a16:creationId xmlns:a16="http://schemas.microsoft.com/office/drawing/2014/main" id="{F6FE2E5D-1DE4-4B63-923A-D33C021B7996}"/>
                </a:ext>
              </a:extLst>
            </p:cNvPr>
            <p:cNvSpPr/>
            <p:nvPr/>
          </p:nvSpPr>
          <p:spPr>
            <a:xfrm>
              <a:off x="562902" y="685725"/>
              <a:ext cx="117988" cy="54884"/>
            </a:xfrm>
            <a:custGeom>
              <a:avLst/>
              <a:gdLst/>
              <a:ahLst/>
              <a:cxnLst/>
              <a:rect l="l" t="t" r="r" b="b"/>
              <a:pathLst>
                <a:path w="9689" h="4507" extrusionOk="0">
                  <a:moveTo>
                    <a:pt x="9689" y="0"/>
                  </a:moveTo>
                  <a:lnTo>
                    <a:pt x="1" y="2569"/>
                  </a:lnTo>
                  <a:lnTo>
                    <a:pt x="1" y="4507"/>
                  </a:lnTo>
                  <a:lnTo>
                    <a:pt x="9689" y="1927"/>
                  </a:lnTo>
                  <a:lnTo>
                    <a:pt x="9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72;p45">
              <a:extLst>
                <a:ext uri="{FF2B5EF4-FFF2-40B4-BE49-F238E27FC236}">
                  <a16:creationId xmlns:a16="http://schemas.microsoft.com/office/drawing/2014/main" id="{1A7CF6FA-2C3E-4226-A6F2-7B1567AF4274}"/>
                </a:ext>
              </a:extLst>
            </p:cNvPr>
            <p:cNvSpPr/>
            <p:nvPr/>
          </p:nvSpPr>
          <p:spPr>
            <a:xfrm>
              <a:off x="457700" y="646891"/>
              <a:ext cx="223189" cy="73893"/>
            </a:xfrm>
            <a:custGeom>
              <a:avLst/>
              <a:gdLst/>
              <a:ahLst/>
              <a:cxnLst/>
              <a:rect l="l" t="t" r="r" b="b"/>
              <a:pathLst>
                <a:path w="18328" h="6068" extrusionOk="0">
                  <a:moveTo>
                    <a:pt x="5906" y="1503"/>
                  </a:moveTo>
                  <a:cubicBezTo>
                    <a:pt x="6603" y="1503"/>
                    <a:pt x="7302" y="1658"/>
                    <a:pt x="7837" y="1969"/>
                  </a:cubicBezTo>
                  <a:cubicBezTo>
                    <a:pt x="8897" y="2579"/>
                    <a:pt x="8908" y="3585"/>
                    <a:pt x="7848" y="4195"/>
                  </a:cubicBezTo>
                  <a:cubicBezTo>
                    <a:pt x="7318" y="4506"/>
                    <a:pt x="6619" y="4661"/>
                    <a:pt x="5921" y="4661"/>
                  </a:cubicBezTo>
                  <a:cubicBezTo>
                    <a:pt x="5222" y="4661"/>
                    <a:pt x="4524" y="4506"/>
                    <a:pt x="3994" y="4195"/>
                  </a:cubicBezTo>
                  <a:cubicBezTo>
                    <a:pt x="2923" y="3585"/>
                    <a:pt x="2913" y="2579"/>
                    <a:pt x="3983" y="1969"/>
                  </a:cubicBezTo>
                  <a:cubicBezTo>
                    <a:pt x="4513" y="1658"/>
                    <a:pt x="5209" y="1503"/>
                    <a:pt x="5906" y="1503"/>
                  </a:cubicBezTo>
                  <a:close/>
                  <a:moveTo>
                    <a:pt x="8440" y="1"/>
                  </a:moveTo>
                  <a:cubicBezTo>
                    <a:pt x="6593" y="1"/>
                    <a:pt x="4735" y="281"/>
                    <a:pt x="3063" y="855"/>
                  </a:cubicBezTo>
                  <a:cubicBezTo>
                    <a:pt x="440" y="1744"/>
                    <a:pt x="1" y="3842"/>
                    <a:pt x="2163" y="5084"/>
                  </a:cubicBezTo>
                  <a:cubicBezTo>
                    <a:pt x="3264" y="5728"/>
                    <a:pt x="4737" y="6067"/>
                    <a:pt x="6231" y="6067"/>
                  </a:cubicBezTo>
                  <a:cubicBezTo>
                    <a:pt x="7047" y="6067"/>
                    <a:pt x="7869" y="5966"/>
                    <a:pt x="8640" y="5758"/>
                  </a:cubicBezTo>
                  <a:lnTo>
                    <a:pt x="18328" y="3189"/>
                  </a:lnTo>
                  <a:lnTo>
                    <a:pt x="15909" y="1787"/>
                  </a:lnTo>
                  <a:cubicBezTo>
                    <a:pt x="13872" y="612"/>
                    <a:pt x="11169" y="1"/>
                    <a:pt x="8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73;p45">
              <a:extLst>
                <a:ext uri="{FF2B5EF4-FFF2-40B4-BE49-F238E27FC236}">
                  <a16:creationId xmlns:a16="http://schemas.microsoft.com/office/drawing/2014/main" id="{90DB1DF7-AA90-4247-A374-DEF70E85A782}"/>
                </a:ext>
              </a:extLst>
            </p:cNvPr>
            <p:cNvSpPr/>
            <p:nvPr/>
          </p:nvSpPr>
          <p:spPr>
            <a:xfrm>
              <a:off x="467089" y="685457"/>
              <a:ext cx="95825" cy="58830"/>
            </a:xfrm>
            <a:custGeom>
              <a:avLst/>
              <a:gdLst/>
              <a:ahLst/>
              <a:cxnLst/>
              <a:rect l="l" t="t" r="r" b="b"/>
              <a:pathLst>
                <a:path w="7869" h="4831" extrusionOk="0">
                  <a:moveTo>
                    <a:pt x="11" y="1"/>
                  </a:moveTo>
                  <a:lnTo>
                    <a:pt x="1" y="1928"/>
                  </a:lnTo>
                  <a:cubicBezTo>
                    <a:pt x="1" y="2623"/>
                    <a:pt x="450" y="3319"/>
                    <a:pt x="1382" y="3854"/>
                  </a:cubicBezTo>
                  <a:cubicBezTo>
                    <a:pt x="2493" y="4494"/>
                    <a:pt x="3969" y="4831"/>
                    <a:pt x="5469" y="4831"/>
                  </a:cubicBezTo>
                  <a:cubicBezTo>
                    <a:pt x="6280" y="4831"/>
                    <a:pt x="7098" y="4732"/>
                    <a:pt x="7869" y="4529"/>
                  </a:cubicBezTo>
                  <a:lnTo>
                    <a:pt x="7869" y="2591"/>
                  </a:lnTo>
                  <a:cubicBezTo>
                    <a:pt x="7103" y="2798"/>
                    <a:pt x="6286" y="2898"/>
                    <a:pt x="5476" y="2898"/>
                  </a:cubicBezTo>
                  <a:cubicBezTo>
                    <a:pt x="3976" y="2898"/>
                    <a:pt x="2497" y="2556"/>
                    <a:pt x="1392" y="1917"/>
                  </a:cubicBezTo>
                  <a:cubicBezTo>
                    <a:pt x="450" y="1382"/>
                    <a:pt x="11" y="686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74;p45">
              <a:extLst>
                <a:ext uri="{FF2B5EF4-FFF2-40B4-BE49-F238E27FC236}">
                  <a16:creationId xmlns:a16="http://schemas.microsoft.com/office/drawing/2014/main" id="{443CE2AA-BC99-4D8D-B77A-7FC3D2B73DE2}"/>
                </a:ext>
              </a:extLst>
            </p:cNvPr>
            <p:cNvSpPr/>
            <p:nvPr/>
          </p:nvSpPr>
          <p:spPr>
            <a:xfrm>
              <a:off x="532008" y="643420"/>
              <a:ext cx="243136" cy="153997"/>
            </a:xfrm>
            <a:custGeom>
              <a:avLst/>
              <a:gdLst/>
              <a:ahLst/>
              <a:cxnLst/>
              <a:rect l="l" t="t" r="r" b="b"/>
              <a:pathLst>
                <a:path w="19966" h="12646" extrusionOk="0">
                  <a:moveTo>
                    <a:pt x="17605" y="1"/>
                  </a:moveTo>
                  <a:cubicBezTo>
                    <a:pt x="17549" y="1"/>
                    <a:pt x="17490" y="2"/>
                    <a:pt x="17429" y="6"/>
                  </a:cubicBezTo>
                  <a:cubicBezTo>
                    <a:pt x="17043" y="27"/>
                    <a:pt x="16733" y="113"/>
                    <a:pt x="16615" y="156"/>
                  </a:cubicBezTo>
                  <a:cubicBezTo>
                    <a:pt x="16529" y="177"/>
                    <a:pt x="16422" y="220"/>
                    <a:pt x="16337" y="252"/>
                  </a:cubicBezTo>
                  <a:cubicBezTo>
                    <a:pt x="16208" y="316"/>
                    <a:pt x="16037" y="402"/>
                    <a:pt x="15908" y="466"/>
                  </a:cubicBezTo>
                  <a:cubicBezTo>
                    <a:pt x="14324" y="1387"/>
                    <a:pt x="15512" y="1429"/>
                    <a:pt x="13864" y="2521"/>
                  </a:cubicBezTo>
                  <a:cubicBezTo>
                    <a:pt x="13853" y="2521"/>
                    <a:pt x="13853" y="2532"/>
                    <a:pt x="13842" y="2532"/>
                  </a:cubicBezTo>
                  <a:cubicBezTo>
                    <a:pt x="13147" y="2992"/>
                    <a:pt x="12515" y="3399"/>
                    <a:pt x="12172" y="3624"/>
                  </a:cubicBezTo>
                  <a:cubicBezTo>
                    <a:pt x="11284" y="4191"/>
                    <a:pt x="10385" y="4769"/>
                    <a:pt x="9485" y="5337"/>
                  </a:cubicBezTo>
                  <a:cubicBezTo>
                    <a:pt x="8137" y="6204"/>
                    <a:pt x="6970" y="6942"/>
                    <a:pt x="5717" y="7777"/>
                  </a:cubicBezTo>
                  <a:cubicBezTo>
                    <a:pt x="4979" y="8259"/>
                    <a:pt x="3865" y="9009"/>
                    <a:pt x="3148" y="9522"/>
                  </a:cubicBezTo>
                  <a:cubicBezTo>
                    <a:pt x="2773" y="9779"/>
                    <a:pt x="2217" y="10175"/>
                    <a:pt x="1735" y="10561"/>
                  </a:cubicBezTo>
                  <a:cubicBezTo>
                    <a:pt x="1564" y="10689"/>
                    <a:pt x="1339" y="10871"/>
                    <a:pt x="1178" y="11010"/>
                  </a:cubicBezTo>
                  <a:cubicBezTo>
                    <a:pt x="1007" y="11150"/>
                    <a:pt x="793" y="11342"/>
                    <a:pt x="632" y="11492"/>
                  </a:cubicBezTo>
                  <a:cubicBezTo>
                    <a:pt x="632" y="11492"/>
                    <a:pt x="333" y="11781"/>
                    <a:pt x="193" y="11985"/>
                  </a:cubicBezTo>
                  <a:cubicBezTo>
                    <a:pt x="140" y="12049"/>
                    <a:pt x="97" y="12124"/>
                    <a:pt x="44" y="12231"/>
                  </a:cubicBezTo>
                  <a:cubicBezTo>
                    <a:pt x="33" y="12252"/>
                    <a:pt x="22" y="12274"/>
                    <a:pt x="22" y="12295"/>
                  </a:cubicBezTo>
                  <a:cubicBezTo>
                    <a:pt x="11" y="12327"/>
                    <a:pt x="1" y="12370"/>
                    <a:pt x="1" y="12402"/>
                  </a:cubicBezTo>
                  <a:cubicBezTo>
                    <a:pt x="1" y="12466"/>
                    <a:pt x="22" y="12584"/>
                    <a:pt x="193" y="12627"/>
                  </a:cubicBezTo>
                  <a:cubicBezTo>
                    <a:pt x="254" y="12641"/>
                    <a:pt x="322" y="12646"/>
                    <a:pt x="390" y="12646"/>
                  </a:cubicBezTo>
                  <a:cubicBezTo>
                    <a:pt x="585" y="12646"/>
                    <a:pt x="780" y="12603"/>
                    <a:pt x="804" y="12595"/>
                  </a:cubicBezTo>
                  <a:cubicBezTo>
                    <a:pt x="986" y="12552"/>
                    <a:pt x="1210" y="12488"/>
                    <a:pt x="1382" y="12434"/>
                  </a:cubicBezTo>
                  <a:cubicBezTo>
                    <a:pt x="1542" y="12391"/>
                    <a:pt x="1756" y="12316"/>
                    <a:pt x="1917" y="12252"/>
                  </a:cubicBezTo>
                  <a:cubicBezTo>
                    <a:pt x="2206" y="12145"/>
                    <a:pt x="2763" y="11920"/>
                    <a:pt x="3384" y="11642"/>
                  </a:cubicBezTo>
                  <a:cubicBezTo>
                    <a:pt x="3897" y="11417"/>
                    <a:pt x="4572" y="11096"/>
                    <a:pt x="5086" y="10850"/>
                  </a:cubicBezTo>
                  <a:cubicBezTo>
                    <a:pt x="5525" y="10636"/>
                    <a:pt x="6317" y="10250"/>
                    <a:pt x="6980" y="9908"/>
                  </a:cubicBezTo>
                  <a:cubicBezTo>
                    <a:pt x="7890" y="9437"/>
                    <a:pt x="8212" y="9276"/>
                    <a:pt x="8972" y="8880"/>
                  </a:cubicBezTo>
                  <a:cubicBezTo>
                    <a:pt x="9271" y="8730"/>
                    <a:pt x="9667" y="8516"/>
                    <a:pt x="9967" y="8356"/>
                  </a:cubicBezTo>
                  <a:cubicBezTo>
                    <a:pt x="10267" y="8206"/>
                    <a:pt x="10674" y="8002"/>
                    <a:pt x="10963" y="7831"/>
                  </a:cubicBezTo>
                  <a:cubicBezTo>
                    <a:pt x="11530" y="7510"/>
                    <a:pt x="12312" y="7124"/>
                    <a:pt x="12879" y="6825"/>
                  </a:cubicBezTo>
                  <a:cubicBezTo>
                    <a:pt x="13157" y="6686"/>
                    <a:pt x="13521" y="6493"/>
                    <a:pt x="13789" y="6354"/>
                  </a:cubicBezTo>
                  <a:cubicBezTo>
                    <a:pt x="14506" y="5979"/>
                    <a:pt x="14506" y="5979"/>
                    <a:pt x="15534" y="5454"/>
                  </a:cubicBezTo>
                  <a:cubicBezTo>
                    <a:pt x="15545" y="5444"/>
                    <a:pt x="15555" y="5444"/>
                    <a:pt x="15566" y="5433"/>
                  </a:cubicBezTo>
                  <a:cubicBezTo>
                    <a:pt x="16192" y="5116"/>
                    <a:pt x="16524" y="5047"/>
                    <a:pt x="16764" y="5047"/>
                  </a:cubicBezTo>
                  <a:cubicBezTo>
                    <a:pt x="16950" y="5047"/>
                    <a:pt x="17082" y="5089"/>
                    <a:pt x="17252" y="5089"/>
                  </a:cubicBezTo>
                  <a:cubicBezTo>
                    <a:pt x="17478" y="5089"/>
                    <a:pt x="17774" y="5015"/>
                    <a:pt x="18360" y="4673"/>
                  </a:cubicBezTo>
                  <a:cubicBezTo>
                    <a:pt x="18563" y="4555"/>
                    <a:pt x="18692" y="4470"/>
                    <a:pt x="18863" y="4320"/>
                  </a:cubicBezTo>
                  <a:cubicBezTo>
                    <a:pt x="19056" y="4159"/>
                    <a:pt x="19238" y="3956"/>
                    <a:pt x="19248" y="3934"/>
                  </a:cubicBezTo>
                  <a:cubicBezTo>
                    <a:pt x="19334" y="3838"/>
                    <a:pt x="19441" y="3699"/>
                    <a:pt x="19505" y="3592"/>
                  </a:cubicBezTo>
                  <a:cubicBezTo>
                    <a:pt x="19559" y="3506"/>
                    <a:pt x="19623" y="3399"/>
                    <a:pt x="19666" y="3313"/>
                  </a:cubicBezTo>
                  <a:cubicBezTo>
                    <a:pt x="19666" y="3313"/>
                    <a:pt x="19784" y="3089"/>
                    <a:pt x="19869" y="2800"/>
                  </a:cubicBezTo>
                  <a:cubicBezTo>
                    <a:pt x="19966" y="2425"/>
                    <a:pt x="19955" y="2136"/>
                    <a:pt x="19955" y="2104"/>
                  </a:cubicBezTo>
                  <a:cubicBezTo>
                    <a:pt x="19955" y="2061"/>
                    <a:pt x="19955" y="2007"/>
                    <a:pt x="19944" y="1965"/>
                  </a:cubicBezTo>
                  <a:cubicBezTo>
                    <a:pt x="19934" y="1793"/>
                    <a:pt x="19934" y="1793"/>
                    <a:pt x="19912" y="1718"/>
                  </a:cubicBezTo>
                  <a:cubicBezTo>
                    <a:pt x="19869" y="1526"/>
                    <a:pt x="19837" y="1429"/>
                    <a:pt x="19794" y="1322"/>
                  </a:cubicBezTo>
                  <a:cubicBezTo>
                    <a:pt x="19794" y="1322"/>
                    <a:pt x="19762" y="1247"/>
                    <a:pt x="19719" y="1162"/>
                  </a:cubicBezTo>
                  <a:cubicBezTo>
                    <a:pt x="19687" y="1098"/>
                    <a:pt x="19687" y="1098"/>
                    <a:pt x="19623" y="1001"/>
                  </a:cubicBezTo>
                  <a:cubicBezTo>
                    <a:pt x="19580" y="926"/>
                    <a:pt x="19495" y="819"/>
                    <a:pt x="19452" y="776"/>
                  </a:cubicBezTo>
                  <a:cubicBezTo>
                    <a:pt x="19409" y="734"/>
                    <a:pt x="19356" y="669"/>
                    <a:pt x="19313" y="627"/>
                  </a:cubicBezTo>
                  <a:cubicBezTo>
                    <a:pt x="19281" y="605"/>
                    <a:pt x="19248" y="573"/>
                    <a:pt x="19216" y="552"/>
                  </a:cubicBezTo>
                  <a:cubicBezTo>
                    <a:pt x="19184" y="519"/>
                    <a:pt x="19141" y="487"/>
                    <a:pt x="19109" y="466"/>
                  </a:cubicBezTo>
                  <a:cubicBezTo>
                    <a:pt x="19034" y="412"/>
                    <a:pt x="18949" y="359"/>
                    <a:pt x="18874" y="316"/>
                  </a:cubicBezTo>
                  <a:cubicBezTo>
                    <a:pt x="18799" y="273"/>
                    <a:pt x="18692" y="220"/>
                    <a:pt x="18606" y="188"/>
                  </a:cubicBezTo>
                  <a:cubicBezTo>
                    <a:pt x="18563" y="166"/>
                    <a:pt x="18499" y="145"/>
                    <a:pt x="18456" y="134"/>
                  </a:cubicBezTo>
                  <a:cubicBezTo>
                    <a:pt x="18360" y="102"/>
                    <a:pt x="18231" y="70"/>
                    <a:pt x="18124" y="48"/>
                  </a:cubicBezTo>
                  <a:cubicBezTo>
                    <a:pt x="18089" y="40"/>
                    <a:pt x="17888" y="1"/>
                    <a:pt x="176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75;p45">
              <a:extLst>
                <a:ext uri="{FF2B5EF4-FFF2-40B4-BE49-F238E27FC236}">
                  <a16:creationId xmlns:a16="http://schemas.microsoft.com/office/drawing/2014/main" id="{E0273F09-620C-4F0F-9DA5-52119B859E6F}"/>
                </a:ext>
              </a:extLst>
            </p:cNvPr>
            <p:cNvSpPr/>
            <p:nvPr/>
          </p:nvSpPr>
          <p:spPr>
            <a:xfrm>
              <a:off x="725727" y="643420"/>
              <a:ext cx="49416" cy="56918"/>
            </a:xfrm>
            <a:custGeom>
              <a:avLst/>
              <a:gdLst/>
              <a:ahLst/>
              <a:cxnLst/>
              <a:rect l="l" t="t" r="r" b="b"/>
              <a:pathLst>
                <a:path w="4058" h="4674" extrusionOk="0">
                  <a:moveTo>
                    <a:pt x="101" y="416"/>
                  </a:moveTo>
                  <a:lnTo>
                    <a:pt x="101" y="416"/>
                  </a:lnTo>
                  <a:cubicBezTo>
                    <a:pt x="66" y="430"/>
                    <a:pt x="33" y="447"/>
                    <a:pt x="0" y="466"/>
                  </a:cubicBezTo>
                  <a:cubicBezTo>
                    <a:pt x="32" y="450"/>
                    <a:pt x="66" y="433"/>
                    <a:pt x="101" y="416"/>
                  </a:cubicBezTo>
                  <a:close/>
                  <a:moveTo>
                    <a:pt x="1697" y="1"/>
                  </a:moveTo>
                  <a:cubicBezTo>
                    <a:pt x="1641" y="1"/>
                    <a:pt x="1582" y="2"/>
                    <a:pt x="1521" y="6"/>
                  </a:cubicBezTo>
                  <a:cubicBezTo>
                    <a:pt x="1135" y="27"/>
                    <a:pt x="825" y="113"/>
                    <a:pt x="707" y="156"/>
                  </a:cubicBezTo>
                  <a:cubicBezTo>
                    <a:pt x="621" y="177"/>
                    <a:pt x="514" y="220"/>
                    <a:pt x="429" y="252"/>
                  </a:cubicBezTo>
                  <a:cubicBezTo>
                    <a:pt x="332" y="300"/>
                    <a:pt x="210" y="361"/>
                    <a:pt x="101" y="416"/>
                  </a:cubicBezTo>
                  <a:lnTo>
                    <a:pt x="101" y="416"/>
                  </a:lnTo>
                  <a:cubicBezTo>
                    <a:pt x="208" y="371"/>
                    <a:pt x="327" y="347"/>
                    <a:pt x="454" y="347"/>
                  </a:cubicBezTo>
                  <a:cubicBezTo>
                    <a:pt x="678" y="347"/>
                    <a:pt x="930" y="420"/>
                    <a:pt x="1199" y="573"/>
                  </a:cubicBezTo>
                  <a:cubicBezTo>
                    <a:pt x="2152" y="1098"/>
                    <a:pt x="2944" y="2425"/>
                    <a:pt x="2955" y="3528"/>
                  </a:cubicBezTo>
                  <a:cubicBezTo>
                    <a:pt x="2966" y="4095"/>
                    <a:pt x="2762" y="4491"/>
                    <a:pt x="2452" y="4673"/>
                  </a:cubicBezTo>
                  <a:cubicBezTo>
                    <a:pt x="2655" y="4555"/>
                    <a:pt x="2784" y="4470"/>
                    <a:pt x="2955" y="4320"/>
                  </a:cubicBezTo>
                  <a:cubicBezTo>
                    <a:pt x="3148" y="4159"/>
                    <a:pt x="3330" y="3956"/>
                    <a:pt x="3340" y="3934"/>
                  </a:cubicBezTo>
                  <a:cubicBezTo>
                    <a:pt x="3426" y="3838"/>
                    <a:pt x="3533" y="3699"/>
                    <a:pt x="3597" y="3592"/>
                  </a:cubicBezTo>
                  <a:cubicBezTo>
                    <a:pt x="3651" y="3506"/>
                    <a:pt x="3715" y="3399"/>
                    <a:pt x="3758" y="3313"/>
                  </a:cubicBezTo>
                  <a:cubicBezTo>
                    <a:pt x="3758" y="3313"/>
                    <a:pt x="3876" y="3089"/>
                    <a:pt x="3961" y="2800"/>
                  </a:cubicBezTo>
                  <a:cubicBezTo>
                    <a:pt x="4058" y="2425"/>
                    <a:pt x="4047" y="2136"/>
                    <a:pt x="4047" y="2104"/>
                  </a:cubicBezTo>
                  <a:cubicBezTo>
                    <a:pt x="4047" y="2061"/>
                    <a:pt x="4047" y="2007"/>
                    <a:pt x="4036" y="1965"/>
                  </a:cubicBezTo>
                  <a:cubicBezTo>
                    <a:pt x="4026" y="1793"/>
                    <a:pt x="4026" y="1793"/>
                    <a:pt x="4004" y="1718"/>
                  </a:cubicBezTo>
                  <a:cubicBezTo>
                    <a:pt x="3961" y="1526"/>
                    <a:pt x="3929" y="1429"/>
                    <a:pt x="3886" y="1322"/>
                  </a:cubicBezTo>
                  <a:cubicBezTo>
                    <a:pt x="3886" y="1322"/>
                    <a:pt x="3854" y="1247"/>
                    <a:pt x="3811" y="1162"/>
                  </a:cubicBezTo>
                  <a:cubicBezTo>
                    <a:pt x="3779" y="1098"/>
                    <a:pt x="3779" y="1098"/>
                    <a:pt x="3715" y="1001"/>
                  </a:cubicBezTo>
                  <a:cubicBezTo>
                    <a:pt x="3672" y="926"/>
                    <a:pt x="3587" y="819"/>
                    <a:pt x="3544" y="776"/>
                  </a:cubicBezTo>
                  <a:cubicBezTo>
                    <a:pt x="3501" y="734"/>
                    <a:pt x="3448" y="669"/>
                    <a:pt x="3405" y="627"/>
                  </a:cubicBezTo>
                  <a:cubicBezTo>
                    <a:pt x="3373" y="605"/>
                    <a:pt x="3340" y="573"/>
                    <a:pt x="3308" y="552"/>
                  </a:cubicBezTo>
                  <a:cubicBezTo>
                    <a:pt x="3276" y="519"/>
                    <a:pt x="3233" y="487"/>
                    <a:pt x="3201" y="466"/>
                  </a:cubicBezTo>
                  <a:cubicBezTo>
                    <a:pt x="3126" y="412"/>
                    <a:pt x="3041" y="359"/>
                    <a:pt x="2966" y="316"/>
                  </a:cubicBezTo>
                  <a:cubicBezTo>
                    <a:pt x="2891" y="273"/>
                    <a:pt x="2784" y="220"/>
                    <a:pt x="2698" y="188"/>
                  </a:cubicBezTo>
                  <a:cubicBezTo>
                    <a:pt x="2655" y="166"/>
                    <a:pt x="2591" y="145"/>
                    <a:pt x="2548" y="134"/>
                  </a:cubicBezTo>
                  <a:cubicBezTo>
                    <a:pt x="2452" y="102"/>
                    <a:pt x="2323" y="70"/>
                    <a:pt x="2216" y="48"/>
                  </a:cubicBezTo>
                  <a:cubicBezTo>
                    <a:pt x="2181" y="40"/>
                    <a:pt x="1980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76;p45">
              <a:extLst>
                <a:ext uri="{FF2B5EF4-FFF2-40B4-BE49-F238E27FC236}">
                  <a16:creationId xmlns:a16="http://schemas.microsoft.com/office/drawing/2014/main" id="{8AD8279E-67C5-4F91-9289-FF245A23DA7E}"/>
                </a:ext>
              </a:extLst>
            </p:cNvPr>
            <p:cNvSpPr/>
            <p:nvPr/>
          </p:nvSpPr>
          <p:spPr>
            <a:xfrm>
              <a:off x="700824" y="647646"/>
              <a:ext cx="61021" cy="61947"/>
            </a:xfrm>
            <a:custGeom>
              <a:avLst/>
              <a:gdLst/>
              <a:ahLst/>
              <a:cxnLst/>
              <a:rect l="l" t="t" r="r" b="b"/>
              <a:pathLst>
                <a:path w="5011" h="5087" extrusionOk="0">
                  <a:moveTo>
                    <a:pt x="2499" y="0"/>
                  </a:moveTo>
                  <a:cubicBezTo>
                    <a:pt x="2331" y="0"/>
                    <a:pt x="2178" y="41"/>
                    <a:pt x="2045" y="119"/>
                  </a:cubicBezTo>
                  <a:cubicBezTo>
                    <a:pt x="461" y="1040"/>
                    <a:pt x="1649" y="1082"/>
                    <a:pt x="1" y="2174"/>
                  </a:cubicBezTo>
                  <a:cubicBezTo>
                    <a:pt x="91" y="2120"/>
                    <a:pt x="197" y="2093"/>
                    <a:pt x="313" y="2093"/>
                  </a:cubicBezTo>
                  <a:cubicBezTo>
                    <a:pt x="472" y="2093"/>
                    <a:pt x="650" y="2144"/>
                    <a:pt x="836" y="2249"/>
                  </a:cubicBezTo>
                  <a:cubicBezTo>
                    <a:pt x="1500" y="2613"/>
                    <a:pt x="2035" y="3534"/>
                    <a:pt x="2045" y="4294"/>
                  </a:cubicBezTo>
                  <a:cubicBezTo>
                    <a:pt x="2056" y="4690"/>
                    <a:pt x="1917" y="4958"/>
                    <a:pt x="1703" y="5086"/>
                  </a:cubicBezTo>
                  <a:cubicBezTo>
                    <a:pt x="2329" y="4769"/>
                    <a:pt x="2661" y="4700"/>
                    <a:pt x="2901" y="4700"/>
                  </a:cubicBezTo>
                  <a:cubicBezTo>
                    <a:pt x="3087" y="4700"/>
                    <a:pt x="3219" y="4742"/>
                    <a:pt x="3389" y="4742"/>
                  </a:cubicBezTo>
                  <a:cubicBezTo>
                    <a:pt x="3615" y="4742"/>
                    <a:pt x="3911" y="4668"/>
                    <a:pt x="4497" y="4326"/>
                  </a:cubicBezTo>
                  <a:cubicBezTo>
                    <a:pt x="4807" y="4144"/>
                    <a:pt x="5011" y="3748"/>
                    <a:pt x="5000" y="3181"/>
                  </a:cubicBezTo>
                  <a:cubicBezTo>
                    <a:pt x="4989" y="2078"/>
                    <a:pt x="4197" y="751"/>
                    <a:pt x="3244" y="226"/>
                  </a:cubicBezTo>
                  <a:cubicBezTo>
                    <a:pt x="2975" y="73"/>
                    <a:pt x="2723" y="0"/>
                    <a:pt x="2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77;p45">
              <a:extLst>
                <a:ext uri="{FF2B5EF4-FFF2-40B4-BE49-F238E27FC236}">
                  <a16:creationId xmlns:a16="http://schemas.microsoft.com/office/drawing/2014/main" id="{ACAEAAFE-4974-44EA-8729-63D4F8D03CB4}"/>
                </a:ext>
              </a:extLst>
            </p:cNvPr>
            <p:cNvSpPr/>
            <p:nvPr/>
          </p:nvSpPr>
          <p:spPr>
            <a:xfrm>
              <a:off x="532008" y="673121"/>
              <a:ext cx="193866" cy="124296"/>
            </a:xfrm>
            <a:custGeom>
              <a:avLst/>
              <a:gdLst/>
              <a:ahLst/>
              <a:cxnLst/>
              <a:rect l="l" t="t" r="r" b="b"/>
              <a:pathLst>
                <a:path w="15920" h="10207" extrusionOk="0">
                  <a:moveTo>
                    <a:pt x="14176" y="1"/>
                  </a:moveTo>
                  <a:cubicBezTo>
                    <a:pt x="14060" y="1"/>
                    <a:pt x="13954" y="28"/>
                    <a:pt x="13864" y="82"/>
                  </a:cubicBezTo>
                  <a:cubicBezTo>
                    <a:pt x="13853" y="82"/>
                    <a:pt x="13853" y="93"/>
                    <a:pt x="13842" y="104"/>
                  </a:cubicBezTo>
                  <a:cubicBezTo>
                    <a:pt x="13147" y="553"/>
                    <a:pt x="12515" y="960"/>
                    <a:pt x="12172" y="1185"/>
                  </a:cubicBezTo>
                  <a:cubicBezTo>
                    <a:pt x="11284" y="1752"/>
                    <a:pt x="10385" y="2330"/>
                    <a:pt x="9485" y="2898"/>
                  </a:cubicBezTo>
                  <a:cubicBezTo>
                    <a:pt x="8137" y="3765"/>
                    <a:pt x="6970" y="4503"/>
                    <a:pt x="5707" y="5338"/>
                  </a:cubicBezTo>
                  <a:cubicBezTo>
                    <a:pt x="4979" y="5820"/>
                    <a:pt x="3865" y="6570"/>
                    <a:pt x="3148" y="7083"/>
                  </a:cubicBezTo>
                  <a:cubicBezTo>
                    <a:pt x="2773" y="7340"/>
                    <a:pt x="2217" y="7736"/>
                    <a:pt x="1735" y="8122"/>
                  </a:cubicBezTo>
                  <a:cubicBezTo>
                    <a:pt x="1564" y="8250"/>
                    <a:pt x="1339" y="8432"/>
                    <a:pt x="1178" y="8571"/>
                  </a:cubicBezTo>
                  <a:cubicBezTo>
                    <a:pt x="1007" y="8711"/>
                    <a:pt x="793" y="8903"/>
                    <a:pt x="632" y="9053"/>
                  </a:cubicBezTo>
                  <a:cubicBezTo>
                    <a:pt x="632" y="9053"/>
                    <a:pt x="333" y="9342"/>
                    <a:pt x="193" y="9546"/>
                  </a:cubicBezTo>
                  <a:cubicBezTo>
                    <a:pt x="140" y="9610"/>
                    <a:pt x="97" y="9685"/>
                    <a:pt x="44" y="9792"/>
                  </a:cubicBezTo>
                  <a:cubicBezTo>
                    <a:pt x="33" y="9813"/>
                    <a:pt x="22" y="9835"/>
                    <a:pt x="22" y="9856"/>
                  </a:cubicBezTo>
                  <a:cubicBezTo>
                    <a:pt x="11" y="9888"/>
                    <a:pt x="1" y="9931"/>
                    <a:pt x="1" y="9963"/>
                  </a:cubicBezTo>
                  <a:cubicBezTo>
                    <a:pt x="1" y="10027"/>
                    <a:pt x="22" y="10145"/>
                    <a:pt x="193" y="10188"/>
                  </a:cubicBezTo>
                  <a:cubicBezTo>
                    <a:pt x="252" y="10202"/>
                    <a:pt x="318" y="10207"/>
                    <a:pt x="386" y="10207"/>
                  </a:cubicBezTo>
                  <a:cubicBezTo>
                    <a:pt x="579" y="10207"/>
                    <a:pt x="780" y="10164"/>
                    <a:pt x="804" y="10156"/>
                  </a:cubicBezTo>
                  <a:cubicBezTo>
                    <a:pt x="986" y="10113"/>
                    <a:pt x="1210" y="10049"/>
                    <a:pt x="1382" y="9995"/>
                  </a:cubicBezTo>
                  <a:cubicBezTo>
                    <a:pt x="1542" y="9952"/>
                    <a:pt x="1756" y="9877"/>
                    <a:pt x="1917" y="9813"/>
                  </a:cubicBezTo>
                  <a:cubicBezTo>
                    <a:pt x="2206" y="9706"/>
                    <a:pt x="2763" y="9481"/>
                    <a:pt x="3384" y="9203"/>
                  </a:cubicBezTo>
                  <a:cubicBezTo>
                    <a:pt x="3897" y="8978"/>
                    <a:pt x="4572" y="8657"/>
                    <a:pt x="5086" y="8411"/>
                  </a:cubicBezTo>
                  <a:cubicBezTo>
                    <a:pt x="5525" y="8197"/>
                    <a:pt x="6317" y="7811"/>
                    <a:pt x="6980" y="7469"/>
                  </a:cubicBezTo>
                  <a:cubicBezTo>
                    <a:pt x="7890" y="6998"/>
                    <a:pt x="8212" y="6837"/>
                    <a:pt x="8961" y="6441"/>
                  </a:cubicBezTo>
                  <a:cubicBezTo>
                    <a:pt x="9271" y="6291"/>
                    <a:pt x="9667" y="6077"/>
                    <a:pt x="9967" y="5917"/>
                  </a:cubicBezTo>
                  <a:cubicBezTo>
                    <a:pt x="10267" y="5767"/>
                    <a:pt x="10674" y="5563"/>
                    <a:pt x="10963" y="5403"/>
                  </a:cubicBezTo>
                  <a:cubicBezTo>
                    <a:pt x="11530" y="5071"/>
                    <a:pt x="12312" y="4685"/>
                    <a:pt x="12879" y="4386"/>
                  </a:cubicBezTo>
                  <a:cubicBezTo>
                    <a:pt x="13157" y="4247"/>
                    <a:pt x="13521" y="4054"/>
                    <a:pt x="13789" y="3915"/>
                  </a:cubicBezTo>
                  <a:cubicBezTo>
                    <a:pt x="14506" y="3540"/>
                    <a:pt x="14506" y="3540"/>
                    <a:pt x="15534" y="3015"/>
                  </a:cubicBezTo>
                  <a:cubicBezTo>
                    <a:pt x="15545" y="3005"/>
                    <a:pt x="15555" y="3005"/>
                    <a:pt x="15566" y="2994"/>
                  </a:cubicBezTo>
                  <a:cubicBezTo>
                    <a:pt x="15780" y="2866"/>
                    <a:pt x="15919" y="2598"/>
                    <a:pt x="15908" y="2202"/>
                  </a:cubicBezTo>
                  <a:cubicBezTo>
                    <a:pt x="15898" y="1442"/>
                    <a:pt x="15363" y="521"/>
                    <a:pt x="14699" y="157"/>
                  </a:cubicBezTo>
                  <a:cubicBezTo>
                    <a:pt x="14513" y="52"/>
                    <a:pt x="14335" y="1"/>
                    <a:pt x="14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78;p45">
              <a:extLst>
                <a:ext uri="{FF2B5EF4-FFF2-40B4-BE49-F238E27FC236}">
                  <a16:creationId xmlns:a16="http://schemas.microsoft.com/office/drawing/2014/main" id="{AA7C99BD-6711-45D7-8C92-B3E1426E6C82}"/>
                </a:ext>
              </a:extLst>
            </p:cNvPr>
            <p:cNvSpPr/>
            <p:nvPr/>
          </p:nvSpPr>
          <p:spPr>
            <a:xfrm>
              <a:off x="637867" y="657826"/>
              <a:ext cx="317955" cy="189652"/>
            </a:xfrm>
            <a:custGeom>
              <a:avLst/>
              <a:gdLst/>
              <a:ahLst/>
              <a:cxnLst/>
              <a:rect l="l" t="t" r="r" b="b"/>
              <a:pathLst>
                <a:path w="26110" h="15574" extrusionOk="0">
                  <a:moveTo>
                    <a:pt x="26110" y="3501"/>
                  </a:moveTo>
                  <a:lnTo>
                    <a:pt x="26110" y="3504"/>
                  </a:lnTo>
                  <a:lnTo>
                    <a:pt x="26110" y="3504"/>
                  </a:lnTo>
                  <a:cubicBezTo>
                    <a:pt x="26110" y="3506"/>
                    <a:pt x="26110" y="3509"/>
                    <a:pt x="26110" y="3511"/>
                  </a:cubicBezTo>
                  <a:cubicBezTo>
                    <a:pt x="26110" y="3511"/>
                    <a:pt x="26110" y="3501"/>
                    <a:pt x="26110" y="3501"/>
                  </a:cubicBezTo>
                  <a:close/>
                  <a:moveTo>
                    <a:pt x="19514" y="1"/>
                  </a:moveTo>
                  <a:cubicBezTo>
                    <a:pt x="18536" y="1"/>
                    <a:pt x="17550" y="120"/>
                    <a:pt x="16625" y="364"/>
                  </a:cubicBezTo>
                  <a:lnTo>
                    <a:pt x="4946" y="3479"/>
                  </a:lnTo>
                  <a:lnTo>
                    <a:pt x="536" y="9089"/>
                  </a:lnTo>
                  <a:cubicBezTo>
                    <a:pt x="182" y="9538"/>
                    <a:pt x="11" y="10020"/>
                    <a:pt x="11" y="10491"/>
                  </a:cubicBezTo>
                  <a:lnTo>
                    <a:pt x="11" y="12397"/>
                  </a:lnTo>
                  <a:cubicBezTo>
                    <a:pt x="0" y="13274"/>
                    <a:pt x="600" y="14131"/>
                    <a:pt x="1713" y="14784"/>
                  </a:cubicBezTo>
                  <a:cubicBezTo>
                    <a:pt x="2640" y="15316"/>
                    <a:pt x="3833" y="15573"/>
                    <a:pt x="5015" y="15573"/>
                  </a:cubicBezTo>
                  <a:cubicBezTo>
                    <a:pt x="6589" y="15573"/>
                    <a:pt x="8144" y="15117"/>
                    <a:pt x="9025" y="14249"/>
                  </a:cubicBezTo>
                  <a:cubicBezTo>
                    <a:pt x="9999" y="13285"/>
                    <a:pt x="10470" y="12225"/>
                    <a:pt x="10470" y="11166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81" y="9239"/>
                    <a:pt x="10481" y="9244"/>
                    <a:pt x="10481" y="9249"/>
                  </a:cubicBezTo>
                  <a:cubicBezTo>
                    <a:pt x="10481" y="9239"/>
                    <a:pt x="10481" y="9239"/>
                    <a:pt x="10481" y="9228"/>
                  </a:cubicBezTo>
                  <a:lnTo>
                    <a:pt x="10481" y="9233"/>
                  </a:lnTo>
                  <a:lnTo>
                    <a:pt x="10481" y="9233"/>
                  </a:lnTo>
                  <a:cubicBezTo>
                    <a:pt x="10479" y="8886"/>
                    <a:pt x="10436" y="8548"/>
                    <a:pt x="10331" y="8211"/>
                  </a:cubicBezTo>
                  <a:lnTo>
                    <a:pt x="10331" y="8211"/>
                  </a:lnTo>
                  <a:cubicBezTo>
                    <a:pt x="12329" y="8899"/>
                    <a:pt x="14592" y="9252"/>
                    <a:pt x="16870" y="9252"/>
                  </a:cubicBezTo>
                  <a:cubicBezTo>
                    <a:pt x="19095" y="9252"/>
                    <a:pt x="21332" y="8915"/>
                    <a:pt x="23348" y="8222"/>
                  </a:cubicBezTo>
                  <a:cubicBezTo>
                    <a:pt x="25146" y="7611"/>
                    <a:pt x="26099" y="6530"/>
                    <a:pt x="26099" y="5428"/>
                  </a:cubicBezTo>
                  <a:lnTo>
                    <a:pt x="26110" y="3504"/>
                  </a:lnTo>
                  <a:lnTo>
                    <a:pt x="26110" y="3504"/>
                  </a:lnTo>
                  <a:cubicBezTo>
                    <a:pt x="26107" y="2671"/>
                    <a:pt x="25571" y="1829"/>
                    <a:pt x="24440" y="1178"/>
                  </a:cubicBezTo>
                  <a:cubicBezTo>
                    <a:pt x="23106" y="407"/>
                    <a:pt x="21322" y="1"/>
                    <a:pt x="19514" y="1"/>
                  </a:cubicBezTo>
                  <a:close/>
                </a:path>
              </a:pathLst>
            </a:custGeom>
            <a:solidFill>
              <a:srgbClr val="1D8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79;p45">
              <a:extLst>
                <a:ext uri="{FF2B5EF4-FFF2-40B4-BE49-F238E27FC236}">
                  <a16:creationId xmlns:a16="http://schemas.microsoft.com/office/drawing/2014/main" id="{75E30D17-D4CC-4EF8-96C0-3FBD051751D4}"/>
                </a:ext>
              </a:extLst>
            </p:cNvPr>
            <p:cNvSpPr/>
            <p:nvPr/>
          </p:nvSpPr>
          <p:spPr>
            <a:xfrm>
              <a:off x="697962" y="700191"/>
              <a:ext cx="29604" cy="40417"/>
            </a:xfrm>
            <a:custGeom>
              <a:avLst/>
              <a:gdLst/>
              <a:ahLst/>
              <a:cxnLst/>
              <a:rect l="l" t="t" r="r" b="b"/>
              <a:pathLst>
                <a:path w="2431" h="3319" extrusionOk="0">
                  <a:moveTo>
                    <a:pt x="11" y="0"/>
                  </a:moveTo>
                  <a:lnTo>
                    <a:pt x="0" y="1927"/>
                  </a:lnTo>
                  <a:lnTo>
                    <a:pt x="2420" y="3319"/>
                  </a:lnTo>
                  <a:lnTo>
                    <a:pt x="2430" y="139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80;p45">
              <a:extLst>
                <a:ext uri="{FF2B5EF4-FFF2-40B4-BE49-F238E27FC236}">
                  <a16:creationId xmlns:a16="http://schemas.microsoft.com/office/drawing/2014/main" id="{BE2CEE62-811E-4FB8-8F5E-8C6B35FCFD9B}"/>
                </a:ext>
              </a:extLst>
            </p:cNvPr>
            <p:cNvSpPr/>
            <p:nvPr/>
          </p:nvSpPr>
          <p:spPr>
            <a:xfrm>
              <a:off x="727420" y="717130"/>
              <a:ext cx="6137" cy="26998"/>
            </a:xfrm>
            <a:custGeom>
              <a:avLst/>
              <a:gdLst/>
              <a:ahLst/>
              <a:cxnLst/>
              <a:rect l="l" t="t" r="r" b="b"/>
              <a:pathLst>
                <a:path w="504" h="2217" extrusionOk="0">
                  <a:moveTo>
                    <a:pt x="11" y="1"/>
                  </a:moveTo>
                  <a:lnTo>
                    <a:pt x="1" y="1928"/>
                  </a:lnTo>
                  <a:lnTo>
                    <a:pt x="493" y="2217"/>
                  </a:lnTo>
                  <a:lnTo>
                    <a:pt x="504" y="29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5AA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81;p45">
              <a:extLst>
                <a:ext uri="{FF2B5EF4-FFF2-40B4-BE49-F238E27FC236}">
                  <a16:creationId xmlns:a16="http://schemas.microsoft.com/office/drawing/2014/main" id="{286B7592-C315-4861-AE59-AFF0C993B806}"/>
                </a:ext>
              </a:extLst>
            </p:cNvPr>
            <p:cNvSpPr/>
            <p:nvPr/>
          </p:nvSpPr>
          <p:spPr>
            <a:xfrm>
              <a:off x="733423" y="700447"/>
              <a:ext cx="222398" cy="70021"/>
            </a:xfrm>
            <a:custGeom>
              <a:avLst/>
              <a:gdLst/>
              <a:ahLst/>
              <a:cxnLst/>
              <a:rect l="l" t="t" r="r" b="b"/>
              <a:pathLst>
                <a:path w="18263" h="5750" extrusionOk="0">
                  <a:moveTo>
                    <a:pt x="18263" y="1"/>
                  </a:moveTo>
                  <a:cubicBezTo>
                    <a:pt x="18252" y="1093"/>
                    <a:pt x="17310" y="2174"/>
                    <a:pt x="15512" y="2795"/>
                  </a:cubicBezTo>
                  <a:cubicBezTo>
                    <a:pt x="13500" y="3484"/>
                    <a:pt x="11264" y="3820"/>
                    <a:pt x="9042" y="3820"/>
                  </a:cubicBezTo>
                  <a:cubicBezTo>
                    <a:pt x="5743" y="3820"/>
                    <a:pt x="2473" y="3080"/>
                    <a:pt x="11" y="1660"/>
                  </a:cubicBezTo>
                  <a:lnTo>
                    <a:pt x="0" y="3587"/>
                  </a:lnTo>
                  <a:cubicBezTo>
                    <a:pt x="2466" y="5011"/>
                    <a:pt x="5732" y="5750"/>
                    <a:pt x="9025" y="5750"/>
                  </a:cubicBezTo>
                  <a:cubicBezTo>
                    <a:pt x="11251" y="5750"/>
                    <a:pt x="13489" y="5412"/>
                    <a:pt x="15501" y="4722"/>
                  </a:cubicBezTo>
                  <a:cubicBezTo>
                    <a:pt x="17299" y="4111"/>
                    <a:pt x="18252" y="3030"/>
                    <a:pt x="18252" y="1928"/>
                  </a:cubicBezTo>
                  <a:lnTo>
                    <a:pt x="18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82;p45">
              <a:extLst>
                <a:ext uri="{FF2B5EF4-FFF2-40B4-BE49-F238E27FC236}">
                  <a16:creationId xmlns:a16="http://schemas.microsoft.com/office/drawing/2014/main" id="{8E7FE379-16CE-460E-B881-F7FAD83EEE33}"/>
                </a:ext>
              </a:extLst>
            </p:cNvPr>
            <p:cNvSpPr/>
            <p:nvPr/>
          </p:nvSpPr>
          <p:spPr>
            <a:xfrm>
              <a:off x="698096" y="657826"/>
              <a:ext cx="269196" cy="89139"/>
            </a:xfrm>
            <a:custGeom>
              <a:avLst/>
              <a:gdLst/>
              <a:ahLst/>
              <a:cxnLst/>
              <a:rect l="l" t="t" r="r" b="b"/>
              <a:pathLst>
                <a:path w="22106" h="7320" extrusionOk="0">
                  <a:moveTo>
                    <a:pt x="14568" y="1"/>
                  </a:moveTo>
                  <a:cubicBezTo>
                    <a:pt x="13590" y="1"/>
                    <a:pt x="12604" y="120"/>
                    <a:pt x="11679" y="364"/>
                  </a:cubicBezTo>
                  <a:lnTo>
                    <a:pt x="0" y="3479"/>
                  </a:lnTo>
                  <a:lnTo>
                    <a:pt x="2419" y="4871"/>
                  </a:lnTo>
                  <a:lnTo>
                    <a:pt x="2912" y="5160"/>
                  </a:lnTo>
                  <a:cubicBezTo>
                    <a:pt x="5374" y="6580"/>
                    <a:pt x="8644" y="7320"/>
                    <a:pt x="11943" y="7320"/>
                  </a:cubicBezTo>
                  <a:cubicBezTo>
                    <a:pt x="14165" y="7320"/>
                    <a:pt x="16401" y="6984"/>
                    <a:pt x="18413" y="6295"/>
                  </a:cubicBezTo>
                  <a:cubicBezTo>
                    <a:pt x="21571" y="5214"/>
                    <a:pt x="22106" y="2687"/>
                    <a:pt x="19494" y="1178"/>
                  </a:cubicBezTo>
                  <a:cubicBezTo>
                    <a:pt x="18160" y="407"/>
                    <a:pt x="16376" y="1"/>
                    <a:pt x="14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83;p45">
              <a:extLst>
                <a:ext uri="{FF2B5EF4-FFF2-40B4-BE49-F238E27FC236}">
                  <a16:creationId xmlns:a16="http://schemas.microsoft.com/office/drawing/2014/main" id="{47BBD695-2687-4275-8323-4D5DB61836FB}"/>
                </a:ext>
              </a:extLst>
            </p:cNvPr>
            <p:cNvSpPr/>
            <p:nvPr/>
          </p:nvSpPr>
          <p:spPr>
            <a:xfrm>
              <a:off x="747756" y="770188"/>
              <a:ext cx="17743" cy="61155"/>
            </a:xfrm>
            <a:custGeom>
              <a:avLst/>
              <a:gdLst/>
              <a:ahLst/>
              <a:cxnLst/>
              <a:rect l="l" t="t" r="r" b="b"/>
              <a:pathLst>
                <a:path w="1457" h="5022" extrusionOk="0">
                  <a:moveTo>
                    <a:pt x="1457" y="1"/>
                  </a:moveTo>
                  <a:lnTo>
                    <a:pt x="1456" y="40"/>
                  </a:lnTo>
                  <a:lnTo>
                    <a:pt x="1456" y="40"/>
                  </a:lnTo>
                  <a:cubicBezTo>
                    <a:pt x="1456" y="27"/>
                    <a:pt x="1457" y="14"/>
                    <a:pt x="1457" y="1"/>
                  </a:cubicBezTo>
                  <a:close/>
                  <a:moveTo>
                    <a:pt x="1456" y="40"/>
                  </a:moveTo>
                  <a:lnTo>
                    <a:pt x="1456" y="40"/>
                  </a:lnTo>
                  <a:cubicBezTo>
                    <a:pt x="1445" y="1086"/>
                    <a:pt x="963" y="2132"/>
                    <a:pt x="1" y="3084"/>
                  </a:cubicBezTo>
                  <a:lnTo>
                    <a:pt x="1" y="5022"/>
                  </a:lnTo>
                  <a:cubicBezTo>
                    <a:pt x="975" y="4058"/>
                    <a:pt x="1446" y="2998"/>
                    <a:pt x="1446" y="1939"/>
                  </a:cubicBezTo>
                  <a:lnTo>
                    <a:pt x="1456" y="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84;p45">
              <a:extLst>
                <a:ext uri="{FF2B5EF4-FFF2-40B4-BE49-F238E27FC236}">
                  <a16:creationId xmlns:a16="http://schemas.microsoft.com/office/drawing/2014/main" id="{5190A907-44E8-4CF0-BA21-C0E6C4628B19}"/>
                </a:ext>
              </a:extLst>
            </p:cNvPr>
            <p:cNvSpPr/>
            <p:nvPr/>
          </p:nvSpPr>
          <p:spPr>
            <a:xfrm>
              <a:off x="664328" y="768434"/>
              <a:ext cx="72882" cy="38505"/>
            </a:xfrm>
            <a:custGeom>
              <a:avLst/>
              <a:gdLst/>
              <a:ahLst/>
              <a:cxnLst/>
              <a:rect l="l" t="t" r="r" b="b"/>
              <a:pathLst>
                <a:path w="5985" h="3162" extrusionOk="0">
                  <a:moveTo>
                    <a:pt x="2983" y="0"/>
                  </a:moveTo>
                  <a:cubicBezTo>
                    <a:pt x="2286" y="0"/>
                    <a:pt x="1590" y="156"/>
                    <a:pt x="1060" y="466"/>
                  </a:cubicBezTo>
                  <a:cubicBezTo>
                    <a:pt x="0" y="1087"/>
                    <a:pt x="0" y="2083"/>
                    <a:pt x="1071" y="2703"/>
                  </a:cubicBezTo>
                  <a:cubicBezTo>
                    <a:pt x="1606" y="3009"/>
                    <a:pt x="2305" y="3161"/>
                    <a:pt x="3002" y="3161"/>
                  </a:cubicBezTo>
                  <a:cubicBezTo>
                    <a:pt x="3699" y="3161"/>
                    <a:pt x="4395" y="3009"/>
                    <a:pt x="4925" y="2703"/>
                  </a:cubicBezTo>
                  <a:cubicBezTo>
                    <a:pt x="5985" y="2083"/>
                    <a:pt x="5985" y="1087"/>
                    <a:pt x="4914" y="466"/>
                  </a:cubicBezTo>
                  <a:cubicBezTo>
                    <a:pt x="4379" y="156"/>
                    <a:pt x="3680" y="0"/>
                    <a:pt x="29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85;p45">
              <a:extLst>
                <a:ext uri="{FF2B5EF4-FFF2-40B4-BE49-F238E27FC236}">
                  <a16:creationId xmlns:a16="http://schemas.microsoft.com/office/drawing/2014/main" id="{CFF5C575-1023-47D7-AE15-7896AEC1DBF2}"/>
                </a:ext>
              </a:extLst>
            </p:cNvPr>
            <p:cNvSpPr/>
            <p:nvPr/>
          </p:nvSpPr>
          <p:spPr>
            <a:xfrm>
              <a:off x="637867" y="785312"/>
              <a:ext cx="109902" cy="62166"/>
            </a:xfrm>
            <a:custGeom>
              <a:avLst/>
              <a:gdLst/>
              <a:ahLst/>
              <a:cxnLst/>
              <a:rect l="l" t="t" r="r" b="b"/>
              <a:pathLst>
                <a:path w="9025" h="5105" extrusionOk="0">
                  <a:moveTo>
                    <a:pt x="11" y="1"/>
                  </a:moveTo>
                  <a:lnTo>
                    <a:pt x="11" y="1928"/>
                  </a:lnTo>
                  <a:cubicBezTo>
                    <a:pt x="0" y="2805"/>
                    <a:pt x="600" y="3662"/>
                    <a:pt x="1713" y="4315"/>
                  </a:cubicBezTo>
                  <a:cubicBezTo>
                    <a:pt x="2640" y="4847"/>
                    <a:pt x="3833" y="5104"/>
                    <a:pt x="5015" y="5104"/>
                  </a:cubicBezTo>
                  <a:cubicBezTo>
                    <a:pt x="6589" y="5104"/>
                    <a:pt x="8144" y="4648"/>
                    <a:pt x="9025" y="3780"/>
                  </a:cubicBezTo>
                  <a:lnTo>
                    <a:pt x="9025" y="1842"/>
                  </a:lnTo>
                  <a:cubicBezTo>
                    <a:pt x="8143" y="2711"/>
                    <a:pt x="6586" y="3171"/>
                    <a:pt x="5009" y="3171"/>
                  </a:cubicBezTo>
                  <a:cubicBezTo>
                    <a:pt x="3829" y="3171"/>
                    <a:pt x="2639" y="2913"/>
                    <a:pt x="1713" y="2377"/>
                  </a:cubicBezTo>
                  <a:cubicBezTo>
                    <a:pt x="600" y="1735"/>
                    <a:pt x="11" y="868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86;p45">
              <a:extLst>
                <a:ext uri="{FF2B5EF4-FFF2-40B4-BE49-F238E27FC236}">
                  <a16:creationId xmlns:a16="http://schemas.microsoft.com/office/drawing/2014/main" id="{ACA60FDC-7CBF-4C08-BBE2-A791C0DAEA7D}"/>
                </a:ext>
              </a:extLst>
            </p:cNvPr>
            <p:cNvSpPr/>
            <p:nvPr/>
          </p:nvSpPr>
          <p:spPr>
            <a:xfrm>
              <a:off x="632131" y="700191"/>
              <a:ext cx="145363" cy="123736"/>
            </a:xfrm>
            <a:custGeom>
              <a:avLst/>
              <a:gdLst/>
              <a:ahLst/>
              <a:cxnLst/>
              <a:rect l="l" t="t" r="r" b="b"/>
              <a:pathLst>
                <a:path w="11937" h="10161" extrusionOk="0">
                  <a:moveTo>
                    <a:pt x="5627" y="5604"/>
                  </a:moveTo>
                  <a:cubicBezTo>
                    <a:pt x="6324" y="5604"/>
                    <a:pt x="7023" y="5760"/>
                    <a:pt x="7558" y="6070"/>
                  </a:cubicBezTo>
                  <a:cubicBezTo>
                    <a:pt x="8629" y="6691"/>
                    <a:pt x="8629" y="7687"/>
                    <a:pt x="7569" y="8307"/>
                  </a:cubicBezTo>
                  <a:cubicBezTo>
                    <a:pt x="7039" y="8613"/>
                    <a:pt x="6343" y="8765"/>
                    <a:pt x="5646" y="8765"/>
                  </a:cubicBezTo>
                  <a:cubicBezTo>
                    <a:pt x="4949" y="8765"/>
                    <a:pt x="4250" y="8613"/>
                    <a:pt x="3715" y="8307"/>
                  </a:cubicBezTo>
                  <a:cubicBezTo>
                    <a:pt x="2644" y="7687"/>
                    <a:pt x="2644" y="6691"/>
                    <a:pt x="3704" y="6070"/>
                  </a:cubicBezTo>
                  <a:cubicBezTo>
                    <a:pt x="4234" y="5760"/>
                    <a:pt x="4930" y="5604"/>
                    <a:pt x="5627" y="5604"/>
                  </a:cubicBezTo>
                  <a:close/>
                  <a:moveTo>
                    <a:pt x="5417" y="0"/>
                  </a:moveTo>
                  <a:lnTo>
                    <a:pt x="1007" y="5610"/>
                  </a:lnTo>
                  <a:cubicBezTo>
                    <a:pt x="0" y="6884"/>
                    <a:pt x="482" y="8382"/>
                    <a:pt x="2184" y="9367"/>
                  </a:cubicBezTo>
                  <a:cubicBezTo>
                    <a:pt x="3110" y="9903"/>
                    <a:pt x="4300" y="10161"/>
                    <a:pt x="5480" y="10161"/>
                  </a:cubicBezTo>
                  <a:cubicBezTo>
                    <a:pt x="7057" y="10161"/>
                    <a:pt x="8614" y="9701"/>
                    <a:pt x="9496" y="8832"/>
                  </a:cubicBezTo>
                  <a:cubicBezTo>
                    <a:pt x="11936" y="6423"/>
                    <a:pt x="11251" y="3362"/>
                    <a:pt x="7836" y="1392"/>
                  </a:cubicBezTo>
                  <a:lnTo>
                    <a:pt x="5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87;p45">
              <a:extLst>
                <a:ext uri="{FF2B5EF4-FFF2-40B4-BE49-F238E27FC236}">
                  <a16:creationId xmlns:a16="http://schemas.microsoft.com/office/drawing/2014/main" id="{17075B9B-7F09-44D8-BC85-A56E331DF13F}"/>
                </a:ext>
              </a:extLst>
            </p:cNvPr>
            <p:cNvSpPr/>
            <p:nvPr/>
          </p:nvSpPr>
          <p:spPr>
            <a:xfrm>
              <a:off x="752713" y="556631"/>
              <a:ext cx="183819" cy="105664"/>
            </a:xfrm>
            <a:custGeom>
              <a:avLst/>
              <a:gdLst/>
              <a:ahLst/>
              <a:cxnLst/>
              <a:rect l="l" t="t" r="r" b="b"/>
              <a:pathLst>
                <a:path w="15095" h="8677" extrusionOk="0">
                  <a:moveTo>
                    <a:pt x="359" y="0"/>
                  </a:moveTo>
                  <a:cubicBezTo>
                    <a:pt x="276" y="0"/>
                    <a:pt x="193" y="19"/>
                    <a:pt x="129" y="57"/>
                  </a:cubicBezTo>
                  <a:cubicBezTo>
                    <a:pt x="0" y="132"/>
                    <a:pt x="0" y="249"/>
                    <a:pt x="129" y="324"/>
                  </a:cubicBezTo>
                  <a:cubicBezTo>
                    <a:pt x="196" y="358"/>
                    <a:pt x="284" y="374"/>
                    <a:pt x="371" y="374"/>
                  </a:cubicBezTo>
                  <a:cubicBezTo>
                    <a:pt x="424" y="374"/>
                    <a:pt x="477" y="368"/>
                    <a:pt x="525" y="356"/>
                  </a:cubicBezTo>
                  <a:lnTo>
                    <a:pt x="525" y="356"/>
                  </a:lnTo>
                  <a:cubicBezTo>
                    <a:pt x="3940" y="2465"/>
                    <a:pt x="3886" y="5795"/>
                    <a:pt x="343" y="7850"/>
                  </a:cubicBezTo>
                  <a:lnTo>
                    <a:pt x="461" y="7914"/>
                  </a:lnTo>
                  <a:cubicBezTo>
                    <a:pt x="4068" y="5816"/>
                    <a:pt x="4122" y="2433"/>
                    <a:pt x="632" y="292"/>
                  </a:cubicBezTo>
                  <a:cubicBezTo>
                    <a:pt x="718" y="217"/>
                    <a:pt x="696" y="121"/>
                    <a:pt x="589" y="57"/>
                  </a:cubicBezTo>
                  <a:cubicBezTo>
                    <a:pt x="525" y="19"/>
                    <a:pt x="442" y="0"/>
                    <a:pt x="359" y="0"/>
                  </a:cubicBezTo>
                  <a:close/>
                  <a:moveTo>
                    <a:pt x="8084" y="6854"/>
                  </a:moveTo>
                  <a:cubicBezTo>
                    <a:pt x="5658" y="6854"/>
                    <a:pt x="3233" y="7389"/>
                    <a:pt x="1392" y="8460"/>
                  </a:cubicBezTo>
                  <a:lnTo>
                    <a:pt x="1510" y="8524"/>
                  </a:lnTo>
                  <a:cubicBezTo>
                    <a:pt x="3319" y="7469"/>
                    <a:pt x="5703" y="6942"/>
                    <a:pt x="8089" y="6942"/>
                  </a:cubicBezTo>
                  <a:cubicBezTo>
                    <a:pt x="10377" y="6942"/>
                    <a:pt x="12666" y="7427"/>
                    <a:pt x="14452" y="8396"/>
                  </a:cubicBezTo>
                  <a:cubicBezTo>
                    <a:pt x="14388" y="8471"/>
                    <a:pt x="14399" y="8567"/>
                    <a:pt x="14506" y="8621"/>
                  </a:cubicBezTo>
                  <a:cubicBezTo>
                    <a:pt x="14570" y="8658"/>
                    <a:pt x="14653" y="8677"/>
                    <a:pt x="14736" y="8677"/>
                  </a:cubicBezTo>
                  <a:cubicBezTo>
                    <a:pt x="14819" y="8677"/>
                    <a:pt x="14902" y="8658"/>
                    <a:pt x="14966" y="8621"/>
                  </a:cubicBezTo>
                  <a:cubicBezTo>
                    <a:pt x="15095" y="8546"/>
                    <a:pt x="15095" y="8428"/>
                    <a:pt x="14966" y="8353"/>
                  </a:cubicBezTo>
                  <a:cubicBezTo>
                    <a:pt x="14907" y="8318"/>
                    <a:pt x="14829" y="8302"/>
                    <a:pt x="14749" y="8302"/>
                  </a:cubicBezTo>
                  <a:cubicBezTo>
                    <a:pt x="14683" y="8302"/>
                    <a:pt x="14617" y="8312"/>
                    <a:pt x="14559" y="8332"/>
                  </a:cubicBezTo>
                  <a:cubicBezTo>
                    <a:pt x="12741" y="7346"/>
                    <a:pt x="10411" y="6854"/>
                    <a:pt x="8084" y="6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2500;p40">
            <a:extLst>
              <a:ext uri="{FF2B5EF4-FFF2-40B4-BE49-F238E27FC236}">
                <a16:creationId xmlns:a16="http://schemas.microsoft.com/office/drawing/2014/main" id="{3C2B2C0D-C5F0-4303-B125-3EE28495476E}"/>
              </a:ext>
            </a:extLst>
          </p:cNvPr>
          <p:cNvGrpSpPr/>
          <p:nvPr/>
        </p:nvGrpSpPr>
        <p:grpSpPr>
          <a:xfrm>
            <a:off x="8168226" y="3793406"/>
            <a:ext cx="243970" cy="457795"/>
            <a:chOff x="3171550" y="3868750"/>
            <a:chExt cx="317050" cy="594925"/>
          </a:xfrm>
        </p:grpSpPr>
        <p:sp>
          <p:nvSpPr>
            <p:cNvPr id="40" name="Google Shape;2501;p40">
              <a:extLst>
                <a:ext uri="{FF2B5EF4-FFF2-40B4-BE49-F238E27FC236}">
                  <a16:creationId xmlns:a16="http://schemas.microsoft.com/office/drawing/2014/main" id="{BC05A182-A000-4C40-8418-58DDD9078413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502;p40">
              <a:extLst>
                <a:ext uri="{FF2B5EF4-FFF2-40B4-BE49-F238E27FC236}">
                  <a16:creationId xmlns:a16="http://schemas.microsoft.com/office/drawing/2014/main" id="{D9F6D47B-3319-409D-8FBB-354A32DA9746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503;p40">
              <a:extLst>
                <a:ext uri="{FF2B5EF4-FFF2-40B4-BE49-F238E27FC236}">
                  <a16:creationId xmlns:a16="http://schemas.microsoft.com/office/drawing/2014/main" id="{10CC1EFF-506A-4ACE-B9AD-667421E2BE23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504;p40">
              <a:extLst>
                <a:ext uri="{FF2B5EF4-FFF2-40B4-BE49-F238E27FC236}">
                  <a16:creationId xmlns:a16="http://schemas.microsoft.com/office/drawing/2014/main" id="{D5CD9D28-7C7B-4201-8629-501D6BB2BE86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505;p40">
              <a:extLst>
                <a:ext uri="{FF2B5EF4-FFF2-40B4-BE49-F238E27FC236}">
                  <a16:creationId xmlns:a16="http://schemas.microsoft.com/office/drawing/2014/main" id="{7A91B06B-7011-48C3-96BF-959845CE8A1A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506;p40">
              <a:extLst>
                <a:ext uri="{FF2B5EF4-FFF2-40B4-BE49-F238E27FC236}">
                  <a16:creationId xmlns:a16="http://schemas.microsoft.com/office/drawing/2014/main" id="{2D780CCA-E72B-42A4-A2E7-4AE2D4AFDFB5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07;p40">
              <a:extLst>
                <a:ext uri="{FF2B5EF4-FFF2-40B4-BE49-F238E27FC236}">
                  <a16:creationId xmlns:a16="http://schemas.microsoft.com/office/drawing/2014/main" id="{2F248CF9-3434-4627-92EA-A77B56BE9E5C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508;p40">
              <a:extLst>
                <a:ext uri="{FF2B5EF4-FFF2-40B4-BE49-F238E27FC236}">
                  <a16:creationId xmlns:a16="http://schemas.microsoft.com/office/drawing/2014/main" id="{F2EC0D51-B109-4674-BDBF-66C16CEADAA4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509;p40">
              <a:extLst>
                <a:ext uri="{FF2B5EF4-FFF2-40B4-BE49-F238E27FC236}">
                  <a16:creationId xmlns:a16="http://schemas.microsoft.com/office/drawing/2014/main" id="{0B9E0FE1-31BA-4643-8A78-FF9B950CF88B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510;p40">
              <a:extLst>
                <a:ext uri="{FF2B5EF4-FFF2-40B4-BE49-F238E27FC236}">
                  <a16:creationId xmlns:a16="http://schemas.microsoft.com/office/drawing/2014/main" id="{64EB5260-27B8-4B33-8DAE-E1BDCE23C539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511;p40">
              <a:extLst>
                <a:ext uri="{FF2B5EF4-FFF2-40B4-BE49-F238E27FC236}">
                  <a16:creationId xmlns:a16="http://schemas.microsoft.com/office/drawing/2014/main" id="{ADBFF587-EBAB-4601-A91F-EBE94E149661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12;p40">
              <a:extLst>
                <a:ext uri="{FF2B5EF4-FFF2-40B4-BE49-F238E27FC236}">
                  <a16:creationId xmlns:a16="http://schemas.microsoft.com/office/drawing/2014/main" id="{E41502E6-5B5D-4E2D-887C-E2BEC1F0AC0D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13;p40">
              <a:extLst>
                <a:ext uri="{FF2B5EF4-FFF2-40B4-BE49-F238E27FC236}">
                  <a16:creationId xmlns:a16="http://schemas.microsoft.com/office/drawing/2014/main" id="{1DF62357-8CED-4600-9332-C17186915B03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2500;p40">
            <a:extLst>
              <a:ext uri="{FF2B5EF4-FFF2-40B4-BE49-F238E27FC236}">
                <a16:creationId xmlns:a16="http://schemas.microsoft.com/office/drawing/2014/main" id="{1EBBC28E-4327-4508-BD70-AC116649AA12}"/>
              </a:ext>
            </a:extLst>
          </p:cNvPr>
          <p:cNvGrpSpPr/>
          <p:nvPr/>
        </p:nvGrpSpPr>
        <p:grpSpPr>
          <a:xfrm>
            <a:off x="229249" y="4413925"/>
            <a:ext cx="243970" cy="457795"/>
            <a:chOff x="3171550" y="3868750"/>
            <a:chExt cx="317050" cy="594925"/>
          </a:xfrm>
        </p:grpSpPr>
        <p:sp>
          <p:nvSpPr>
            <p:cNvPr id="54" name="Google Shape;2501;p40">
              <a:extLst>
                <a:ext uri="{FF2B5EF4-FFF2-40B4-BE49-F238E27FC236}">
                  <a16:creationId xmlns:a16="http://schemas.microsoft.com/office/drawing/2014/main" id="{AF015386-496B-443A-95FA-F72629FDEF49}"/>
                </a:ext>
              </a:extLst>
            </p:cNvPr>
            <p:cNvSpPr/>
            <p:nvPr/>
          </p:nvSpPr>
          <p:spPr>
            <a:xfrm>
              <a:off x="3171550" y="4024675"/>
              <a:ext cx="153450" cy="165100"/>
            </a:xfrm>
            <a:custGeom>
              <a:avLst/>
              <a:gdLst/>
              <a:ahLst/>
              <a:cxnLst/>
              <a:rect l="l" t="t" r="r" b="b"/>
              <a:pathLst>
                <a:path w="6138" h="6604" extrusionOk="0">
                  <a:moveTo>
                    <a:pt x="1" y="0"/>
                  </a:moveTo>
                  <a:cubicBezTo>
                    <a:pt x="1" y="0"/>
                    <a:pt x="686" y="2894"/>
                    <a:pt x="2381" y="4719"/>
                  </a:cubicBezTo>
                  <a:cubicBezTo>
                    <a:pt x="2842" y="5216"/>
                    <a:pt x="3332" y="5582"/>
                    <a:pt x="3798" y="5853"/>
                  </a:cubicBezTo>
                  <a:cubicBezTo>
                    <a:pt x="5045" y="6574"/>
                    <a:pt x="6137" y="6604"/>
                    <a:pt x="6137" y="6604"/>
                  </a:cubicBezTo>
                  <a:cubicBezTo>
                    <a:pt x="6137" y="6604"/>
                    <a:pt x="5452" y="3709"/>
                    <a:pt x="3757" y="1884"/>
                  </a:cubicBezTo>
                  <a:cubicBezTo>
                    <a:pt x="3290" y="1388"/>
                    <a:pt x="2806" y="1022"/>
                    <a:pt x="2334" y="750"/>
                  </a:cubicBezTo>
                  <a:cubicBezTo>
                    <a:pt x="1088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502;p40">
              <a:extLst>
                <a:ext uri="{FF2B5EF4-FFF2-40B4-BE49-F238E27FC236}">
                  <a16:creationId xmlns:a16="http://schemas.microsoft.com/office/drawing/2014/main" id="{95A4992C-9248-48C9-A469-2B7977A2DBBC}"/>
                </a:ext>
              </a:extLst>
            </p:cNvPr>
            <p:cNvSpPr/>
            <p:nvPr/>
          </p:nvSpPr>
          <p:spPr>
            <a:xfrm>
              <a:off x="3205675" y="3934750"/>
              <a:ext cx="120500" cy="129525"/>
            </a:xfrm>
            <a:custGeom>
              <a:avLst/>
              <a:gdLst/>
              <a:ahLst/>
              <a:cxnLst/>
              <a:rect l="l" t="t" r="r" b="b"/>
              <a:pathLst>
                <a:path w="4820" h="5181" extrusionOk="0">
                  <a:moveTo>
                    <a:pt x="0" y="0"/>
                  </a:moveTo>
                  <a:cubicBezTo>
                    <a:pt x="0" y="0"/>
                    <a:pt x="543" y="2274"/>
                    <a:pt x="1872" y="3704"/>
                  </a:cubicBezTo>
                  <a:cubicBezTo>
                    <a:pt x="2233" y="4093"/>
                    <a:pt x="2617" y="4383"/>
                    <a:pt x="2983" y="4595"/>
                  </a:cubicBezTo>
                  <a:cubicBezTo>
                    <a:pt x="3963" y="5157"/>
                    <a:pt x="4820" y="5180"/>
                    <a:pt x="4820" y="5180"/>
                  </a:cubicBezTo>
                  <a:cubicBezTo>
                    <a:pt x="4820" y="5180"/>
                    <a:pt x="4276" y="2912"/>
                    <a:pt x="2947" y="1483"/>
                  </a:cubicBezTo>
                  <a:cubicBezTo>
                    <a:pt x="2587" y="1093"/>
                    <a:pt x="2203" y="804"/>
                    <a:pt x="1837" y="591"/>
                  </a:cubicBezTo>
                  <a:cubicBezTo>
                    <a:pt x="857" y="3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503;p40">
              <a:extLst>
                <a:ext uri="{FF2B5EF4-FFF2-40B4-BE49-F238E27FC236}">
                  <a16:creationId xmlns:a16="http://schemas.microsoft.com/office/drawing/2014/main" id="{0379F050-A06F-4B29-8E1E-6A033B8613B4}"/>
                </a:ext>
              </a:extLst>
            </p:cNvPr>
            <p:cNvSpPr/>
            <p:nvPr/>
          </p:nvSpPr>
          <p:spPr>
            <a:xfrm>
              <a:off x="3285100" y="4414825"/>
              <a:ext cx="92600" cy="48850"/>
            </a:xfrm>
            <a:custGeom>
              <a:avLst/>
              <a:gdLst/>
              <a:ahLst/>
              <a:cxnLst/>
              <a:rect l="l" t="t" r="r" b="b"/>
              <a:pathLst>
                <a:path w="3704" h="1954" extrusionOk="0">
                  <a:moveTo>
                    <a:pt x="1847" y="0"/>
                  </a:moveTo>
                  <a:cubicBezTo>
                    <a:pt x="1415" y="0"/>
                    <a:pt x="984" y="96"/>
                    <a:pt x="656" y="288"/>
                  </a:cubicBezTo>
                  <a:cubicBezTo>
                    <a:pt x="1" y="666"/>
                    <a:pt x="7" y="1286"/>
                    <a:pt x="668" y="1670"/>
                  </a:cubicBezTo>
                  <a:cubicBezTo>
                    <a:pt x="996" y="1859"/>
                    <a:pt x="1427" y="1954"/>
                    <a:pt x="1858" y="1954"/>
                  </a:cubicBezTo>
                  <a:cubicBezTo>
                    <a:pt x="2289" y="1954"/>
                    <a:pt x="2720" y="1859"/>
                    <a:pt x="3048" y="1670"/>
                  </a:cubicBezTo>
                  <a:cubicBezTo>
                    <a:pt x="3704" y="1286"/>
                    <a:pt x="3704" y="666"/>
                    <a:pt x="3042" y="288"/>
                  </a:cubicBezTo>
                  <a:cubicBezTo>
                    <a:pt x="2712" y="96"/>
                    <a:pt x="2279" y="0"/>
                    <a:pt x="1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504;p40">
              <a:extLst>
                <a:ext uri="{FF2B5EF4-FFF2-40B4-BE49-F238E27FC236}">
                  <a16:creationId xmlns:a16="http://schemas.microsoft.com/office/drawing/2014/main" id="{78B4C0B3-A220-4523-8F72-3AFB6701E84E}"/>
                </a:ext>
              </a:extLst>
            </p:cNvPr>
            <p:cNvSpPr/>
            <p:nvPr/>
          </p:nvSpPr>
          <p:spPr>
            <a:xfrm>
              <a:off x="3318775" y="3976675"/>
              <a:ext cx="20400" cy="469775"/>
            </a:xfrm>
            <a:custGeom>
              <a:avLst/>
              <a:gdLst/>
              <a:ahLst/>
              <a:cxnLst/>
              <a:rect l="l" t="t" r="r" b="b"/>
              <a:pathLst>
                <a:path w="816" h="18791" extrusionOk="0">
                  <a:moveTo>
                    <a:pt x="403" y="1"/>
                  </a:moveTo>
                  <a:cubicBezTo>
                    <a:pt x="299" y="1"/>
                    <a:pt x="195" y="24"/>
                    <a:pt x="118" y="72"/>
                  </a:cubicBezTo>
                  <a:cubicBezTo>
                    <a:pt x="36" y="113"/>
                    <a:pt x="0" y="178"/>
                    <a:pt x="0" y="237"/>
                  </a:cubicBezTo>
                  <a:lnTo>
                    <a:pt x="0" y="18552"/>
                  </a:lnTo>
                  <a:cubicBezTo>
                    <a:pt x="0" y="18617"/>
                    <a:pt x="36" y="18677"/>
                    <a:pt x="118" y="18724"/>
                  </a:cubicBezTo>
                  <a:cubicBezTo>
                    <a:pt x="198" y="18768"/>
                    <a:pt x="301" y="18790"/>
                    <a:pt x="405" y="18790"/>
                  </a:cubicBezTo>
                  <a:cubicBezTo>
                    <a:pt x="508" y="18790"/>
                    <a:pt x="612" y="18768"/>
                    <a:pt x="691" y="18724"/>
                  </a:cubicBezTo>
                  <a:cubicBezTo>
                    <a:pt x="774" y="18677"/>
                    <a:pt x="809" y="18617"/>
                    <a:pt x="809" y="18558"/>
                  </a:cubicBezTo>
                  <a:lnTo>
                    <a:pt x="809" y="243"/>
                  </a:lnTo>
                  <a:cubicBezTo>
                    <a:pt x="815" y="178"/>
                    <a:pt x="774" y="119"/>
                    <a:pt x="691" y="72"/>
                  </a:cubicBezTo>
                  <a:cubicBezTo>
                    <a:pt x="612" y="24"/>
                    <a:pt x="507" y="1"/>
                    <a:pt x="403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505;p40">
              <a:extLst>
                <a:ext uri="{FF2B5EF4-FFF2-40B4-BE49-F238E27FC236}">
                  <a16:creationId xmlns:a16="http://schemas.microsoft.com/office/drawing/2014/main" id="{05BF53CD-8A04-4E29-82C9-78E19B14850E}"/>
                </a:ext>
              </a:extLst>
            </p:cNvPr>
            <p:cNvSpPr/>
            <p:nvPr/>
          </p:nvSpPr>
          <p:spPr>
            <a:xfrm>
              <a:off x="3317725" y="3976675"/>
              <a:ext cx="22325" cy="11850"/>
            </a:xfrm>
            <a:custGeom>
              <a:avLst/>
              <a:gdLst/>
              <a:ahLst/>
              <a:cxnLst/>
              <a:rect l="l" t="t" r="r" b="b"/>
              <a:pathLst>
                <a:path w="893" h="474" extrusionOk="0">
                  <a:moveTo>
                    <a:pt x="445" y="1"/>
                  </a:moveTo>
                  <a:cubicBezTo>
                    <a:pt x="341" y="1"/>
                    <a:pt x="237" y="24"/>
                    <a:pt x="160" y="72"/>
                  </a:cubicBezTo>
                  <a:cubicBezTo>
                    <a:pt x="1" y="160"/>
                    <a:pt x="1" y="308"/>
                    <a:pt x="160" y="402"/>
                  </a:cubicBezTo>
                  <a:cubicBezTo>
                    <a:pt x="240" y="450"/>
                    <a:pt x="343" y="473"/>
                    <a:pt x="447" y="473"/>
                  </a:cubicBezTo>
                  <a:cubicBezTo>
                    <a:pt x="550" y="473"/>
                    <a:pt x="654" y="450"/>
                    <a:pt x="733" y="402"/>
                  </a:cubicBezTo>
                  <a:cubicBezTo>
                    <a:pt x="893" y="308"/>
                    <a:pt x="893" y="160"/>
                    <a:pt x="733" y="72"/>
                  </a:cubicBezTo>
                  <a:cubicBezTo>
                    <a:pt x="654" y="24"/>
                    <a:pt x="549" y="1"/>
                    <a:pt x="445" y="1"/>
                  </a:cubicBezTo>
                  <a:close/>
                </a:path>
              </a:pathLst>
            </a:custGeom>
            <a:solidFill>
              <a:srgbClr val="B3FA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506;p40">
              <a:extLst>
                <a:ext uri="{FF2B5EF4-FFF2-40B4-BE49-F238E27FC236}">
                  <a16:creationId xmlns:a16="http://schemas.microsoft.com/office/drawing/2014/main" id="{BFAB19CE-2610-4967-A5F0-D6A7C7BC48FF}"/>
                </a:ext>
              </a:extLst>
            </p:cNvPr>
            <p:cNvSpPr/>
            <p:nvPr/>
          </p:nvSpPr>
          <p:spPr>
            <a:xfrm>
              <a:off x="3318775" y="3982600"/>
              <a:ext cx="20250" cy="463850"/>
            </a:xfrm>
            <a:custGeom>
              <a:avLst/>
              <a:gdLst/>
              <a:ahLst/>
              <a:cxnLst/>
              <a:rect l="l" t="t" r="r" b="b"/>
              <a:pathLst>
                <a:path w="810" h="18554" extrusionOk="0">
                  <a:moveTo>
                    <a:pt x="0" y="0"/>
                  </a:moveTo>
                  <a:lnTo>
                    <a:pt x="0" y="18315"/>
                  </a:lnTo>
                  <a:cubicBezTo>
                    <a:pt x="0" y="18380"/>
                    <a:pt x="36" y="18440"/>
                    <a:pt x="118" y="18487"/>
                  </a:cubicBezTo>
                  <a:cubicBezTo>
                    <a:pt x="198" y="18531"/>
                    <a:pt x="301" y="18553"/>
                    <a:pt x="405" y="18553"/>
                  </a:cubicBezTo>
                  <a:cubicBezTo>
                    <a:pt x="508" y="18553"/>
                    <a:pt x="612" y="18531"/>
                    <a:pt x="691" y="18487"/>
                  </a:cubicBezTo>
                  <a:cubicBezTo>
                    <a:pt x="774" y="18440"/>
                    <a:pt x="809" y="18380"/>
                    <a:pt x="809" y="18321"/>
                  </a:cubicBezTo>
                  <a:lnTo>
                    <a:pt x="809" y="0"/>
                  </a:lnTo>
                  <a:cubicBezTo>
                    <a:pt x="809" y="59"/>
                    <a:pt x="774" y="118"/>
                    <a:pt x="691" y="165"/>
                  </a:cubicBezTo>
                  <a:cubicBezTo>
                    <a:pt x="612" y="213"/>
                    <a:pt x="508" y="236"/>
                    <a:pt x="405" y="236"/>
                  </a:cubicBezTo>
                  <a:cubicBezTo>
                    <a:pt x="301" y="236"/>
                    <a:pt x="198" y="213"/>
                    <a:pt x="118" y="165"/>
                  </a:cubicBezTo>
                  <a:cubicBezTo>
                    <a:pt x="36" y="118"/>
                    <a:pt x="0" y="5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507;p40">
              <a:extLst>
                <a:ext uri="{FF2B5EF4-FFF2-40B4-BE49-F238E27FC236}">
                  <a16:creationId xmlns:a16="http://schemas.microsoft.com/office/drawing/2014/main" id="{357C6D54-01B1-464B-8CD5-9B637F1104DB}"/>
                </a:ext>
              </a:extLst>
            </p:cNvPr>
            <p:cNvSpPr/>
            <p:nvPr/>
          </p:nvSpPr>
          <p:spPr>
            <a:xfrm>
              <a:off x="3333675" y="4025000"/>
              <a:ext cx="120675" cy="86800"/>
            </a:xfrm>
            <a:custGeom>
              <a:avLst/>
              <a:gdLst/>
              <a:ahLst/>
              <a:cxnLst/>
              <a:rect l="l" t="t" r="r" b="b"/>
              <a:pathLst>
                <a:path w="4827" h="3472" extrusionOk="0">
                  <a:moveTo>
                    <a:pt x="1762" y="0"/>
                  </a:moveTo>
                  <a:cubicBezTo>
                    <a:pt x="516" y="0"/>
                    <a:pt x="1" y="1541"/>
                    <a:pt x="1" y="1541"/>
                  </a:cubicBezTo>
                  <a:cubicBezTo>
                    <a:pt x="1" y="1541"/>
                    <a:pt x="851" y="2503"/>
                    <a:pt x="1832" y="3065"/>
                  </a:cubicBezTo>
                  <a:cubicBezTo>
                    <a:pt x="2198" y="3277"/>
                    <a:pt x="2582" y="3437"/>
                    <a:pt x="2942" y="3466"/>
                  </a:cubicBezTo>
                  <a:cubicBezTo>
                    <a:pt x="2984" y="3469"/>
                    <a:pt x="3025" y="3471"/>
                    <a:pt x="3065" y="3471"/>
                  </a:cubicBezTo>
                  <a:cubicBezTo>
                    <a:pt x="4311" y="3471"/>
                    <a:pt x="4826" y="1930"/>
                    <a:pt x="4826" y="1930"/>
                  </a:cubicBezTo>
                  <a:cubicBezTo>
                    <a:pt x="4826" y="1930"/>
                    <a:pt x="3976" y="968"/>
                    <a:pt x="2995" y="407"/>
                  </a:cubicBezTo>
                  <a:cubicBezTo>
                    <a:pt x="2629" y="194"/>
                    <a:pt x="2245" y="35"/>
                    <a:pt x="1885" y="5"/>
                  </a:cubicBezTo>
                  <a:cubicBezTo>
                    <a:pt x="1843" y="2"/>
                    <a:pt x="1802" y="0"/>
                    <a:pt x="1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508;p40">
              <a:extLst>
                <a:ext uri="{FF2B5EF4-FFF2-40B4-BE49-F238E27FC236}">
                  <a16:creationId xmlns:a16="http://schemas.microsoft.com/office/drawing/2014/main" id="{F07F712D-AC1E-448B-8F2D-A1A9BCD3CA79}"/>
                </a:ext>
              </a:extLst>
            </p:cNvPr>
            <p:cNvSpPr/>
            <p:nvPr/>
          </p:nvSpPr>
          <p:spPr>
            <a:xfrm>
              <a:off x="3334575" y="4141025"/>
              <a:ext cx="154025" cy="110475"/>
            </a:xfrm>
            <a:custGeom>
              <a:avLst/>
              <a:gdLst/>
              <a:ahLst/>
              <a:cxnLst/>
              <a:rect l="l" t="t" r="r" b="b"/>
              <a:pathLst>
                <a:path w="6161" h="4419" extrusionOk="0">
                  <a:moveTo>
                    <a:pt x="2246" y="0"/>
                  </a:moveTo>
                  <a:cubicBezTo>
                    <a:pt x="660" y="0"/>
                    <a:pt x="0" y="1961"/>
                    <a:pt x="0" y="1961"/>
                  </a:cubicBezTo>
                  <a:cubicBezTo>
                    <a:pt x="0" y="1961"/>
                    <a:pt x="1087" y="3184"/>
                    <a:pt x="2339" y="3905"/>
                  </a:cubicBezTo>
                  <a:cubicBezTo>
                    <a:pt x="2806" y="4176"/>
                    <a:pt x="3296" y="4377"/>
                    <a:pt x="3757" y="4413"/>
                  </a:cubicBezTo>
                  <a:cubicBezTo>
                    <a:pt x="3810" y="4417"/>
                    <a:pt x="3863" y="4419"/>
                    <a:pt x="3914" y="4419"/>
                  </a:cubicBezTo>
                  <a:cubicBezTo>
                    <a:pt x="5501" y="4419"/>
                    <a:pt x="6161" y="2458"/>
                    <a:pt x="6161" y="2458"/>
                  </a:cubicBezTo>
                  <a:cubicBezTo>
                    <a:pt x="6161" y="2458"/>
                    <a:pt x="5074" y="1229"/>
                    <a:pt x="3828" y="508"/>
                  </a:cubicBezTo>
                  <a:cubicBezTo>
                    <a:pt x="3355" y="243"/>
                    <a:pt x="2871" y="42"/>
                    <a:pt x="2404" y="6"/>
                  </a:cubicBezTo>
                  <a:cubicBezTo>
                    <a:pt x="2351" y="2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509;p40">
              <a:extLst>
                <a:ext uri="{FF2B5EF4-FFF2-40B4-BE49-F238E27FC236}">
                  <a16:creationId xmlns:a16="http://schemas.microsoft.com/office/drawing/2014/main" id="{F5216F48-089D-41FF-8DE3-11BFC4A0202C}"/>
                </a:ext>
              </a:extLst>
            </p:cNvPr>
            <p:cNvSpPr/>
            <p:nvPr/>
          </p:nvSpPr>
          <p:spPr>
            <a:xfrm>
              <a:off x="3296925" y="3868750"/>
              <a:ext cx="63800" cy="120700"/>
            </a:xfrm>
            <a:custGeom>
              <a:avLst/>
              <a:gdLst/>
              <a:ahLst/>
              <a:cxnLst/>
              <a:rect l="l" t="t" r="r" b="b"/>
              <a:pathLst>
                <a:path w="2552" h="4828" extrusionOk="0">
                  <a:moveTo>
                    <a:pt x="1288" y="0"/>
                  </a:moveTo>
                  <a:cubicBezTo>
                    <a:pt x="1252" y="24"/>
                    <a:pt x="1158" y="89"/>
                    <a:pt x="1028" y="213"/>
                  </a:cubicBezTo>
                  <a:cubicBezTo>
                    <a:pt x="910" y="319"/>
                    <a:pt x="833" y="408"/>
                    <a:pt x="768" y="490"/>
                  </a:cubicBezTo>
                  <a:cubicBezTo>
                    <a:pt x="715" y="550"/>
                    <a:pt x="626" y="662"/>
                    <a:pt x="573" y="739"/>
                  </a:cubicBezTo>
                  <a:cubicBezTo>
                    <a:pt x="490" y="868"/>
                    <a:pt x="461" y="916"/>
                    <a:pt x="390" y="1046"/>
                  </a:cubicBezTo>
                  <a:cubicBezTo>
                    <a:pt x="355" y="1105"/>
                    <a:pt x="319" y="1182"/>
                    <a:pt x="290" y="1241"/>
                  </a:cubicBezTo>
                  <a:cubicBezTo>
                    <a:pt x="266" y="1294"/>
                    <a:pt x="236" y="1359"/>
                    <a:pt x="219" y="1412"/>
                  </a:cubicBezTo>
                  <a:cubicBezTo>
                    <a:pt x="189" y="1477"/>
                    <a:pt x="160" y="1571"/>
                    <a:pt x="136" y="1642"/>
                  </a:cubicBezTo>
                  <a:cubicBezTo>
                    <a:pt x="101" y="1754"/>
                    <a:pt x="71" y="1902"/>
                    <a:pt x="47" y="2020"/>
                  </a:cubicBezTo>
                  <a:cubicBezTo>
                    <a:pt x="30" y="2097"/>
                    <a:pt x="18" y="2203"/>
                    <a:pt x="12" y="2286"/>
                  </a:cubicBezTo>
                  <a:cubicBezTo>
                    <a:pt x="0" y="2469"/>
                    <a:pt x="6" y="2564"/>
                    <a:pt x="12" y="2664"/>
                  </a:cubicBezTo>
                  <a:cubicBezTo>
                    <a:pt x="18" y="2764"/>
                    <a:pt x="24" y="2818"/>
                    <a:pt x="47" y="2971"/>
                  </a:cubicBezTo>
                  <a:cubicBezTo>
                    <a:pt x="65" y="3095"/>
                    <a:pt x="130" y="3343"/>
                    <a:pt x="201" y="3532"/>
                  </a:cubicBezTo>
                  <a:cubicBezTo>
                    <a:pt x="236" y="3621"/>
                    <a:pt x="278" y="3727"/>
                    <a:pt x="366" y="3893"/>
                  </a:cubicBezTo>
                  <a:cubicBezTo>
                    <a:pt x="431" y="4022"/>
                    <a:pt x="490" y="4111"/>
                    <a:pt x="555" y="4211"/>
                  </a:cubicBezTo>
                  <a:cubicBezTo>
                    <a:pt x="585" y="4265"/>
                    <a:pt x="673" y="4383"/>
                    <a:pt x="744" y="4471"/>
                  </a:cubicBezTo>
                  <a:cubicBezTo>
                    <a:pt x="833" y="4578"/>
                    <a:pt x="880" y="4631"/>
                    <a:pt x="975" y="4725"/>
                  </a:cubicBezTo>
                  <a:cubicBezTo>
                    <a:pt x="986" y="4743"/>
                    <a:pt x="1004" y="4755"/>
                    <a:pt x="1022" y="4767"/>
                  </a:cubicBezTo>
                  <a:cubicBezTo>
                    <a:pt x="1092" y="4807"/>
                    <a:pt x="1185" y="4827"/>
                    <a:pt x="1277" y="4827"/>
                  </a:cubicBezTo>
                  <a:cubicBezTo>
                    <a:pt x="1362" y="4827"/>
                    <a:pt x="1447" y="4809"/>
                    <a:pt x="1512" y="4773"/>
                  </a:cubicBezTo>
                  <a:cubicBezTo>
                    <a:pt x="1536" y="4761"/>
                    <a:pt x="1553" y="4743"/>
                    <a:pt x="1571" y="4725"/>
                  </a:cubicBezTo>
                  <a:cubicBezTo>
                    <a:pt x="1689" y="4613"/>
                    <a:pt x="1760" y="4519"/>
                    <a:pt x="1802" y="4471"/>
                  </a:cubicBezTo>
                  <a:cubicBezTo>
                    <a:pt x="1872" y="4389"/>
                    <a:pt x="1961" y="4265"/>
                    <a:pt x="1996" y="4211"/>
                  </a:cubicBezTo>
                  <a:cubicBezTo>
                    <a:pt x="2061" y="4111"/>
                    <a:pt x="2120" y="4017"/>
                    <a:pt x="2191" y="3887"/>
                  </a:cubicBezTo>
                  <a:cubicBezTo>
                    <a:pt x="2280" y="3709"/>
                    <a:pt x="2327" y="3585"/>
                    <a:pt x="2351" y="3526"/>
                  </a:cubicBezTo>
                  <a:cubicBezTo>
                    <a:pt x="2369" y="3485"/>
                    <a:pt x="2392" y="3426"/>
                    <a:pt x="2404" y="3379"/>
                  </a:cubicBezTo>
                  <a:cubicBezTo>
                    <a:pt x="2428" y="3302"/>
                    <a:pt x="2457" y="3196"/>
                    <a:pt x="2475" y="3119"/>
                  </a:cubicBezTo>
                  <a:cubicBezTo>
                    <a:pt x="2498" y="3024"/>
                    <a:pt x="2516" y="2924"/>
                    <a:pt x="2528" y="2812"/>
                  </a:cubicBezTo>
                  <a:cubicBezTo>
                    <a:pt x="2534" y="2788"/>
                    <a:pt x="2546" y="2676"/>
                    <a:pt x="2552" y="2499"/>
                  </a:cubicBezTo>
                  <a:cubicBezTo>
                    <a:pt x="2552" y="2416"/>
                    <a:pt x="2540" y="2304"/>
                    <a:pt x="2540" y="2221"/>
                  </a:cubicBezTo>
                  <a:cubicBezTo>
                    <a:pt x="2534" y="2144"/>
                    <a:pt x="2516" y="2038"/>
                    <a:pt x="2498" y="1961"/>
                  </a:cubicBezTo>
                  <a:cubicBezTo>
                    <a:pt x="2475" y="1849"/>
                    <a:pt x="2439" y="1701"/>
                    <a:pt x="2404" y="1589"/>
                  </a:cubicBezTo>
                  <a:cubicBezTo>
                    <a:pt x="2386" y="1524"/>
                    <a:pt x="2357" y="1435"/>
                    <a:pt x="2327" y="1371"/>
                  </a:cubicBezTo>
                  <a:cubicBezTo>
                    <a:pt x="2304" y="1323"/>
                    <a:pt x="2280" y="1252"/>
                    <a:pt x="2256" y="1205"/>
                  </a:cubicBezTo>
                  <a:cubicBezTo>
                    <a:pt x="2227" y="1146"/>
                    <a:pt x="2191" y="1075"/>
                    <a:pt x="2156" y="1016"/>
                  </a:cubicBezTo>
                  <a:cubicBezTo>
                    <a:pt x="2085" y="886"/>
                    <a:pt x="2061" y="845"/>
                    <a:pt x="1973" y="715"/>
                  </a:cubicBezTo>
                  <a:cubicBezTo>
                    <a:pt x="1920" y="644"/>
                    <a:pt x="1837" y="532"/>
                    <a:pt x="1784" y="473"/>
                  </a:cubicBezTo>
                  <a:cubicBezTo>
                    <a:pt x="1725" y="402"/>
                    <a:pt x="1648" y="313"/>
                    <a:pt x="1530" y="201"/>
                  </a:cubicBezTo>
                  <a:cubicBezTo>
                    <a:pt x="1447" y="118"/>
                    <a:pt x="1364" y="53"/>
                    <a:pt x="12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10;p40">
              <a:extLst>
                <a:ext uri="{FF2B5EF4-FFF2-40B4-BE49-F238E27FC236}">
                  <a16:creationId xmlns:a16="http://schemas.microsoft.com/office/drawing/2014/main" id="{9E298A75-8132-4EFF-8B9B-815A5E661D52}"/>
                </a:ext>
              </a:extLst>
            </p:cNvPr>
            <p:cNvSpPr/>
            <p:nvPr/>
          </p:nvSpPr>
          <p:spPr>
            <a:xfrm>
              <a:off x="3331775" y="4037225"/>
              <a:ext cx="98950" cy="58350"/>
            </a:xfrm>
            <a:custGeom>
              <a:avLst/>
              <a:gdLst/>
              <a:ahLst/>
              <a:cxnLst/>
              <a:rect l="l" t="t" r="r" b="b"/>
              <a:pathLst>
                <a:path w="3958" h="2334" extrusionOk="0">
                  <a:moveTo>
                    <a:pt x="1937" y="0"/>
                  </a:moveTo>
                  <a:lnTo>
                    <a:pt x="1412" y="975"/>
                  </a:lnTo>
                  <a:cubicBezTo>
                    <a:pt x="1276" y="972"/>
                    <a:pt x="1140" y="969"/>
                    <a:pt x="1005" y="969"/>
                  </a:cubicBezTo>
                  <a:cubicBezTo>
                    <a:pt x="870" y="969"/>
                    <a:pt x="735" y="972"/>
                    <a:pt x="602" y="981"/>
                  </a:cubicBezTo>
                  <a:cubicBezTo>
                    <a:pt x="602" y="981"/>
                    <a:pt x="602" y="987"/>
                    <a:pt x="602" y="987"/>
                  </a:cubicBezTo>
                  <a:lnTo>
                    <a:pt x="6" y="975"/>
                  </a:lnTo>
                  <a:lnTo>
                    <a:pt x="0" y="1128"/>
                  </a:lnTo>
                  <a:lnTo>
                    <a:pt x="1719" y="1158"/>
                  </a:lnTo>
                  <a:cubicBezTo>
                    <a:pt x="1760" y="1158"/>
                    <a:pt x="1801" y="1164"/>
                    <a:pt x="1849" y="1170"/>
                  </a:cubicBezTo>
                  <a:lnTo>
                    <a:pt x="2995" y="2268"/>
                  </a:lnTo>
                  <a:lnTo>
                    <a:pt x="2026" y="1188"/>
                  </a:lnTo>
                  <a:lnTo>
                    <a:pt x="2026" y="1188"/>
                  </a:lnTo>
                  <a:lnTo>
                    <a:pt x="2309" y="1211"/>
                  </a:lnTo>
                  <a:lnTo>
                    <a:pt x="2652" y="1235"/>
                  </a:lnTo>
                  <a:lnTo>
                    <a:pt x="3798" y="2333"/>
                  </a:lnTo>
                  <a:lnTo>
                    <a:pt x="2823" y="1247"/>
                  </a:lnTo>
                  <a:lnTo>
                    <a:pt x="2823" y="1247"/>
                  </a:lnTo>
                  <a:cubicBezTo>
                    <a:pt x="2930" y="1252"/>
                    <a:pt x="3036" y="1258"/>
                    <a:pt x="3142" y="1258"/>
                  </a:cubicBezTo>
                  <a:cubicBezTo>
                    <a:pt x="3264" y="1264"/>
                    <a:pt x="3388" y="1267"/>
                    <a:pt x="3511" y="1267"/>
                  </a:cubicBezTo>
                  <a:cubicBezTo>
                    <a:pt x="3661" y="1267"/>
                    <a:pt x="3811" y="1262"/>
                    <a:pt x="3957" y="1252"/>
                  </a:cubicBezTo>
                  <a:cubicBezTo>
                    <a:pt x="3668" y="1193"/>
                    <a:pt x="3378" y="1146"/>
                    <a:pt x="3095" y="1111"/>
                  </a:cubicBezTo>
                  <a:cubicBezTo>
                    <a:pt x="2953" y="1093"/>
                    <a:pt x="2811" y="1075"/>
                    <a:pt x="2670" y="1063"/>
                  </a:cubicBezTo>
                  <a:lnTo>
                    <a:pt x="2374" y="1034"/>
                  </a:lnTo>
                  <a:lnTo>
                    <a:pt x="2711" y="59"/>
                  </a:lnTo>
                  <a:lnTo>
                    <a:pt x="2197" y="1016"/>
                  </a:lnTo>
                  <a:lnTo>
                    <a:pt x="2014" y="1004"/>
                  </a:lnTo>
                  <a:lnTo>
                    <a:pt x="2002" y="1004"/>
                  </a:lnTo>
                  <a:lnTo>
                    <a:pt x="1831" y="993"/>
                  </a:lnTo>
                  <a:cubicBezTo>
                    <a:pt x="1754" y="993"/>
                    <a:pt x="1672" y="987"/>
                    <a:pt x="1595" y="981"/>
                  </a:cubicBezTo>
                  <a:lnTo>
                    <a:pt x="1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511;p40">
              <a:extLst>
                <a:ext uri="{FF2B5EF4-FFF2-40B4-BE49-F238E27FC236}">
                  <a16:creationId xmlns:a16="http://schemas.microsoft.com/office/drawing/2014/main" id="{7C94174E-5B19-425B-951D-B06EFB2982B5}"/>
                </a:ext>
              </a:extLst>
            </p:cNvPr>
            <p:cNvSpPr/>
            <p:nvPr/>
          </p:nvSpPr>
          <p:spPr>
            <a:xfrm>
              <a:off x="3223975" y="3954975"/>
              <a:ext cx="104700" cy="112700"/>
            </a:xfrm>
            <a:custGeom>
              <a:avLst/>
              <a:gdLst/>
              <a:ahLst/>
              <a:cxnLst/>
              <a:rect l="l" t="t" r="r" b="b"/>
              <a:pathLst>
                <a:path w="4188" h="450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325"/>
                    <a:pt x="544" y="638"/>
                    <a:pt x="815" y="946"/>
                  </a:cubicBezTo>
                  <a:cubicBezTo>
                    <a:pt x="922" y="1064"/>
                    <a:pt x="1028" y="1182"/>
                    <a:pt x="1129" y="1300"/>
                  </a:cubicBezTo>
                  <a:lnTo>
                    <a:pt x="154" y="1259"/>
                  </a:lnTo>
                  <a:lnTo>
                    <a:pt x="1306" y="1489"/>
                  </a:lnTo>
                  <a:lnTo>
                    <a:pt x="1648" y="1861"/>
                  </a:lnTo>
                  <a:lnTo>
                    <a:pt x="1926" y="2156"/>
                  </a:lnTo>
                  <a:lnTo>
                    <a:pt x="957" y="2121"/>
                  </a:lnTo>
                  <a:lnTo>
                    <a:pt x="2062" y="2339"/>
                  </a:lnTo>
                  <a:lnTo>
                    <a:pt x="4076" y="4507"/>
                  </a:lnTo>
                  <a:lnTo>
                    <a:pt x="4188" y="4401"/>
                  </a:lnTo>
                  <a:lnTo>
                    <a:pt x="2528" y="2617"/>
                  </a:lnTo>
                  <a:lnTo>
                    <a:pt x="2026" y="1081"/>
                  </a:lnTo>
                  <a:lnTo>
                    <a:pt x="2351" y="2428"/>
                  </a:lnTo>
                  <a:lnTo>
                    <a:pt x="2133" y="2192"/>
                  </a:lnTo>
                  <a:lnTo>
                    <a:pt x="2127" y="2198"/>
                  </a:lnTo>
                  <a:lnTo>
                    <a:pt x="2121" y="2192"/>
                  </a:lnTo>
                  <a:lnTo>
                    <a:pt x="1761" y="1796"/>
                  </a:lnTo>
                  <a:lnTo>
                    <a:pt x="1253" y="249"/>
                  </a:lnTo>
                  <a:lnTo>
                    <a:pt x="1583" y="1607"/>
                  </a:lnTo>
                  <a:lnTo>
                    <a:pt x="1288" y="1294"/>
                  </a:lnTo>
                  <a:cubicBezTo>
                    <a:pt x="1146" y="1146"/>
                    <a:pt x="1004" y="999"/>
                    <a:pt x="863" y="851"/>
                  </a:cubicBezTo>
                  <a:cubicBezTo>
                    <a:pt x="579" y="562"/>
                    <a:pt x="296" y="27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512;p40">
              <a:extLst>
                <a:ext uri="{FF2B5EF4-FFF2-40B4-BE49-F238E27FC236}">
                  <a16:creationId xmlns:a16="http://schemas.microsoft.com/office/drawing/2014/main" id="{48258549-EC29-4E78-80D6-24D2318BBA42}"/>
                </a:ext>
              </a:extLst>
            </p:cNvPr>
            <p:cNvSpPr/>
            <p:nvPr/>
          </p:nvSpPr>
          <p:spPr>
            <a:xfrm>
              <a:off x="3194875" y="4050375"/>
              <a:ext cx="131450" cy="139550"/>
            </a:xfrm>
            <a:custGeom>
              <a:avLst/>
              <a:gdLst/>
              <a:ahLst/>
              <a:cxnLst/>
              <a:rect l="l" t="t" r="r" b="b"/>
              <a:pathLst>
                <a:path w="5258" h="5582" extrusionOk="0">
                  <a:moveTo>
                    <a:pt x="1" y="0"/>
                  </a:moveTo>
                  <a:lnTo>
                    <a:pt x="1" y="0"/>
                  </a:lnTo>
                  <a:cubicBezTo>
                    <a:pt x="338" y="413"/>
                    <a:pt x="686" y="815"/>
                    <a:pt x="1040" y="1211"/>
                  </a:cubicBezTo>
                  <a:cubicBezTo>
                    <a:pt x="1170" y="1358"/>
                    <a:pt x="1306" y="1506"/>
                    <a:pt x="1442" y="1654"/>
                  </a:cubicBezTo>
                  <a:lnTo>
                    <a:pt x="196" y="1607"/>
                  </a:lnTo>
                  <a:lnTo>
                    <a:pt x="1661" y="1902"/>
                  </a:lnTo>
                  <a:lnTo>
                    <a:pt x="2098" y="2374"/>
                  </a:lnTo>
                  <a:lnTo>
                    <a:pt x="2452" y="2752"/>
                  </a:lnTo>
                  <a:lnTo>
                    <a:pt x="1212" y="2705"/>
                  </a:lnTo>
                  <a:lnTo>
                    <a:pt x="2682" y="2995"/>
                  </a:lnTo>
                  <a:cubicBezTo>
                    <a:pt x="2688" y="3000"/>
                    <a:pt x="2688" y="3000"/>
                    <a:pt x="2694" y="3006"/>
                  </a:cubicBezTo>
                  <a:lnTo>
                    <a:pt x="2688" y="3012"/>
                  </a:lnTo>
                  <a:lnTo>
                    <a:pt x="5151" y="5581"/>
                  </a:lnTo>
                  <a:lnTo>
                    <a:pt x="5257" y="5475"/>
                  </a:lnTo>
                  <a:lnTo>
                    <a:pt x="3226" y="3349"/>
                  </a:lnTo>
                  <a:lnTo>
                    <a:pt x="2582" y="1376"/>
                  </a:lnTo>
                  <a:lnTo>
                    <a:pt x="3001" y="3119"/>
                  </a:lnTo>
                  <a:lnTo>
                    <a:pt x="2854" y="2965"/>
                  </a:lnTo>
                  <a:cubicBezTo>
                    <a:pt x="2806" y="2906"/>
                    <a:pt x="2753" y="2853"/>
                    <a:pt x="2706" y="2794"/>
                  </a:cubicBezTo>
                  <a:lnTo>
                    <a:pt x="2239" y="2292"/>
                  </a:lnTo>
                  <a:lnTo>
                    <a:pt x="1596" y="319"/>
                  </a:lnTo>
                  <a:lnTo>
                    <a:pt x="2015" y="2050"/>
                  </a:lnTo>
                  <a:lnTo>
                    <a:pt x="1637" y="1648"/>
                  </a:lnTo>
                  <a:cubicBezTo>
                    <a:pt x="1460" y="1465"/>
                    <a:pt x="1277" y="1270"/>
                    <a:pt x="1099" y="1087"/>
                  </a:cubicBezTo>
                  <a:cubicBezTo>
                    <a:pt x="733" y="715"/>
                    <a:pt x="373" y="348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13;p40">
              <a:extLst>
                <a:ext uri="{FF2B5EF4-FFF2-40B4-BE49-F238E27FC236}">
                  <a16:creationId xmlns:a16="http://schemas.microsoft.com/office/drawing/2014/main" id="{65C90E54-A796-40D0-9573-C89A56204DBE}"/>
                </a:ext>
              </a:extLst>
            </p:cNvPr>
            <p:cNvSpPr/>
            <p:nvPr/>
          </p:nvSpPr>
          <p:spPr>
            <a:xfrm>
              <a:off x="3333100" y="4156375"/>
              <a:ext cx="125375" cy="74450"/>
            </a:xfrm>
            <a:custGeom>
              <a:avLst/>
              <a:gdLst/>
              <a:ahLst/>
              <a:cxnLst/>
              <a:rect l="l" t="t" r="r" b="b"/>
              <a:pathLst>
                <a:path w="5015" h="2978" extrusionOk="0">
                  <a:moveTo>
                    <a:pt x="2434" y="1"/>
                  </a:moveTo>
                  <a:lnTo>
                    <a:pt x="1766" y="1247"/>
                  </a:lnTo>
                  <a:cubicBezTo>
                    <a:pt x="1641" y="1245"/>
                    <a:pt x="1518" y="1243"/>
                    <a:pt x="1394" y="1243"/>
                  </a:cubicBezTo>
                  <a:cubicBezTo>
                    <a:pt x="1220" y="1243"/>
                    <a:pt x="1047" y="1246"/>
                    <a:pt x="874" y="1253"/>
                  </a:cubicBezTo>
                  <a:lnTo>
                    <a:pt x="6" y="1206"/>
                  </a:lnTo>
                  <a:lnTo>
                    <a:pt x="0" y="1359"/>
                  </a:lnTo>
                  <a:lnTo>
                    <a:pt x="2067" y="1471"/>
                  </a:lnTo>
                  <a:cubicBezTo>
                    <a:pt x="2156" y="1477"/>
                    <a:pt x="2239" y="1489"/>
                    <a:pt x="2321" y="1495"/>
                  </a:cubicBezTo>
                  <a:lnTo>
                    <a:pt x="3786" y="2895"/>
                  </a:lnTo>
                  <a:lnTo>
                    <a:pt x="2552" y="1519"/>
                  </a:lnTo>
                  <a:lnTo>
                    <a:pt x="2552" y="1519"/>
                  </a:lnTo>
                  <a:lnTo>
                    <a:pt x="2912" y="1554"/>
                  </a:lnTo>
                  <a:lnTo>
                    <a:pt x="3349" y="1584"/>
                  </a:lnTo>
                  <a:lnTo>
                    <a:pt x="4808" y="2978"/>
                  </a:lnTo>
                  <a:lnTo>
                    <a:pt x="3568" y="1595"/>
                  </a:lnTo>
                  <a:lnTo>
                    <a:pt x="3568" y="1595"/>
                  </a:lnTo>
                  <a:cubicBezTo>
                    <a:pt x="3703" y="1601"/>
                    <a:pt x="3839" y="1607"/>
                    <a:pt x="3969" y="1613"/>
                  </a:cubicBezTo>
                  <a:cubicBezTo>
                    <a:pt x="4128" y="1616"/>
                    <a:pt x="4285" y="1618"/>
                    <a:pt x="4441" y="1618"/>
                  </a:cubicBezTo>
                  <a:cubicBezTo>
                    <a:pt x="4634" y="1618"/>
                    <a:pt x="4825" y="1614"/>
                    <a:pt x="5015" y="1601"/>
                  </a:cubicBezTo>
                  <a:cubicBezTo>
                    <a:pt x="4643" y="1525"/>
                    <a:pt x="4276" y="1471"/>
                    <a:pt x="3916" y="1424"/>
                  </a:cubicBezTo>
                  <a:cubicBezTo>
                    <a:pt x="3733" y="1395"/>
                    <a:pt x="3550" y="1377"/>
                    <a:pt x="3373" y="1359"/>
                  </a:cubicBezTo>
                  <a:lnTo>
                    <a:pt x="2995" y="1324"/>
                  </a:lnTo>
                  <a:lnTo>
                    <a:pt x="3420" y="83"/>
                  </a:lnTo>
                  <a:lnTo>
                    <a:pt x="2764" y="1306"/>
                  </a:lnTo>
                  <a:lnTo>
                    <a:pt x="2304" y="1271"/>
                  </a:lnTo>
                  <a:cubicBezTo>
                    <a:pt x="2203" y="1271"/>
                    <a:pt x="2103" y="1265"/>
                    <a:pt x="2002" y="1259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2631;p40">
            <a:extLst>
              <a:ext uri="{FF2B5EF4-FFF2-40B4-BE49-F238E27FC236}">
                <a16:creationId xmlns:a16="http://schemas.microsoft.com/office/drawing/2014/main" id="{F700D9AA-8EFB-410F-A9B2-2A979659F206}"/>
              </a:ext>
            </a:extLst>
          </p:cNvPr>
          <p:cNvGrpSpPr/>
          <p:nvPr/>
        </p:nvGrpSpPr>
        <p:grpSpPr>
          <a:xfrm>
            <a:off x="802554" y="4087933"/>
            <a:ext cx="243972" cy="161330"/>
            <a:chOff x="2472236" y="4329463"/>
            <a:chExt cx="646284" cy="427478"/>
          </a:xfrm>
        </p:grpSpPr>
        <p:sp>
          <p:nvSpPr>
            <p:cNvPr id="68" name="Google Shape;2632;p40">
              <a:extLst>
                <a:ext uri="{FF2B5EF4-FFF2-40B4-BE49-F238E27FC236}">
                  <a16:creationId xmlns:a16="http://schemas.microsoft.com/office/drawing/2014/main" id="{8EB4DB4A-D1CC-4B23-B6F0-3FD0F7F2CD3B}"/>
                </a:ext>
              </a:extLst>
            </p:cNvPr>
            <p:cNvSpPr/>
            <p:nvPr/>
          </p:nvSpPr>
          <p:spPr>
            <a:xfrm>
              <a:off x="2935691" y="4400177"/>
              <a:ext cx="121388" cy="121285"/>
            </a:xfrm>
            <a:custGeom>
              <a:avLst/>
              <a:gdLst/>
              <a:ahLst/>
              <a:cxnLst/>
              <a:rect l="l" t="t" r="r" b="b"/>
              <a:pathLst>
                <a:path w="7107" h="7101" extrusionOk="0">
                  <a:moveTo>
                    <a:pt x="3551" y="1"/>
                  </a:moveTo>
                  <a:cubicBezTo>
                    <a:pt x="1596" y="1"/>
                    <a:pt x="1" y="1590"/>
                    <a:pt x="1" y="3551"/>
                  </a:cubicBezTo>
                  <a:cubicBezTo>
                    <a:pt x="1" y="5512"/>
                    <a:pt x="1596" y="7100"/>
                    <a:pt x="3551" y="7100"/>
                  </a:cubicBezTo>
                  <a:cubicBezTo>
                    <a:pt x="5511" y="7100"/>
                    <a:pt x="7106" y="5512"/>
                    <a:pt x="7106" y="3551"/>
                  </a:cubicBezTo>
                  <a:cubicBezTo>
                    <a:pt x="7106" y="1590"/>
                    <a:pt x="5511" y="1"/>
                    <a:pt x="3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633;p40">
              <a:extLst>
                <a:ext uri="{FF2B5EF4-FFF2-40B4-BE49-F238E27FC236}">
                  <a16:creationId xmlns:a16="http://schemas.microsoft.com/office/drawing/2014/main" id="{385F5E31-96DC-42A3-AE8B-D896E424EAD6}"/>
                </a:ext>
              </a:extLst>
            </p:cNvPr>
            <p:cNvSpPr/>
            <p:nvPr/>
          </p:nvSpPr>
          <p:spPr>
            <a:xfrm>
              <a:off x="3026083" y="4521451"/>
              <a:ext cx="3758" cy="41880"/>
            </a:xfrm>
            <a:custGeom>
              <a:avLst/>
              <a:gdLst/>
              <a:ahLst/>
              <a:cxnLst/>
              <a:rect l="l" t="t" r="r" b="b"/>
              <a:pathLst>
                <a:path w="220" h="2452" extrusionOk="0">
                  <a:moveTo>
                    <a:pt x="1" y="0"/>
                  </a:moveTo>
                  <a:lnTo>
                    <a:pt x="219" y="2452"/>
                  </a:lnTo>
                  <a:cubicBezTo>
                    <a:pt x="213" y="2227"/>
                    <a:pt x="213" y="1920"/>
                    <a:pt x="202" y="1695"/>
                  </a:cubicBezTo>
                  <a:cubicBezTo>
                    <a:pt x="178" y="1388"/>
                    <a:pt x="143" y="981"/>
                    <a:pt x="107" y="674"/>
                  </a:cubicBezTo>
                  <a:cubicBezTo>
                    <a:pt x="84" y="473"/>
                    <a:pt x="36" y="201"/>
                    <a:pt x="1" y="0"/>
                  </a:cubicBezTo>
                  <a:close/>
                </a:path>
              </a:pathLst>
            </a:custGeom>
            <a:solidFill>
              <a:srgbClr val="3E3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634;p40">
              <a:extLst>
                <a:ext uri="{FF2B5EF4-FFF2-40B4-BE49-F238E27FC236}">
                  <a16:creationId xmlns:a16="http://schemas.microsoft.com/office/drawing/2014/main" id="{9E05FE10-C6EE-435C-9233-46D0D1F66A6D}"/>
                </a:ext>
              </a:extLst>
            </p:cNvPr>
            <p:cNvSpPr/>
            <p:nvPr/>
          </p:nvSpPr>
          <p:spPr>
            <a:xfrm>
              <a:off x="2809190" y="4337337"/>
              <a:ext cx="220639" cy="275517"/>
            </a:xfrm>
            <a:custGeom>
              <a:avLst/>
              <a:gdLst/>
              <a:ahLst/>
              <a:cxnLst/>
              <a:rect l="l" t="t" r="r" b="b"/>
              <a:pathLst>
                <a:path w="12918" h="16131" extrusionOk="0">
                  <a:moveTo>
                    <a:pt x="0" y="0"/>
                  </a:moveTo>
                  <a:lnTo>
                    <a:pt x="0" y="0"/>
                  </a:lnTo>
                  <a:cubicBezTo>
                    <a:pt x="106" y="10"/>
                    <a:pt x="220" y="22"/>
                    <a:pt x="338" y="35"/>
                  </a:cubicBezTo>
                  <a:lnTo>
                    <a:pt x="338" y="35"/>
                  </a:lnTo>
                  <a:cubicBezTo>
                    <a:pt x="224" y="20"/>
                    <a:pt x="112" y="8"/>
                    <a:pt x="0" y="0"/>
                  </a:cubicBezTo>
                  <a:close/>
                  <a:moveTo>
                    <a:pt x="338" y="35"/>
                  </a:moveTo>
                  <a:lnTo>
                    <a:pt x="338" y="35"/>
                  </a:lnTo>
                  <a:cubicBezTo>
                    <a:pt x="1304" y="160"/>
                    <a:pt x="2350" y="529"/>
                    <a:pt x="3444" y="1158"/>
                  </a:cubicBezTo>
                  <a:cubicBezTo>
                    <a:pt x="8240" y="3904"/>
                    <a:pt x="12132" y="10608"/>
                    <a:pt x="12132" y="16131"/>
                  </a:cubicBezTo>
                  <a:cubicBezTo>
                    <a:pt x="12658" y="15162"/>
                    <a:pt x="12917" y="14187"/>
                    <a:pt x="12917" y="13231"/>
                  </a:cubicBezTo>
                  <a:cubicBezTo>
                    <a:pt x="12917" y="12912"/>
                    <a:pt x="12906" y="12486"/>
                    <a:pt x="12876" y="12167"/>
                  </a:cubicBezTo>
                  <a:cubicBezTo>
                    <a:pt x="12858" y="11955"/>
                    <a:pt x="12835" y="11671"/>
                    <a:pt x="12805" y="11453"/>
                  </a:cubicBezTo>
                  <a:cubicBezTo>
                    <a:pt x="12770" y="11211"/>
                    <a:pt x="12717" y="10886"/>
                    <a:pt x="12669" y="10644"/>
                  </a:cubicBezTo>
                  <a:cubicBezTo>
                    <a:pt x="12634" y="10455"/>
                    <a:pt x="12575" y="10195"/>
                    <a:pt x="12528" y="10006"/>
                  </a:cubicBezTo>
                  <a:cubicBezTo>
                    <a:pt x="12480" y="9805"/>
                    <a:pt x="12409" y="9545"/>
                    <a:pt x="12350" y="9350"/>
                  </a:cubicBezTo>
                  <a:cubicBezTo>
                    <a:pt x="12297" y="9173"/>
                    <a:pt x="12220" y="8943"/>
                    <a:pt x="12155" y="8771"/>
                  </a:cubicBezTo>
                  <a:cubicBezTo>
                    <a:pt x="12096" y="8600"/>
                    <a:pt x="12008" y="8376"/>
                    <a:pt x="11937" y="8204"/>
                  </a:cubicBezTo>
                  <a:cubicBezTo>
                    <a:pt x="11937" y="8198"/>
                    <a:pt x="11760" y="7749"/>
                    <a:pt x="11453" y="7165"/>
                  </a:cubicBezTo>
                  <a:cubicBezTo>
                    <a:pt x="11205" y="6692"/>
                    <a:pt x="10974" y="6320"/>
                    <a:pt x="10886" y="6184"/>
                  </a:cubicBezTo>
                  <a:cubicBezTo>
                    <a:pt x="10791" y="6043"/>
                    <a:pt x="10661" y="5848"/>
                    <a:pt x="10561" y="5706"/>
                  </a:cubicBezTo>
                  <a:cubicBezTo>
                    <a:pt x="10460" y="5564"/>
                    <a:pt x="10325" y="5375"/>
                    <a:pt x="10218" y="5239"/>
                  </a:cubicBezTo>
                  <a:cubicBezTo>
                    <a:pt x="9787" y="4696"/>
                    <a:pt x="9462" y="4353"/>
                    <a:pt x="9403" y="4294"/>
                  </a:cubicBezTo>
                  <a:cubicBezTo>
                    <a:pt x="8937" y="3816"/>
                    <a:pt x="8877" y="3763"/>
                    <a:pt x="8375" y="3320"/>
                  </a:cubicBezTo>
                  <a:cubicBezTo>
                    <a:pt x="8151" y="3125"/>
                    <a:pt x="7844" y="2889"/>
                    <a:pt x="7608" y="2717"/>
                  </a:cubicBezTo>
                  <a:cubicBezTo>
                    <a:pt x="7247" y="2457"/>
                    <a:pt x="6745" y="2138"/>
                    <a:pt x="6361" y="1914"/>
                  </a:cubicBezTo>
                  <a:cubicBezTo>
                    <a:pt x="6084" y="1749"/>
                    <a:pt x="5706" y="1548"/>
                    <a:pt x="5416" y="1418"/>
                  </a:cubicBezTo>
                  <a:cubicBezTo>
                    <a:pt x="4979" y="1217"/>
                    <a:pt x="4383" y="969"/>
                    <a:pt x="3928" y="804"/>
                  </a:cubicBezTo>
                  <a:cubicBezTo>
                    <a:pt x="3585" y="680"/>
                    <a:pt x="3119" y="550"/>
                    <a:pt x="2770" y="455"/>
                  </a:cubicBezTo>
                  <a:cubicBezTo>
                    <a:pt x="2446" y="372"/>
                    <a:pt x="2008" y="266"/>
                    <a:pt x="1678" y="213"/>
                  </a:cubicBezTo>
                  <a:cubicBezTo>
                    <a:pt x="1282" y="148"/>
                    <a:pt x="779" y="83"/>
                    <a:pt x="338" y="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635;p40">
              <a:extLst>
                <a:ext uri="{FF2B5EF4-FFF2-40B4-BE49-F238E27FC236}">
                  <a16:creationId xmlns:a16="http://schemas.microsoft.com/office/drawing/2014/main" id="{16F3D699-8D4E-4024-8F6B-F874C88AE98E}"/>
                </a:ext>
              </a:extLst>
            </p:cNvPr>
            <p:cNvSpPr/>
            <p:nvPr/>
          </p:nvSpPr>
          <p:spPr>
            <a:xfrm>
              <a:off x="2472236" y="4329463"/>
              <a:ext cx="546680" cy="427478"/>
            </a:xfrm>
            <a:custGeom>
              <a:avLst/>
              <a:gdLst/>
              <a:ahLst/>
              <a:cxnLst/>
              <a:rect l="l" t="t" r="r" b="b"/>
              <a:pathLst>
                <a:path w="32007" h="25028" extrusionOk="0">
                  <a:moveTo>
                    <a:pt x="18192" y="1"/>
                  </a:moveTo>
                  <a:cubicBezTo>
                    <a:pt x="18038" y="1"/>
                    <a:pt x="17831" y="7"/>
                    <a:pt x="17672" y="12"/>
                  </a:cubicBezTo>
                  <a:cubicBezTo>
                    <a:pt x="17530" y="18"/>
                    <a:pt x="17335" y="30"/>
                    <a:pt x="17188" y="36"/>
                  </a:cubicBezTo>
                  <a:cubicBezTo>
                    <a:pt x="17034" y="48"/>
                    <a:pt x="16827" y="60"/>
                    <a:pt x="16674" y="77"/>
                  </a:cubicBezTo>
                  <a:cubicBezTo>
                    <a:pt x="16384" y="107"/>
                    <a:pt x="15995" y="154"/>
                    <a:pt x="15705" y="196"/>
                  </a:cubicBezTo>
                  <a:cubicBezTo>
                    <a:pt x="15552" y="219"/>
                    <a:pt x="15351" y="249"/>
                    <a:pt x="15197" y="278"/>
                  </a:cubicBezTo>
                  <a:cubicBezTo>
                    <a:pt x="15050" y="308"/>
                    <a:pt x="14843" y="343"/>
                    <a:pt x="14695" y="379"/>
                  </a:cubicBezTo>
                  <a:cubicBezTo>
                    <a:pt x="14406" y="438"/>
                    <a:pt x="14022" y="532"/>
                    <a:pt x="13732" y="603"/>
                  </a:cubicBezTo>
                  <a:cubicBezTo>
                    <a:pt x="13727" y="603"/>
                    <a:pt x="13289" y="715"/>
                    <a:pt x="12734" y="893"/>
                  </a:cubicBezTo>
                  <a:cubicBezTo>
                    <a:pt x="12451" y="987"/>
                    <a:pt x="12073" y="1123"/>
                    <a:pt x="11795" y="1229"/>
                  </a:cubicBezTo>
                  <a:cubicBezTo>
                    <a:pt x="11648" y="1282"/>
                    <a:pt x="11453" y="1365"/>
                    <a:pt x="11305" y="1424"/>
                  </a:cubicBezTo>
                  <a:cubicBezTo>
                    <a:pt x="11098" y="1507"/>
                    <a:pt x="10590" y="1731"/>
                    <a:pt x="10366" y="1843"/>
                  </a:cubicBezTo>
                  <a:cubicBezTo>
                    <a:pt x="9775" y="2133"/>
                    <a:pt x="9775" y="2133"/>
                    <a:pt x="9439" y="2316"/>
                  </a:cubicBezTo>
                  <a:cubicBezTo>
                    <a:pt x="9173" y="2464"/>
                    <a:pt x="8818" y="2659"/>
                    <a:pt x="8570" y="2824"/>
                  </a:cubicBezTo>
                  <a:cubicBezTo>
                    <a:pt x="8228" y="3048"/>
                    <a:pt x="7761" y="3332"/>
                    <a:pt x="7436" y="3574"/>
                  </a:cubicBezTo>
                  <a:cubicBezTo>
                    <a:pt x="6987" y="3905"/>
                    <a:pt x="6409" y="4371"/>
                    <a:pt x="5977" y="4726"/>
                  </a:cubicBezTo>
                  <a:cubicBezTo>
                    <a:pt x="5546" y="5092"/>
                    <a:pt x="5003" y="5618"/>
                    <a:pt x="4619" y="6043"/>
                  </a:cubicBezTo>
                  <a:cubicBezTo>
                    <a:pt x="4111" y="6610"/>
                    <a:pt x="3444" y="7384"/>
                    <a:pt x="3013" y="8021"/>
                  </a:cubicBezTo>
                  <a:cubicBezTo>
                    <a:pt x="2694" y="8494"/>
                    <a:pt x="2286" y="9150"/>
                    <a:pt x="2003" y="9646"/>
                  </a:cubicBezTo>
                  <a:cubicBezTo>
                    <a:pt x="1819" y="9959"/>
                    <a:pt x="1625" y="10396"/>
                    <a:pt x="1465" y="10715"/>
                  </a:cubicBezTo>
                  <a:cubicBezTo>
                    <a:pt x="1182" y="11276"/>
                    <a:pt x="904" y="12073"/>
                    <a:pt x="709" y="12670"/>
                  </a:cubicBezTo>
                  <a:cubicBezTo>
                    <a:pt x="609" y="12983"/>
                    <a:pt x="491" y="13402"/>
                    <a:pt x="414" y="13727"/>
                  </a:cubicBezTo>
                  <a:cubicBezTo>
                    <a:pt x="313" y="14188"/>
                    <a:pt x="201" y="14814"/>
                    <a:pt x="130" y="15280"/>
                  </a:cubicBezTo>
                  <a:cubicBezTo>
                    <a:pt x="42" y="15859"/>
                    <a:pt x="18" y="16639"/>
                    <a:pt x="0" y="17218"/>
                  </a:cubicBezTo>
                  <a:cubicBezTo>
                    <a:pt x="0" y="19344"/>
                    <a:pt x="1270" y="21352"/>
                    <a:pt x="3857" y="22840"/>
                  </a:cubicBezTo>
                  <a:cubicBezTo>
                    <a:pt x="6425" y="24311"/>
                    <a:pt x="9866" y="25028"/>
                    <a:pt x="13510" y="25028"/>
                  </a:cubicBezTo>
                  <a:cubicBezTo>
                    <a:pt x="18179" y="25028"/>
                    <a:pt x="23180" y="23850"/>
                    <a:pt x="27098" y="21571"/>
                  </a:cubicBezTo>
                  <a:cubicBezTo>
                    <a:pt x="29355" y="20265"/>
                    <a:pt x="30973" y="18753"/>
                    <a:pt x="31936" y="17194"/>
                  </a:cubicBezTo>
                  <a:cubicBezTo>
                    <a:pt x="31983" y="17117"/>
                    <a:pt x="32007" y="17040"/>
                    <a:pt x="32007" y="16958"/>
                  </a:cubicBezTo>
                  <a:cubicBezTo>
                    <a:pt x="32001" y="16651"/>
                    <a:pt x="31995" y="16237"/>
                    <a:pt x="31965" y="15930"/>
                  </a:cubicBezTo>
                  <a:cubicBezTo>
                    <a:pt x="31936" y="15658"/>
                    <a:pt x="31900" y="15286"/>
                    <a:pt x="31865" y="15015"/>
                  </a:cubicBezTo>
                  <a:cubicBezTo>
                    <a:pt x="31829" y="14761"/>
                    <a:pt x="31776" y="14424"/>
                    <a:pt x="31723" y="14176"/>
                  </a:cubicBezTo>
                  <a:cubicBezTo>
                    <a:pt x="31664" y="13904"/>
                    <a:pt x="31587" y="13544"/>
                    <a:pt x="31522" y="13278"/>
                  </a:cubicBezTo>
                  <a:cubicBezTo>
                    <a:pt x="31457" y="13012"/>
                    <a:pt x="31357" y="12664"/>
                    <a:pt x="31280" y="12404"/>
                  </a:cubicBezTo>
                  <a:cubicBezTo>
                    <a:pt x="31197" y="12132"/>
                    <a:pt x="31079" y="11778"/>
                    <a:pt x="30985" y="11512"/>
                  </a:cubicBezTo>
                  <a:cubicBezTo>
                    <a:pt x="30884" y="11246"/>
                    <a:pt x="30754" y="10886"/>
                    <a:pt x="30642" y="10626"/>
                  </a:cubicBezTo>
                  <a:cubicBezTo>
                    <a:pt x="30530" y="10366"/>
                    <a:pt x="30376" y="10018"/>
                    <a:pt x="30258" y="9758"/>
                  </a:cubicBezTo>
                  <a:cubicBezTo>
                    <a:pt x="30134" y="9492"/>
                    <a:pt x="29963" y="9144"/>
                    <a:pt x="29827" y="8890"/>
                  </a:cubicBezTo>
                  <a:cubicBezTo>
                    <a:pt x="29697" y="8636"/>
                    <a:pt x="29343" y="7962"/>
                    <a:pt x="28853" y="7206"/>
                  </a:cubicBezTo>
                  <a:cubicBezTo>
                    <a:pt x="28699" y="6970"/>
                    <a:pt x="28297" y="6344"/>
                    <a:pt x="27736" y="5623"/>
                  </a:cubicBezTo>
                  <a:cubicBezTo>
                    <a:pt x="27246" y="4997"/>
                    <a:pt x="26833" y="4531"/>
                    <a:pt x="26478" y="4159"/>
                  </a:cubicBezTo>
                  <a:cubicBezTo>
                    <a:pt x="26260" y="3928"/>
                    <a:pt x="25964" y="3621"/>
                    <a:pt x="25728" y="3409"/>
                  </a:cubicBezTo>
                  <a:cubicBezTo>
                    <a:pt x="25350" y="3066"/>
                    <a:pt x="24830" y="2629"/>
                    <a:pt x="24435" y="2310"/>
                  </a:cubicBezTo>
                  <a:cubicBezTo>
                    <a:pt x="24187" y="2115"/>
                    <a:pt x="23838" y="1879"/>
                    <a:pt x="23578" y="1708"/>
                  </a:cubicBezTo>
                  <a:cubicBezTo>
                    <a:pt x="23389" y="1578"/>
                    <a:pt x="23123" y="1424"/>
                    <a:pt x="22929" y="1306"/>
                  </a:cubicBezTo>
                  <a:cubicBezTo>
                    <a:pt x="22728" y="1188"/>
                    <a:pt x="22456" y="1040"/>
                    <a:pt x="22249" y="946"/>
                  </a:cubicBezTo>
                  <a:cubicBezTo>
                    <a:pt x="21907" y="786"/>
                    <a:pt x="21446" y="591"/>
                    <a:pt x="21092" y="461"/>
                  </a:cubicBezTo>
                  <a:cubicBezTo>
                    <a:pt x="20850" y="373"/>
                    <a:pt x="20519" y="278"/>
                    <a:pt x="20265" y="213"/>
                  </a:cubicBezTo>
                  <a:cubicBezTo>
                    <a:pt x="20058" y="166"/>
                    <a:pt x="19780" y="107"/>
                    <a:pt x="19568" y="77"/>
                  </a:cubicBezTo>
                  <a:cubicBezTo>
                    <a:pt x="19314" y="42"/>
                    <a:pt x="18965" y="12"/>
                    <a:pt x="18706" y="7"/>
                  </a:cubicBezTo>
                  <a:cubicBezTo>
                    <a:pt x="18552" y="1"/>
                    <a:pt x="18345" y="1"/>
                    <a:pt x="18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636;p40">
              <a:extLst>
                <a:ext uri="{FF2B5EF4-FFF2-40B4-BE49-F238E27FC236}">
                  <a16:creationId xmlns:a16="http://schemas.microsoft.com/office/drawing/2014/main" id="{54AE8694-A023-4C36-B29E-C038BEA1066D}"/>
                </a:ext>
              </a:extLst>
            </p:cNvPr>
            <p:cNvSpPr/>
            <p:nvPr/>
          </p:nvSpPr>
          <p:spPr>
            <a:xfrm>
              <a:off x="2675516" y="4421972"/>
              <a:ext cx="161731" cy="123881"/>
            </a:xfrm>
            <a:custGeom>
              <a:avLst/>
              <a:gdLst/>
              <a:ahLst/>
              <a:cxnLst/>
              <a:rect l="l" t="t" r="r" b="b"/>
              <a:pathLst>
                <a:path w="9469" h="7253" extrusionOk="0">
                  <a:moveTo>
                    <a:pt x="5518" y="1"/>
                  </a:moveTo>
                  <a:cubicBezTo>
                    <a:pt x="4773" y="1"/>
                    <a:pt x="3979" y="180"/>
                    <a:pt x="3219" y="556"/>
                  </a:cubicBezTo>
                  <a:cubicBezTo>
                    <a:pt x="1064" y="1619"/>
                    <a:pt x="0" y="3852"/>
                    <a:pt x="839" y="5553"/>
                  </a:cubicBezTo>
                  <a:cubicBezTo>
                    <a:pt x="1382" y="6650"/>
                    <a:pt x="2591" y="7252"/>
                    <a:pt x="3959" y="7252"/>
                  </a:cubicBezTo>
                  <a:cubicBezTo>
                    <a:pt x="4704" y="7252"/>
                    <a:pt x="5497" y="7073"/>
                    <a:pt x="6255" y="6699"/>
                  </a:cubicBezTo>
                  <a:cubicBezTo>
                    <a:pt x="8405" y="5635"/>
                    <a:pt x="9468" y="3397"/>
                    <a:pt x="8630" y="1702"/>
                  </a:cubicBezTo>
                  <a:cubicBezTo>
                    <a:pt x="8087" y="602"/>
                    <a:pt x="6883" y="1"/>
                    <a:pt x="5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637;p40">
              <a:extLst>
                <a:ext uri="{FF2B5EF4-FFF2-40B4-BE49-F238E27FC236}">
                  <a16:creationId xmlns:a16="http://schemas.microsoft.com/office/drawing/2014/main" id="{BC34E3DA-43EA-47FF-ADC7-31D59834D524}"/>
                </a:ext>
              </a:extLst>
            </p:cNvPr>
            <p:cNvSpPr/>
            <p:nvPr/>
          </p:nvSpPr>
          <p:spPr>
            <a:xfrm>
              <a:off x="2572706" y="4343793"/>
              <a:ext cx="120277" cy="72061"/>
            </a:xfrm>
            <a:custGeom>
              <a:avLst/>
              <a:gdLst/>
              <a:ahLst/>
              <a:cxnLst/>
              <a:rect l="l" t="t" r="r" b="b"/>
              <a:pathLst>
                <a:path w="7042" h="4219" extrusionOk="0">
                  <a:moveTo>
                    <a:pt x="7029" y="0"/>
                  </a:moveTo>
                  <a:cubicBezTo>
                    <a:pt x="6970" y="18"/>
                    <a:pt x="6917" y="36"/>
                    <a:pt x="6852" y="54"/>
                  </a:cubicBezTo>
                  <a:cubicBezTo>
                    <a:pt x="6569" y="148"/>
                    <a:pt x="6191" y="284"/>
                    <a:pt x="5913" y="390"/>
                  </a:cubicBezTo>
                  <a:cubicBezTo>
                    <a:pt x="5766" y="443"/>
                    <a:pt x="5571" y="526"/>
                    <a:pt x="5423" y="585"/>
                  </a:cubicBezTo>
                  <a:cubicBezTo>
                    <a:pt x="5216" y="668"/>
                    <a:pt x="4708" y="892"/>
                    <a:pt x="4484" y="1004"/>
                  </a:cubicBezTo>
                  <a:cubicBezTo>
                    <a:pt x="3893" y="1294"/>
                    <a:pt x="3893" y="1294"/>
                    <a:pt x="3557" y="1477"/>
                  </a:cubicBezTo>
                  <a:cubicBezTo>
                    <a:pt x="3291" y="1625"/>
                    <a:pt x="2936" y="1820"/>
                    <a:pt x="2688" y="1985"/>
                  </a:cubicBezTo>
                  <a:cubicBezTo>
                    <a:pt x="2346" y="2209"/>
                    <a:pt x="1879" y="2493"/>
                    <a:pt x="1548" y="2735"/>
                  </a:cubicBezTo>
                  <a:cubicBezTo>
                    <a:pt x="1105" y="3066"/>
                    <a:pt x="527" y="3532"/>
                    <a:pt x="95" y="3887"/>
                  </a:cubicBezTo>
                  <a:cubicBezTo>
                    <a:pt x="66" y="3916"/>
                    <a:pt x="36" y="3940"/>
                    <a:pt x="1" y="3969"/>
                  </a:cubicBezTo>
                  <a:cubicBezTo>
                    <a:pt x="383" y="4135"/>
                    <a:pt x="845" y="4219"/>
                    <a:pt x="1356" y="4219"/>
                  </a:cubicBezTo>
                  <a:cubicBezTo>
                    <a:pt x="2195" y="4219"/>
                    <a:pt x="3164" y="3991"/>
                    <a:pt x="4112" y="3521"/>
                  </a:cubicBezTo>
                  <a:cubicBezTo>
                    <a:pt x="5890" y="2646"/>
                    <a:pt x="7041" y="1193"/>
                    <a:pt x="7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638;p40">
              <a:extLst>
                <a:ext uri="{FF2B5EF4-FFF2-40B4-BE49-F238E27FC236}">
                  <a16:creationId xmlns:a16="http://schemas.microsoft.com/office/drawing/2014/main" id="{789B7B24-F3FF-4295-A6F5-933A2622D2E6}"/>
                </a:ext>
              </a:extLst>
            </p:cNvPr>
            <p:cNvSpPr/>
            <p:nvPr/>
          </p:nvSpPr>
          <p:spPr>
            <a:xfrm>
              <a:off x="2856197" y="4530829"/>
              <a:ext cx="117032" cy="117032"/>
            </a:xfrm>
            <a:custGeom>
              <a:avLst/>
              <a:gdLst/>
              <a:ahLst/>
              <a:cxnLst/>
              <a:rect l="l" t="t" r="r" b="b"/>
              <a:pathLst>
                <a:path w="6852" h="6852" extrusionOk="0">
                  <a:moveTo>
                    <a:pt x="3426" y="1"/>
                  </a:moveTo>
                  <a:cubicBezTo>
                    <a:pt x="1536" y="1"/>
                    <a:pt x="1" y="1530"/>
                    <a:pt x="1" y="3426"/>
                  </a:cubicBezTo>
                  <a:cubicBezTo>
                    <a:pt x="1" y="5316"/>
                    <a:pt x="1536" y="6852"/>
                    <a:pt x="3426" y="6852"/>
                  </a:cubicBezTo>
                  <a:cubicBezTo>
                    <a:pt x="5322" y="6852"/>
                    <a:pt x="6852" y="5316"/>
                    <a:pt x="6852" y="3426"/>
                  </a:cubicBezTo>
                  <a:cubicBezTo>
                    <a:pt x="6852" y="1530"/>
                    <a:pt x="5322" y="1"/>
                    <a:pt x="3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639;p40">
              <a:extLst>
                <a:ext uri="{FF2B5EF4-FFF2-40B4-BE49-F238E27FC236}">
                  <a16:creationId xmlns:a16="http://schemas.microsoft.com/office/drawing/2014/main" id="{AC2E32EA-15D9-4748-AC05-A1B1287C3E88}"/>
                </a:ext>
              </a:extLst>
            </p:cNvPr>
            <p:cNvSpPr/>
            <p:nvPr/>
          </p:nvSpPr>
          <p:spPr>
            <a:xfrm>
              <a:off x="2590777" y="4589348"/>
              <a:ext cx="124804" cy="118757"/>
            </a:xfrm>
            <a:custGeom>
              <a:avLst/>
              <a:gdLst/>
              <a:ahLst/>
              <a:cxnLst/>
              <a:rect l="l" t="t" r="r" b="b"/>
              <a:pathLst>
                <a:path w="7307" h="6953" extrusionOk="0">
                  <a:moveTo>
                    <a:pt x="3650" y="0"/>
                  </a:moveTo>
                  <a:cubicBezTo>
                    <a:pt x="1636" y="0"/>
                    <a:pt x="0" y="1554"/>
                    <a:pt x="0" y="3473"/>
                  </a:cubicBezTo>
                  <a:cubicBezTo>
                    <a:pt x="0" y="5399"/>
                    <a:pt x="1636" y="6952"/>
                    <a:pt x="3650" y="6952"/>
                  </a:cubicBezTo>
                  <a:cubicBezTo>
                    <a:pt x="5670" y="6952"/>
                    <a:pt x="7306" y="5399"/>
                    <a:pt x="7306" y="3473"/>
                  </a:cubicBezTo>
                  <a:cubicBezTo>
                    <a:pt x="7306" y="1554"/>
                    <a:pt x="5670" y="0"/>
                    <a:pt x="3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640;p40">
              <a:extLst>
                <a:ext uri="{FF2B5EF4-FFF2-40B4-BE49-F238E27FC236}">
                  <a16:creationId xmlns:a16="http://schemas.microsoft.com/office/drawing/2014/main" id="{EBA8722A-9E23-4104-9DF5-F41C84178362}"/>
                </a:ext>
              </a:extLst>
            </p:cNvPr>
            <p:cNvSpPr/>
            <p:nvPr/>
          </p:nvSpPr>
          <p:spPr>
            <a:xfrm>
              <a:off x="2494424" y="4355391"/>
              <a:ext cx="385786" cy="334631"/>
            </a:xfrm>
            <a:custGeom>
              <a:avLst/>
              <a:gdLst/>
              <a:ahLst/>
              <a:cxnLst/>
              <a:rect l="l" t="t" r="r" b="b"/>
              <a:pathLst>
                <a:path w="22587" h="19592" extrusionOk="0">
                  <a:moveTo>
                    <a:pt x="21984" y="1"/>
                  </a:moveTo>
                  <a:cubicBezTo>
                    <a:pt x="20531" y="48"/>
                    <a:pt x="17412" y="219"/>
                    <a:pt x="15605" y="822"/>
                  </a:cubicBezTo>
                  <a:cubicBezTo>
                    <a:pt x="12593" y="1820"/>
                    <a:pt x="9888" y="3444"/>
                    <a:pt x="7573" y="5641"/>
                  </a:cubicBezTo>
                  <a:cubicBezTo>
                    <a:pt x="5724" y="7401"/>
                    <a:pt x="4111" y="9527"/>
                    <a:pt x="2788" y="11967"/>
                  </a:cubicBezTo>
                  <a:cubicBezTo>
                    <a:pt x="1070" y="15121"/>
                    <a:pt x="284" y="17997"/>
                    <a:pt x="1" y="19208"/>
                  </a:cubicBezTo>
                  <a:cubicBezTo>
                    <a:pt x="101" y="19338"/>
                    <a:pt x="213" y="19468"/>
                    <a:pt x="331" y="19592"/>
                  </a:cubicBezTo>
                  <a:cubicBezTo>
                    <a:pt x="532" y="18647"/>
                    <a:pt x="1288" y="15576"/>
                    <a:pt x="3143" y="12162"/>
                  </a:cubicBezTo>
                  <a:cubicBezTo>
                    <a:pt x="5192" y="8393"/>
                    <a:pt x="9043" y="3432"/>
                    <a:pt x="15729" y="1205"/>
                  </a:cubicBezTo>
                  <a:cubicBezTo>
                    <a:pt x="17779" y="526"/>
                    <a:pt x="21700" y="414"/>
                    <a:pt x="22586" y="396"/>
                  </a:cubicBezTo>
                  <a:cubicBezTo>
                    <a:pt x="22480" y="320"/>
                    <a:pt x="22374" y="249"/>
                    <a:pt x="22279" y="190"/>
                  </a:cubicBezTo>
                  <a:cubicBezTo>
                    <a:pt x="22191" y="131"/>
                    <a:pt x="22090" y="66"/>
                    <a:pt x="2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641;p40">
              <a:extLst>
                <a:ext uri="{FF2B5EF4-FFF2-40B4-BE49-F238E27FC236}">
                  <a16:creationId xmlns:a16="http://schemas.microsoft.com/office/drawing/2014/main" id="{81BC2D9C-5BAC-4134-AD50-4103577C6A29}"/>
                </a:ext>
              </a:extLst>
            </p:cNvPr>
            <p:cNvSpPr/>
            <p:nvPr/>
          </p:nvSpPr>
          <p:spPr>
            <a:xfrm>
              <a:off x="3029517" y="4422177"/>
              <a:ext cx="89004" cy="16311"/>
            </a:xfrm>
            <a:custGeom>
              <a:avLst/>
              <a:gdLst/>
              <a:ahLst/>
              <a:cxnLst/>
              <a:rect l="l" t="t" r="r" b="b"/>
              <a:pathLst>
                <a:path w="5211" h="955" extrusionOk="0">
                  <a:moveTo>
                    <a:pt x="2598" y="1"/>
                  </a:moveTo>
                  <a:cubicBezTo>
                    <a:pt x="2378" y="1"/>
                    <a:pt x="2156" y="13"/>
                    <a:pt x="1938" y="36"/>
                  </a:cubicBezTo>
                  <a:cubicBezTo>
                    <a:pt x="1282" y="113"/>
                    <a:pt x="650" y="296"/>
                    <a:pt x="148" y="591"/>
                  </a:cubicBezTo>
                  <a:cubicBezTo>
                    <a:pt x="1" y="674"/>
                    <a:pt x="7" y="810"/>
                    <a:pt x="148" y="892"/>
                  </a:cubicBezTo>
                  <a:cubicBezTo>
                    <a:pt x="219" y="934"/>
                    <a:pt x="314" y="954"/>
                    <a:pt x="408" y="954"/>
                  </a:cubicBezTo>
                  <a:cubicBezTo>
                    <a:pt x="503" y="954"/>
                    <a:pt x="597" y="934"/>
                    <a:pt x="668" y="892"/>
                  </a:cubicBezTo>
                  <a:cubicBezTo>
                    <a:pt x="934" y="739"/>
                    <a:pt x="1241" y="621"/>
                    <a:pt x="1572" y="544"/>
                  </a:cubicBezTo>
                  <a:cubicBezTo>
                    <a:pt x="1902" y="465"/>
                    <a:pt x="2254" y="426"/>
                    <a:pt x="2606" y="426"/>
                  </a:cubicBezTo>
                  <a:cubicBezTo>
                    <a:pt x="2782" y="426"/>
                    <a:pt x="2958" y="436"/>
                    <a:pt x="3131" y="455"/>
                  </a:cubicBezTo>
                  <a:cubicBezTo>
                    <a:pt x="3651" y="514"/>
                    <a:pt x="4147" y="656"/>
                    <a:pt x="4549" y="892"/>
                  </a:cubicBezTo>
                  <a:cubicBezTo>
                    <a:pt x="4622" y="934"/>
                    <a:pt x="4717" y="954"/>
                    <a:pt x="4811" y="954"/>
                  </a:cubicBezTo>
                  <a:cubicBezTo>
                    <a:pt x="4904" y="954"/>
                    <a:pt x="4997" y="934"/>
                    <a:pt x="5068" y="892"/>
                  </a:cubicBezTo>
                  <a:cubicBezTo>
                    <a:pt x="5210" y="810"/>
                    <a:pt x="5210" y="674"/>
                    <a:pt x="5068" y="591"/>
                  </a:cubicBezTo>
                  <a:cubicBezTo>
                    <a:pt x="4726" y="396"/>
                    <a:pt x="4330" y="249"/>
                    <a:pt x="3911" y="148"/>
                  </a:cubicBezTo>
                  <a:cubicBezTo>
                    <a:pt x="3491" y="49"/>
                    <a:pt x="3046" y="1"/>
                    <a:pt x="2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642;p40">
              <a:extLst>
                <a:ext uri="{FF2B5EF4-FFF2-40B4-BE49-F238E27FC236}">
                  <a16:creationId xmlns:a16="http://schemas.microsoft.com/office/drawing/2014/main" id="{34A437AD-AAA4-4DE8-81B2-26AB2149ADB8}"/>
                </a:ext>
              </a:extLst>
            </p:cNvPr>
            <p:cNvSpPr/>
            <p:nvPr/>
          </p:nvSpPr>
          <p:spPr>
            <a:xfrm>
              <a:off x="3001367" y="4371481"/>
              <a:ext cx="29890" cy="50864"/>
            </a:xfrm>
            <a:custGeom>
              <a:avLst/>
              <a:gdLst/>
              <a:ahLst/>
              <a:cxnLst/>
              <a:rect l="l" t="t" r="r" b="b"/>
              <a:pathLst>
                <a:path w="1750" h="2978" extrusionOk="0">
                  <a:moveTo>
                    <a:pt x="400" y="1"/>
                  </a:moveTo>
                  <a:cubicBezTo>
                    <a:pt x="306" y="1"/>
                    <a:pt x="213" y="21"/>
                    <a:pt x="143" y="63"/>
                  </a:cubicBezTo>
                  <a:cubicBezTo>
                    <a:pt x="1" y="145"/>
                    <a:pt x="1" y="281"/>
                    <a:pt x="143" y="364"/>
                  </a:cubicBezTo>
                  <a:cubicBezTo>
                    <a:pt x="414" y="517"/>
                    <a:pt x="615" y="701"/>
                    <a:pt x="751" y="890"/>
                  </a:cubicBezTo>
                  <a:cubicBezTo>
                    <a:pt x="952" y="1179"/>
                    <a:pt x="1005" y="1492"/>
                    <a:pt x="904" y="1793"/>
                  </a:cubicBezTo>
                  <a:cubicBezTo>
                    <a:pt x="804" y="2094"/>
                    <a:pt x="556" y="2378"/>
                    <a:pt x="154" y="2614"/>
                  </a:cubicBezTo>
                  <a:cubicBezTo>
                    <a:pt x="13" y="2697"/>
                    <a:pt x="13" y="2833"/>
                    <a:pt x="160" y="2915"/>
                  </a:cubicBezTo>
                  <a:cubicBezTo>
                    <a:pt x="231" y="2957"/>
                    <a:pt x="324" y="2977"/>
                    <a:pt x="417" y="2977"/>
                  </a:cubicBezTo>
                  <a:cubicBezTo>
                    <a:pt x="510" y="2977"/>
                    <a:pt x="603" y="2957"/>
                    <a:pt x="674" y="2915"/>
                  </a:cubicBezTo>
                  <a:cubicBezTo>
                    <a:pt x="1017" y="2715"/>
                    <a:pt x="1271" y="2490"/>
                    <a:pt x="1436" y="2248"/>
                  </a:cubicBezTo>
                  <a:cubicBezTo>
                    <a:pt x="1690" y="1882"/>
                    <a:pt x="1749" y="1486"/>
                    <a:pt x="1625" y="1102"/>
                  </a:cubicBezTo>
                  <a:cubicBezTo>
                    <a:pt x="1495" y="724"/>
                    <a:pt x="1170" y="358"/>
                    <a:pt x="662" y="63"/>
                  </a:cubicBezTo>
                  <a:cubicBezTo>
                    <a:pt x="588" y="21"/>
                    <a:pt x="49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5857;p64">
            <a:extLst>
              <a:ext uri="{FF2B5EF4-FFF2-40B4-BE49-F238E27FC236}">
                <a16:creationId xmlns:a16="http://schemas.microsoft.com/office/drawing/2014/main" id="{EC1A839D-CF3D-4208-A1A9-2BD915D5FF4F}"/>
              </a:ext>
            </a:extLst>
          </p:cNvPr>
          <p:cNvGrpSpPr/>
          <p:nvPr/>
        </p:nvGrpSpPr>
        <p:grpSpPr>
          <a:xfrm>
            <a:off x="2112964" y="140405"/>
            <a:ext cx="4892016" cy="5003095"/>
            <a:chOff x="936822" y="1399475"/>
            <a:chExt cx="3723035" cy="2347962"/>
          </a:xfrm>
        </p:grpSpPr>
        <p:sp>
          <p:nvSpPr>
            <p:cNvPr id="99" name="Google Shape;5858;p64">
              <a:extLst>
                <a:ext uri="{FF2B5EF4-FFF2-40B4-BE49-F238E27FC236}">
                  <a16:creationId xmlns:a16="http://schemas.microsoft.com/office/drawing/2014/main" id="{5379A91D-3340-4C13-AF4F-1D855F76DA9C}"/>
                </a:ext>
              </a:extLst>
            </p:cNvPr>
            <p:cNvSpPr/>
            <p:nvPr/>
          </p:nvSpPr>
          <p:spPr>
            <a:xfrm>
              <a:off x="936822" y="1399475"/>
              <a:ext cx="3723035" cy="2347962"/>
            </a:xfrm>
            <a:custGeom>
              <a:avLst/>
              <a:gdLst/>
              <a:ahLst/>
              <a:cxnLst/>
              <a:rect l="l" t="t" r="r" b="b"/>
              <a:pathLst>
                <a:path w="285017" h="160902" extrusionOk="0">
                  <a:moveTo>
                    <a:pt x="0" y="0"/>
                  </a:moveTo>
                  <a:lnTo>
                    <a:pt x="0" y="160902"/>
                  </a:lnTo>
                  <a:lnTo>
                    <a:pt x="285017" y="160902"/>
                  </a:lnTo>
                  <a:lnTo>
                    <a:pt x="2850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dist="381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dk1"/>
                </a:solidFill>
                <a:latin typeface="Orbitron SemiBold"/>
                <a:ea typeface="Orbitron SemiBold"/>
                <a:cs typeface="Orbitron SemiBold"/>
                <a:sym typeface="Orbitron SemiBold"/>
              </a:endParaRPr>
            </a:p>
          </p:txBody>
        </p:sp>
        <p:grpSp>
          <p:nvGrpSpPr>
            <p:cNvPr id="100" name="Google Shape;5859;p64">
              <a:extLst>
                <a:ext uri="{FF2B5EF4-FFF2-40B4-BE49-F238E27FC236}">
                  <a16:creationId xmlns:a16="http://schemas.microsoft.com/office/drawing/2014/main" id="{44C9EF72-7477-4212-9402-00F60A74BC5D}"/>
                </a:ext>
              </a:extLst>
            </p:cNvPr>
            <p:cNvGrpSpPr/>
            <p:nvPr/>
          </p:nvGrpSpPr>
          <p:grpSpPr>
            <a:xfrm>
              <a:off x="1046143" y="3572584"/>
              <a:ext cx="529675" cy="104213"/>
              <a:chOff x="912891" y="3985001"/>
              <a:chExt cx="385050" cy="75753"/>
            </a:xfrm>
          </p:grpSpPr>
          <p:sp>
            <p:nvSpPr>
              <p:cNvPr id="115" name="Google Shape;5860;p64">
                <a:extLst>
                  <a:ext uri="{FF2B5EF4-FFF2-40B4-BE49-F238E27FC236}">
                    <a16:creationId xmlns:a16="http://schemas.microsoft.com/office/drawing/2014/main" id="{1434D05A-812D-4F7E-BBBC-B80B0B2F4451}"/>
                  </a:ext>
                </a:extLst>
              </p:cNvPr>
              <p:cNvSpPr/>
              <p:nvPr/>
            </p:nvSpPr>
            <p:spPr>
              <a:xfrm>
                <a:off x="912891" y="3988644"/>
                <a:ext cx="67540" cy="6754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4523" extrusionOk="0">
                    <a:moveTo>
                      <a:pt x="0" y="1"/>
                    </a:moveTo>
                    <a:lnTo>
                      <a:pt x="0" y="4523"/>
                    </a:lnTo>
                    <a:lnTo>
                      <a:pt x="4522" y="22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5861;p64">
                <a:extLst>
                  <a:ext uri="{FF2B5EF4-FFF2-40B4-BE49-F238E27FC236}">
                    <a16:creationId xmlns:a16="http://schemas.microsoft.com/office/drawing/2014/main" id="{C3003868-0A25-4853-8D63-AEEF19BD92E6}"/>
                  </a:ext>
                </a:extLst>
              </p:cNvPr>
              <p:cNvSpPr/>
              <p:nvPr/>
            </p:nvSpPr>
            <p:spPr>
              <a:xfrm>
                <a:off x="1066169" y="3997767"/>
                <a:ext cx="49292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3300" y="16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5862;p64">
                <a:extLst>
                  <a:ext uri="{FF2B5EF4-FFF2-40B4-BE49-F238E27FC236}">
                    <a16:creationId xmlns:a16="http://schemas.microsoft.com/office/drawing/2014/main" id="{E9CD333E-ADA2-4DEC-AF76-DA63D8E4EFEA}"/>
                  </a:ext>
                </a:extLst>
              </p:cNvPr>
              <p:cNvSpPr/>
              <p:nvPr/>
            </p:nvSpPr>
            <p:spPr>
              <a:xfrm>
                <a:off x="1117262" y="3997767"/>
                <a:ext cx="6406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428" y="3301"/>
                    </a:lnTo>
                    <a:lnTo>
                      <a:pt x="4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5863;p64">
                <a:extLst>
                  <a:ext uri="{FF2B5EF4-FFF2-40B4-BE49-F238E27FC236}">
                    <a16:creationId xmlns:a16="http://schemas.microsoft.com/office/drawing/2014/main" id="{22A06885-845B-4A76-9A74-8E10DA6A9F96}"/>
                  </a:ext>
                </a:extLst>
              </p:cNvPr>
              <p:cNvSpPr/>
              <p:nvPr/>
            </p:nvSpPr>
            <p:spPr>
              <a:xfrm>
                <a:off x="1210324" y="3985001"/>
                <a:ext cx="51129" cy="75753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5073" extrusionOk="0">
                    <a:moveTo>
                      <a:pt x="3423" y="0"/>
                    </a:moveTo>
                    <a:lnTo>
                      <a:pt x="1" y="2506"/>
                    </a:lnTo>
                    <a:lnTo>
                      <a:pt x="3423" y="5072"/>
                    </a:lnTo>
                    <a:lnTo>
                      <a:pt x="34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5864;p64">
                <a:extLst>
                  <a:ext uri="{FF2B5EF4-FFF2-40B4-BE49-F238E27FC236}">
                    <a16:creationId xmlns:a16="http://schemas.microsoft.com/office/drawing/2014/main" id="{FD5A05C0-3DDE-4D8E-BE22-2CF73A4C3C62}"/>
                  </a:ext>
                </a:extLst>
              </p:cNvPr>
              <p:cNvSpPr/>
              <p:nvPr/>
            </p:nvSpPr>
            <p:spPr>
              <a:xfrm>
                <a:off x="1210324" y="4004157"/>
                <a:ext cx="25564" cy="37421"/>
              </a:xfrm>
              <a:custGeom>
                <a:avLst/>
                <a:gdLst/>
                <a:ahLst/>
                <a:cxnLst/>
                <a:rect l="l" t="t" r="r" b="b"/>
                <a:pathLst>
                  <a:path w="1712" h="2506" extrusionOk="0">
                    <a:moveTo>
                      <a:pt x="1" y="0"/>
                    </a:moveTo>
                    <a:lnTo>
                      <a:pt x="1" y="2506"/>
                    </a:lnTo>
                    <a:lnTo>
                      <a:pt x="1712" y="2506"/>
                    </a:lnTo>
                    <a:lnTo>
                      <a:pt x="17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865;p64">
                <a:extLst>
                  <a:ext uri="{FF2B5EF4-FFF2-40B4-BE49-F238E27FC236}">
                    <a16:creationId xmlns:a16="http://schemas.microsoft.com/office/drawing/2014/main" id="{3D84FB65-7B15-41DC-9395-24262F01E0E7}"/>
                  </a:ext>
                </a:extLst>
              </p:cNvPr>
              <p:cNvSpPr/>
              <p:nvPr/>
            </p:nvSpPr>
            <p:spPr>
              <a:xfrm>
                <a:off x="1268718" y="3986822"/>
                <a:ext cx="29223" cy="72109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4829" extrusionOk="0">
                    <a:moveTo>
                      <a:pt x="1" y="0"/>
                    </a:moveTo>
                    <a:lnTo>
                      <a:pt x="1" y="489"/>
                    </a:lnTo>
                    <a:cubicBezTo>
                      <a:pt x="856" y="734"/>
                      <a:pt x="1468" y="1528"/>
                      <a:pt x="1468" y="2384"/>
                    </a:cubicBezTo>
                    <a:cubicBezTo>
                      <a:pt x="1468" y="3300"/>
                      <a:pt x="856" y="4095"/>
                      <a:pt x="1" y="4278"/>
                    </a:cubicBezTo>
                    <a:lnTo>
                      <a:pt x="1" y="4828"/>
                    </a:lnTo>
                    <a:cubicBezTo>
                      <a:pt x="1162" y="4584"/>
                      <a:pt x="1956" y="3606"/>
                      <a:pt x="1956" y="2384"/>
                    </a:cubicBezTo>
                    <a:cubicBezTo>
                      <a:pt x="1956" y="1223"/>
                      <a:pt x="1162" y="24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866;p64">
                <a:extLst>
                  <a:ext uri="{FF2B5EF4-FFF2-40B4-BE49-F238E27FC236}">
                    <a16:creationId xmlns:a16="http://schemas.microsoft.com/office/drawing/2014/main" id="{2E1B0C79-8B83-453A-BC23-2ED6749D81CF}"/>
                  </a:ext>
                </a:extLst>
              </p:cNvPr>
              <p:cNvSpPr/>
              <p:nvPr/>
            </p:nvSpPr>
            <p:spPr>
              <a:xfrm>
                <a:off x="1268718" y="4005068"/>
                <a:ext cx="14619" cy="3559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384" extrusionOk="0">
                    <a:moveTo>
                      <a:pt x="1" y="1"/>
                    </a:moveTo>
                    <a:lnTo>
                      <a:pt x="1" y="2384"/>
                    </a:lnTo>
                    <a:cubicBezTo>
                      <a:pt x="612" y="2262"/>
                      <a:pt x="979" y="1773"/>
                      <a:pt x="979" y="1162"/>
                    </a:cubicBezTo>
                    <a:cubicBezTo>
                      <a:pt x="979" y="612"/>
                      <a:pt x="612" y="12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" name="Google Shape;5867;p64">
              <a:extLst>
                <a:ext uri="{FF2B5EF4-FFF2-40B4-BE49-F238E27FC236}">
                  <a16:creationId xmlns:a16="http://schemas.microsoft.com/office/drawing/2014/main" id="{38C6AEB4-0EA2-497B-85EB-F38F995A5F9C}"/>
                </a:ext>
              </a:extLst>
            </p:cNvPr>
            <p:cNvGrpSpPr/>
            <p:nvPr/>
          </p:nvGrpSpPr>
          <p:grpSpPr>
            <a:xfrm>
              <a:off x="3972993" y="3567573"/>
              <a:ext cx="577367" cy="114250"/>
              <a:chOff x="4349939" y="3981343"/>
              <a:chExt cx="419720" cy="83049"/>
            </a:xfrm>
          </p:grpSpPr>
          <p:sp>
            <p:nvSpPr>
              <p:cNvPr id="106" name="Google Shape;5868;p64">
                <a:extLst>
                  <a:ext uri="{FF2B5EF4-FFF2-40B4-BE49-F238E27FC236}">
                    <a16:creationId xmlns:a16="http://schemas.microsoft.com/office/drawing/2014/main" id="{1748AD74-B1FE-4564-AD6B-3BC9F9E28B40}"/>
                  </a:ext>
                </a:extLst>
              </p:cNvPr>
              <p:cNvSpPr/>
              <p:nvPr/>
            </p:nvSpPr>
            <p:spPr>
              <a:xfrm>
                <a:off x="4349939" y="3989555"/>
                <a:ext cx="104946" cy="65718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4401" extrusionOk="0">
                    <a:moveTo>
                      <a:pt x="6417" y="612"/>
                    </a:moveTo>
                    <a:lnTo>
                      <a:pt x="6417" y="3789"/>
                    </a:lnTo>
                    <a:lnTo>
                      <a:pt x="672" y="3789"/>
                    </a:lnTo>
                    <a:lnTo>
                      <a:pt x="672" y="612"/>
                    </a:lnTo>
                    <a:close/>
                    <a:moveTo>
                      <a:pt x="306" y="1"/>
                    </a:moveTo>
                    <a:cubicBezTo>
                      <a:pt x="183" y="1"/>
                      <a:pt x="0" y="123"/>
                      <a:pt x="0" y="306"/>
                    </a:cubicBezTo>
                    <a:lnTo>
                      <a:pt x="0" y="4095"/>
                    </a:lnTo>
                    <a:cubicBezTo>
                      <a:pt x="0" y="4278"/>
                      <a:pt x="183" y="4401"/>
                      <a:pt x="306" y="4401"/>
                    </a:cubicBezTo>
                    <a:lnTo>
                      <a:pt x="6722" y="4401"/>
                    </a:lnTo>
                    <a:cubicBezTo>
                      <a:pt x="6906" y="4401"/>
                      <a:pt x="7028" y="4278"/>
                      <a:pt x="7028" y="4095"/>
                    </a:cubicBezTo>
                    <a:lnTo>
                      <a:pt x="7028" y="306"/>
                    </a:lnTo>
                    <a:cubicBezTo>
                      <a:pt x="7028" y="123"/>
                      <a:pt x="6906" y="1"/>
                      <a:pt x="6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5869;p64">
                <a:extLst>
                  <a:ext uri="{FF2B5EF4-FFF2-40B4-BE49-F238E27FC236}">
                    <a16:creationId xmlns:a16="http://schemas.microsoft.com/office/drawing/2014/main" id="{5CAD1A4C-4D37-47A5-9982-416230925F48}"/>
                  </a:ext>
                </a:extLst>
              </p:cNvPr>
              <p:cNvSpPr/>
              <p:nvPr/>
            </p:nvSpPr>
            <p:spPr>
              <a:xfrm>
                <a:off x="4521462" y="3982254"/>
                <a:ext cx="101317" cy="80322"/>
              </a:xfrm>
              <a:custGeom>
                <a:avLst/>
                <a:gdLst/>
                <a:ahLst/>
                <a:cxnLst/>
                <a:rect l="l" t="t" r="r" b="b"/>
                <a:pathLst>
                  <a:path w="6785" h="5379" extrusionOk="0">
                    <a:moveTo>
                      <a:pt x="856" y="1"/>
                    </a:moveTo>
                    <a:cubicBezTo>
                      <a:pt x="367" y="1"/>
                      <a:pt x="1" y="429"/>
                      <a:pt x="1" y="917"/>
                    </a:cubicBezTo>
                    <a:lnTo>
                      <a:pt x="429" y="917"/>
                    </a:lnTo>
                    <a:cubicBezTo>
                      <a:pt x="429" y="673"/>
                      <a:pt x="612" y="429"/>
                      <a:pt x="856" y="429"/>
                    </a:cubicBezTo>
                    <a:lnTo>
                      <a:pt x="5928" y="429"/>
                    </a:lnTo>
                    <a:cubicBezTo>
                      <a:pt x="6173" y="429"/>
                      <a:pt x="6417" y="673"/>
                      <a:pt x="6417" y="917"/>
                    </a:cubicBezTo>
                    <a:lnTo>
                      <a:pt x="6417" y="4523"/>
                    </a:lnTo>
                    <a:cubicBezTo>
                      <a:pt x="6417" y="4767"/>
                      <a:pt x="6173" y="4951"/>
                      <a:pt x="5928" y="4951"/>
                    </a:cubicBezTo>
                    <a:lnTo>
                      <a:pt x="4706" y="4951"/>
                    </a:lnTo>
                    <a:lnTo>
                      <a:pt x="4706" y="5378"/>
                    </a:lnTo>
                    <a:lnTo>
                      <a:pt x="5928" y="5378"/>
                    </a:lnTo>
                    <a:cubicBezTo>
                      <a:pt x="6417" y="5378"/>
                      <a:pt x="6784" y="5012"/>
                      <a:pt x="6784" y="4523"/>
                    </a:cubicBezTo>
                    <a:lnTo>
                      <a:pt x="6784" y="917"/>
                    </a:lnTo>
                    <a:cubicBezTo>
                      <a:pt x="6784" y="429"/>
                      <a:pt x="6417" y="1"/>
                      <a:pt x="59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5870;p64">
                <a:extLst>
                  <a:ext uri="{FF2B5EF4-FFF2-40B4-BE49-F238E27FC236}">
                    <a16:creationId xmlns:a16="http://schemas.microsoft.com/office/drawing/2014/main" id="{A03C4C30-DEF2-433B-AB6F-6155B99F7329}"/>
                  </a:ext>
                </a:extLst>
              </p:cNvPr>
              <p:cNvSpPr/>
              <p:nvPr/>
            </p:nvSpPr>
            <p:spPr>
              <a:xfrm>
                <a:off x="4521462" y="4002335"/>
                <a:ext cx="59327" cy="59327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3973" extrusionOk="0">
                    <a:moveTo>
                      <a:pt x="1" y="0"/>
                    </a:moveTo>
                    <a:lnTo>
                      <a:pt x="1" y="611"/>
                    </a:lnTo>
                    <a:cubicBezTo>
                      <a:pt x="1834" y="611"/>
                      <a:pt x="3362" y="2078"/>
                      <a:pt x="3362" y="3972"/>
                    </a:cubicBezTo>
                    <a:lnTo>
                      <a:pt x="3973" y="3972"/>
                    </a:lnTo>
                    <a:cubicBezTo>
                      <a:pt x="3973" y="1772"/>
                      <a:pt x="2140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5871;p64">
                <a:extLst>
                  <a:ext uri="{FF2B5EF4-FFF2-40B4-BE49-F238E27FC236}">
                    <a16:creationId xmlns:a16="http://schemas.microsoft.com/office/drawing/2014/main" id="{C840D684-346E-4A96-8DC2-33CC3C6C8DC9}"/>
                  </a:ext>
                </a:extLst>
              </p:cNvPr>
              <p:cNvSpPr/>
              <p:nvPr/>
            </p:nvSpPr>
            <p:spPr>
              <a:xfrm>
                <a:off x="4521462" y="4022402"/>
                <a:ext cx="39258" cy="39258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629" extrusionOk="0">
                    <a:moveTo>
                      <a:pt x="1" y="1"/>
                    </a:moveTo>
                    <a:lnTo>
                      <a:pt x="1" y="612"/>
                    </a:lnTo>
                    <a:cubicBezTo>
                      <a:pt x="1101" y="612"/>
                      <a:pt x="2017" y="1528"/>
                      <a:pt x="2017" y="2628"/>
                    </a:cubicBezTo>
                    <a:lnTo>
                      <a:pt x="2629" y="2628"/>
                    </a:lnTo>
                    <a:cubicBezTo>
                      <a:pt x="2629" y="1162"/>
                      <a:pt x="1406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5872;p64">
                <a:extLst>
                  <a:ext uri="{FF2B5EF4-FFF2-40B4-BE49-F238E27FC236}">
                    <a16:creationId xmlns:a16="http://schemas.microsoft.com/office/drawing/2014/main" id="{7E72C72D-C96A-4133-9BF1-8F43C6599461}"/>
                  </a:ext>
                </a:extLst>
              </p:cNvPr>
              <p:cNvSpPr/>
              <p:nvPr/>
            </p:nvSpPr>
            <p:spPr>
              <a:xfrm>
                <a:off x="4521462" y="4044305"/>
                <a:ext cx="16441" cy="17352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162" extrusionOk="0">
                    <a:moveTo>
                      <a:pt x="1" y="0"/>
                    </a:moveTo>
                    <a:lnTo>
                      <a:pt x="1" y="1161"/>
                    </a:lnTo>
                    <a:lnTo>
                      <a:pt x="1101" y="1161"/>
                    </a:lnTo>
                    <a:cubicBezTo>
                      <a:pt x="1101" y="550"/>
                      <a:pt x="612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5873;p64">
                <a:extLst>
                  <a:ext uri="{FF2B5EF4-FFF2-40B4-BE49-F238E27FC236}">
                    <a16:creationId xmlns:a16="http://schemas.microsoft.com/office/drawing/2014/main" id="{FF4902AE-1627-4D41-AD12-C7FBDAADB122}"/>
                  </a:ext>
                </a:extLst>
              </p:cNvPr>
              <p:cNvSpPr/>
              <p:nvPr/>
            </p:nvSpPr>
            <p:spPr>
              <a:xfrm>
                <a:off x="4689357" y="3981343"/>
                <a:ext cx="3651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6" extrusionOk="0">
                    <a:moveTo>
                      <a:pt x="306" y="1"/>
                    </a:moveTo>
                    <a:cubicBezTo>
                      <a:pt x="122" y="1"/>
                      <a:pt x="0" y="123"/>
                      <a:pt x="0" y="306"/>
                    </a:cubicBezTo>
                    <a:lnTo>
                      <a:pt x="0" y="2140"/>
                    </a:lnTo>
                    <a:cubicBezTo>
                      <a:pt x="0" y="2323"/>
                      <a:pt x="122" y="2445"/>
                      <a:pt x="306" y="2445"/>
                    </a:cubicBezTo>
                    <a:cubicBezTo>
                      <a:pt x="489" y="2445"/>
                      <a:pt x="611" y="2323"/>
                      <a:pt x="611" y="2140"/>
                    </a:cubicBezTo>
                    <a:lnTo>
                      <a:pt x="611" y="612"/>
                    </a:lnTo>
                    <a:lnTo>
                      <a:pt x="2139" y="612"/>
                    </a:lnTo>
                    <a:cubicBezTo>
                      <a:pt x="2322" y="612"/>
                      <a:pt x="2444" y="490"/>
                      <a:pt x="2444" y="306"/>
                    </a:cubicBezTo>
                    <a:cubicBezTo>
                      <a:pt x="2444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5874;p64">
                <a:extLst>
                  <a:ext uri="{FF2B5EF4-FFF2-40B4-BE49-F238E27FC236}">
                    <a16:creationId xmlns:a16="http://schemas.microsoft.com/office/drawing/2014/main" id="{1FA877FD-37A3-4A1A-97FD-0ED8CA3C83A8}"/>
                  </a:ext>
                </a:extLst>
              </p:cNvPr>
              <p:cNvSpPr/>
              <p:nvPr/>
            </p:nvSpPr>
            <p:spPr>
              <a:xfrm>
                <a:off x="4732238" y="3981343"/>
                <a:ext cx="37421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6" extrusionOk="0">
                    <a:moveTo>
                      <a:pt x="367" y="1"/>
                    </a:moveTo>
                    <a:cubicBezTo>
                      <a:pt x="184" y="1"/>
                      <a:pt x="0" y="123"/>
                      <a:pt x="0" y="306"/>
                    </a:cubicBezTo>
                    <a:cubicBezTo>
                      <a:pt x="0" y="490"/>
                      <a:pt x="184" y="612"/>
                      <a:pt x="367" y="612"/>
                    </a:cubicBezTo>
                    <a:lnTo>
                      <a:pt x="1834" y="612"/>
                    </a:lnTo>
                    <a:lnTo>
                      <a:pt x="1834" y="2140"/>
                    </a:lnTo>
                    <a:cubicBezTo>
                      <a:pt x="1834" y="2323"/>
                      <a:pt x="2017" y="2445"/>
                      <a:pt x="2139" y="2445"/>
                    </a:cubicBezTo>
                    <a:cubicBezTo>
                      <a:pt x="2322" y="2445"/>
                      <a:pt x="2506" y="2323"/>
                      <a:pt x="2506" y="2140"/>
                    </a:cubicBezTo>
                    <a:lnTo>
                      <a:pt x="2506" y="306"/>
                    </a:lnTo>
                    <a:cubicBezTo>
                      <a:pt x="2506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5875;p64">
                <a:extLst>
                  <a:ext uri="{FF2B5EF4-FFF2-40B4-BE49-F238E27FC236}">
                    <a16:creationId xmlns:a16="http://schemas.microsoft.com/office/drawing/2014/main" id="{370AB414-7BE5-447B-8206-CDEC962C86CB}"/>
                  </a:ext>
                </a:extLst>
              </p:cNvPr>
              <p:cNvSpPr/>
              <p:nvPr/>
            </p:nvSpPr>
            <p:spPr>
              <a:xfrm>
                <a:off x="4732238" y="4027882"/>
                <a:ext cx="37421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5" extrusionOk="0">
                    <a:moveTo>
                      <a:pt x="2139" y="0"/>
                    </a:moveTo>
                    <a:cubicBezTo>
                      <a:pt x="2017" y="0"/>
                      <a:pt x="1834" y="123"/>
                      <a:pt x="1834" y="306"/>
                    </a:cubicBezTo>
                    <a:lnTo>
                      <a:pt x="1834" y="1834"/>
                    </a:lnTo>
                    <a:lnTo>
                      <a:pt x="367" y="1834"/>
                    </a:lnTo>
                    <a:cubicBezTo>
                      <a:pt x="184" y="1834"/>
                      <a:pt x="0" y="1956"/>
                      <a:pt x="0" y="2139"/>
                    </a:cubicBezTo>
                    <a:cubicBezTo>
                      <a:pt x="0" y="2322"/>
                      <a:pt x="184" y="2445"/>
                      <a:pt x="367" y="2445"/>
                    </a:cubicBezTo>
                    <a:lnTo>
                      <a:pt x="2139" y="2445"/>
                    </a:lnTo>
                    <a:cubicBezTo>
                      <a:pt x="2322" y="2445"/>
                      <a:pt x="2506" y="2322"/>
                      <a:pt x="2445" y="2139"/>
                    </a:cubicBezTo>
                    <a:lnTo>
                      <a:pt x="2445" y="306"/>
                    </a:lnTo>
                    <a:cubicBezTo>
                      <a:pt x="2445" y="123"/>
                      <a:pt x="2322" y="0"/>
                      <a:pt x="2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5876;p64">
                <a:extLst>
                  <a:ext uri="{FF2B5EF4-FFF2-40B4-BE49-F238E27FC236}">
                    <a16:creationId xmlns:a16="http://schemas.microsoft.com/office/drawing/2014/main" id="{5234557B-66E1-4484-94B4-5B450A4BB2D8}"/>
                  </a:ext>
                </a:extLst>
              </p:cNvPr>
              <p:cNvSpPr/>
              <p:nvPr/>
            </p:nvSpPr>
            <p:spPr>
              <a:xfrm>
                <a:off x="4689357" y="4027882"/>
                <a:ext cx="36510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5" extrusionOk="0">
                    <a:moveTo>
                      <a:pt x="306" y="0"/>
                    </a:moveTo>
                    <a:cubicBezTo>
                      <a:pt x="122" y="0"/>
                      <a:pt x="0" y="123"/>
                      <a:pt x="0" y="306"/>
                    </a:cubicBezTo>
                    <a:lnTo>
                      <a:pt x="0" y="2139"/>
                    </a:lnTo>
                    <a:cubicBezTo>
                      <a:pt x="0" y="2322"/>
                      <a:pt x="122" y="2445"/>
                      <a:pt x="306" y="2445"/>
                    </a:cubicBezTo>
                    <a:lnTo>
                      <a:pt x="2139" y="2445"/>
                    </a:lnTo>
                    <a:cubicBezTo>
                      <a:pt x="2322" y="2445"/>
                      <a:pt x="2444" y="2322"/>
                      <a:pt x="2444" y="2139"/>
                    </a:cubicBezTo>
                    <a:cubicBezTo>
                      <a:pt x="2444" y="1956"/>
                      <a:pt x="2322" y="1834"/>
                      <a:pt x="2139" y="1834"/>
                    </a:cubicBezTo>
                    <a:lnTo>
                      <a:pt x="611" y="1834"/>
                    </a:lnTo>
                    <a:lnTo>
                      <a:pt x="611" y="306"/>
                    </a:lnTo>
                    <a:cubicBezTo>
                      <a:pt x="611" y="123"/>
                      <a:pt x="489" y="0"/>
                      <a:pt x="3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" name="Google Shape;5877;p64">
              <a:extLst>
                <a:ext uri="{FF2B5EF4-FFF2-40B4-BE49-F238E27FC236}">
                  <a16:creationId xmlns:a16="http://schemas.microsoft.com/office/drawing/2014/main" id="{424779E8-ED58-4E7C-8271-04110E2914E0}"/>
                </a:ext>
              </a:extLst>
            </p:cNvPr>
            <p:cNvGrpSpPr/>
            <p:nvPr/>
          </p:nvGrpSpPr>
          <p:grpSpPr>
            <a:xfrm>
              <a:off x="1046154" y="3467868"/>
              <a:ext cx="3504437" cy="52696"/>
              <a:chOff x="838074" y="3747922"/>
              <a:chExt cx="4005987" cy="60238"/>
            </a:xfrm>
          </p:grpSpPr>
          <p:sp>
            <p:nvSpPr>
              <p:cNvPr id="103" name="Google Shape;5878;p64">
                <a:extLst>
                  <a:ext uri="{FF2B5EF4-FFF2-40B4-BE49-F238E27FC236}">
                    <a16:creationId xmlns:a16="http://schemas.microsoft.com/office/drawing/2014/main" id="{F31B6723-D131-4F10-9C72-DAED89DFD82A}"/>
                  </a:ext>
                </a:extLst>
              </p:cNvPr>
              <p:cNvSpPr/>
              <p:nvPr/>
            </p:nvSpPr>
            <p:spPr>
              <a:xfrm>
                <a:off x="838074" y="3767078"/>
                <a:ext cx="4005987" cy="21921"/>
              </a:xfrm>
              <a:custGeom>
                <a:avLst/>
                <a:gdLst/>
                <a:ahLst/>
                <a:cxnLst/>
                <a:rect l="l" t="t" r="r" b="b"/>
                <a:pathLst>
                  <a:path w="268273" h="1468" extrusionOk="0">
                    <a:moveTo>
                      <a:pt x="0" y="1"/>
                    </a:moveTo>
                    <a:lnTo>
                      <a:pt x="0" y="1468"/>
                    </a:lnTo>
                    <a:lnTo>
                      <a:pt x="268273" y="1468"/>
                    </a:lnTo>
                    <a:lnTo>
                      <a:pt x="2682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5879;p64">
                <a:extLst>
                  <a:ext uri="{FF2B5EF4-FFF2-40B4-BE49-F238E27FC236}">
                    <a16:creationId xmlns:a16="http://schemas.microsoft.com/office/drawing/2014/main" id="{07A70B3B-8611-41A2-BCED-7318D41642A2}"/>
                  </a:ext>
                </a:extLst>
              </p:cNvPr>
              <p:cNvSpPr/>
              <p:nvPr/>
            </p:nvSpPr>
            <p:spPr>
              <a:xfrm>
                <a:off x="1795250" y="3747922"/>
                <a:ext cx="61149" cy="60238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4034" extrusionOk="0">
                    <a:moveTo>
                      <a:pt x="2078" y="1"/>
                    </a:moveTo>
                    <a:cubicBezTo>
                      <a:pt x="917" y="1"/>
                      <a:pt x="0" y="917"/>
                      <a:pt x="0" y="2017"/>
                    </a:cubicBezTo>
                    <a:cubicBezTo>
                      <a:pt x="0" y="3117"/>
                      <a:pt x="917" y="4034"/>
                      <a:pt x="2078" y="4034"/>
                    </a:cubicBezTo>
                    <a:cubicBezTo>
                      <a:pt x="3178" y="4034"/>
                      <a:pt x="4094" y="3117"/>
                      <a:pt x="4094" y="2017"/>
                    </a:cubicBezTo>
                    <a:cubicBezTo>
                      <a:pt x="4094" y="917"/>
                      <a:pt x="3178" y="1"/>
                      <a:pt x="20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5880;p64">
                <a:extLst>
                  <a:ext uri="{FF2B5EF4-FFF2-40B4-BE49-F238E27FC236}">
                    <a16:creationId xmlns:a16="http://schemas.microsoft.com/office/drawing/2014/main" id="{756B8F36-CC6F-4DB8-B944-DCE6F4CB5285}"/>
                  </a:ext>
                </a:extLst>
              </p:cNvPr>
              <p:cNvSpPr/>
              <p:nvPr/>
            </p:nvSpPr>
            <p:spPr>
              <a:xfrm>
                <a:off x="838074" y="3767075"/>
                <a:ext cx="989927" cy="21925"/>
              </a:xfrm>
              <a:custGeom>
                <a:avLst/>
                <a:gdLst/>
                <a:ahLst/>
                <a:cxnLst/>
                <a:rect l="l" t="t" r="r" b="b"/>
                <a:pathLst>
                  <a:path w="268273" h="1468" extrusionOk="0">
                    <a:moveTo>
                      <a:pt x="0" y="1"/>
                    </a:moveTo>
                    <a:lnTo>
                      <a:pt x="0" y="1468"/>
                    </a:lnTo>
                    <a:lnTo>
                      <a:pt x="268273" y="1468"/>
                    </a:lnTo>
                    <a:lnTo>
                      <a:pt x="2682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" name="Google Shape;5732;p63">
            <a:extLst>
              <a:ext uri="{FF2B5EF4-FFF2-40B4-BE49-F238E27FC236}">
                <a16:creationId xmlns:a16="http://schemas.microsoft.com/office/drawing/2014/main" id="{6439762B-760B-4367-8664-D66F52ED3ED3}"/>
              </a:ext>
            </a:extLst>
          </p:cNvPr>
          <p:cNvGrpSpPr/>
          <p:nvPr/>
        </p:nvGrpSpPr>
        <p:grpSpPr>
          <a:xfrm flipH="1">
            <a:off x="7934122" y="4739569"/>
            <a:ext cx="271859" cy="233627"/>
            <a:chOff x="739150" y="4174275"/>
            <a:chExt cx="945925" cy="812900"/>
          </a:xfrm>
        </p:grpSpPr>
        <p:sp>
          <p:nvSpPr>
            <p:cNvPr id="123" name="Google Shape;5733;p63">
              <a:extLst>
                <a:ext uri="{FF2B5EF4-FFF2-40B4-BE49-F238E27FC236}">
                  <a16:creationId xmlns:a16="http://schemas.microsoft.com/office/drawing/2014/main" id="{CA70A326-35E3-4C05-8248-A02D2FD98F25}"/>
                </a:ext>
              </a:extLst>
            </p:cNvPr>
            <p:cNvSpPr/>
            <p:nvPr/>
          </p:nvSpPr>
          <p:spPr>
            <a:xfrm>
              <a:off x="739150" y="4366050"/>
              <a:ext cx="807725" cy="489000"/>
            </a:xfrm>
            <a:custGeom>
              <a:avLst/>
              <a:gdLst/>
              <a:ahLst/>
              <a:cxnLst/>
              <a:rect l="l" t="t" r="r" b="b"/>
              <a:pathLst>
                <a:path w="32309" h="19560" extrusionOk="0">
                  <a:moveTo>
                    <a:pt x="32249" y="0"/>
                  </a:moveTo>
                  <a:cubicBezTo>
                    <a:pt x="32237" y="83"/>
                    <a:pt x="32214" y="183"/>
                    <a:pt x="32190" y="295"/>
                  </a:cubicBezTo>
                  <a:cubicBezTo>
                    <a:pt x="32178" y="331"/>
                    <a:pt x="32167" y="372"/>
                    <a:pt x="32155" y="408"/>
                  </a:cubicBezTo>
                  <a:cubicBezTo>
                    <a:pt x="32149" y="449"/>
                    <a:pt x="32137" y="484"/>
                    <a:pt x="32125" y="520"/>
                  </a:cubicBezTo>
                  <a:cubicBezTo>
                    <a:pt x="32119" y="532"/>
                    <a:pt x="32119" y="538"/>
                    <a:pt x="32113" y="549"/>
                  </a:cubicBezTo>
                  <a:cubicBezTo>
                    <a:pt x="32084" y="656"/>
                    <a:pt x="32043" y="750"/>
                    <a:pt x="32007" y="839"/>
                  </a:cubicBezTo>
                  <a:cubicBezTo>
                    <a:pt x="32007" y="839"/>
                    <a:pt x="32007" y="845"/>
                    <a:pt x="32007" y="845"/>
                  </a:cubicBezTo>
                  <a:cubicBezTo>
                    <a:pt x="32007" y="851"/>
                    <a:pt x="32001" y="851"/>
                    <a:pt x="32001" y="856"/>
                  </a:cubicBezTo>
                  <a:cubicBezTo>
                    <a:pt x="31989" y="880"/>
                    <a:pt x="31984" y="904"/>
                    <a:pt x="31972" y="927"/>
                  </a:cubicBezTo>
                  <a:cubicBezTo>
                    <a:pt x="31966" y="945"/>
                    <a:pt x="31960" y="963"/>
                    <a:pt x="31948" y="981"/>
                  </a:cubicBezTo>
                  <a:cubicBezTo>
                    <a:pt x="31854" y="1199"/>
                    <a:pt x="31765" y="1341"/>
                    <a:pt x="31747" y="1370"/>
                  </a:cubicBezTo>
                  <a:cubicBezTo>
                    <a:pt x="31694" y="1453"/>
                    <a:pt x="31617" y="1589"/>
                    <a:pt x="31493" y="1742"/>
                  </a:cubicBezTo>
                  <a:cubicBezTo>
                    <a:pt x="31464" y="1784"/>
                    <a:pt x="31434" y="1825"/>
                    <a:pt x="31405" y="1861"/>
                  </a:cubicBezTo>
                  <a:cubicBezTo>
                    <a:pt x="31357" y="1920"/>
                    <a:pt x="31304" y="1979"/>
                    <a:pt x="31245" y="2038"/>
                  </a:cubicBezTo>
                  <a:cubicBezTo>
                    <a:pt x="31163" y="2132"/>
                    <a:pt x="31103" y="2191"/>
                    <a:pt x="31015" y="2274"/>
                  </a:cubicBezTo>
                  <a:cubicBezTo>
                    <a:pt x="30997" y="2286"/>
                    <a:pt x="30991" y="2298"/>
                    <a:pt x="30974" y="2304"/>
                  </a:cubicBezTo>
                  <a:cubicBezTo>
                    <a:pt x="30932" y="2345"/>
                    <a:pt x="30891" y="2380"/>
                    <a:pt x="30850" y="2416"/>
                  </a:cubicBezTo>
                  <a:cubicBezTo>
                    <a:pt x="30844" y="2416"/>
                    <a:pt x="30844" y="2416"/>
                    <a:pt x="30844" y="2422"/>
                  </a:cubicBezTo>
                  <a:cubicBezTo>
                    <a:pt x="30773" y="2481"/>
                    <a:pt x="30690" y="2546"/>
                    <a:pt x="30596" y="2605"/>
                  </a:cubicBezTo>
                  <a:cubicBezTo>
                    <a:pt x="30460" y="2699"/>
                    <a:pt x="30324" y="2782"/>
                    <a:pt x="30164" y="2871"/>
                  </a:cubicBezTo>
                  <a:cubicBezTo>
                    <a:pt x="30023" y="2947"/>
                    <a:pt x="29899" y="3012"/>
                    <a:pt x="29816" y="3048"/>
                  </a:cubicBezTo>
                  <a:cubicBezTo>
                    <a:pt x="29816" y="3054"/>
                    <a:pt x="29816" y="3054"/>
                    <a:pt x="29816" y="3054"/>
                  </a:cubicBezTo>
                  <a:cubicBezTo>
                    <a:pt x="29686" y="3119"/>
                    <a:pt x="29503" y="3201"/>
                    <a:pt x="29278" y="3290"/>
                  </a:cubicBezTo>
                  <a:cubicBezTo>
                    <a:pt x="29231" y="3314"/>
                    <a:pt x="29178" y="3331"/>
                    <a:pt x="29125" y="3349"/>
                  </a:cubicBezTo>
                  <a:cubicBezTo>
                    <a:pt x="29101" y="3361"/>
                    <a:pt x="29078" y="3367"/>
                    <a:pt x="29048" y="3378"/>
                  </a:cubicBezTo>
                  <a:cubicBezTo>
                    <a:pt x="29024" y="3384"/>
                    <a:pt x="29007" y="3390"/>
                    <a:pt x="28983" y="3402"/>
                  </a:cubicBezTo>
                  <a:cubicBezTo>
                    <a:pt x="28983" y="3402"/>
                    <a:pt x="28865" y="3443"/>
                    <a:pt x="28694" y="3491"/>
                  </a:cubicBezTo>
                  <a:cubicBezTo>
                    <a:pt x="28688" y="3491"/>
                    <a:pt x="28682" y="3497"/>
                    <a:pt x="28676" y="3497"/>
                  </a:cubicBezTo>
                  <a:cubicBezTo>
                    <a:pt x="28617" y="3514"/>
                    <a:pt x="28552" y="3532"/>
                    <a:pt x="28481" y="3550"/>
                  </a:cubicBezTo>
                  <a:cubicBezTo>
                    <a:pt x="28475" y="3550"/>
                    <a:pt x="28469" y="3550"/>
                    <a:pt x="28463" y="3556"/>
                  </a:cubicBezTo>
                  <a:lnTo>
                    <a:pt x="28446" y="3556"/>
                  </a:lnTo>
                  <a:cubicBezTo>
                    <a:pt x="28434" y="3562"/>
                    <a:pt x="28428" y="3562"/>
                    <a:pt x="28422" y="3562"/>
                  </a:cubicBezTo>
                  <a:cubicBezTo>
                    <a:pt x="28404" y="3567"/>
                    <a:pt x="28387" y="3567"/>
                    <a:pt x="28369" y="3573"/>
                  </a:cubicBezTo>
                  <a:cubicBezTo>
                    <a:pt x="28351" y="3579"/>
                    <a:pt x="28339" y="3579"/>
                    <a:pt x="28328" y="3585"/>
                  </a:cubicBezTo>
                  <a:cubicBezTo>
                    <a:pt x="28162" y="3621"/>
                    <a:pt x="28014" y="3644"/>
                    <a:pt x="27855" y="3662"/>
                  </a:cubicBezTo>
                  <a:cubicBezTo>
                    <a:pt x="27701" y="3680"/>
                    <a:pt x="27648" y="3686"/>
                    <a:pt x="27507" y="3692"/>
                  </a:cubicBezTo>
                  <a:cubicBezTo>
                    <a:pt x="27436" y="3697"/>
                    <a:pt x="27377" y="3697"/>
                    <a:pt x="27318" y="3697"/>
                  </a:cubicBezTo>
                  <a:lnTo>
                    <a:pt x="27288" y="3697"/>
                  </a:lnTo>
                  <a:cubicBezTo>
                    <a:pt x="27211" y="3697"/>
                    <a:pt x="27123" y="3697"/>
                    <a:pt x="27022" y="3692"/>
                  </a:cubicBezTo>
                  <a:lnTo>
                    <a:pt x="26981" y="3692"/>
                  </a:lnTo>
                  <a:cubicBezTo>
                    <a:pt x="26869" y="3680"/>
                    <a:pt x="26739" y="3668"/>
                    <a:pt x="26597" y="3650"/>
                  </a:cubicBezTo>
                  <a:cubicBezTo>
                    <a:pt x="26532" y="3638"/>
                    <a:pt x="26473" y="3627"/>
                    <a:pt x="26414" y="3615"/>
                  </a:cubicBezTo>
                  <a:cubicBezTo>
                    <a:pt x="26402" y="3615"/>
                    <a:pt x="26384" y="3609"/>
                    <a:pt x="26367" y="3609"/>
                  </a:cubicBezTo>
                  <a:cubicBezTo>
                    <a:pt x="26331" y="3597"/>
                    <a:pt x="26296" y="3591"/>
                    <a:pt x="26254" y="3585"/>
                  </a:cubicBezTo>
                  <a:cubicBezTo>
                    <a:pt x="26237" y="3579"/>
                    <a:pt x="26219" y="3573"/>
                    <a:pt x="26201" y="3567"/>
                  </a:cubicBezTo>
                  <a:cubicBezTo>
                    <a:pt x="26195" y="3591"/>
                    <a:pt x="26189" y="3609"/>
                    <a:pt x="26184" y="3632"/>
                  </a:cubicBezTo>
                  <a:cubicBezTo>
                    <a:pt x="26172" y="3656"/>
                    <a:pt x="26166" y="3680"/>
                    <a:pt x="26160" y="3703"/>
                  </a:cubicBezTo>
                  <a:cubicBezTo>
                    <a:pt x="26154" y="3721"/>
                    <a:pt x="26148" y="3745"/>
                    <a:pt x="26142" y="3762"/>
                  </a:cubicBezTo>
                  <a:cubicBezTo>
                    <a:pt x="26130" y="3798"/>
                    <a:pt x="26119" y="3833"/>
                    <a:pt x="26107" y="3869"/>
                  </a:cubicBezTo>
                  <a:cubicBezTo>
                    <a:pt x="26107" y="3886"/>
                    <a:pt x="26101" y="3898"/>
                    <a:pt x="26095" y="3910"/>
                  </a:cubicBezTo>
                  <a:cubicBezTo>
                    <a:pt x="26083" y="3945"/>
                    <a:pt x="26071" y="3987"/>
                    <a:pt x="26060" y="4028"/>
                  </a:cubicBezTo>
                  <a:cubicBezTo>
                    <a:pt x="26054" y="4046"/>
                    <a:pt x="26048" y="4058"/>
                    <a:pt x="26042" y="4075"/>
                  </a:cubicBezTo>
                  <a:cubicBezTo>
                    <a:pt x="26030" y="4111"/>
                    <a:pt x="26018" y="4140"/>
                    <a:pt x="26006" y="4176"/>
                  </a:cubicBezTo>
                  <a:cubicBezTo>
                    <a:pt x="25995" y="4205"/>
                    <a:pt x="25989" y="4235"/>
                    <a:pt x="25977" y="4259"/>
                  </a:cubicBezTo>
                  <a:cubicBezTo>
                    <a:pt x="25965" y="4282"/>
                    <a:pt x="25959" y="4306"/>
                    <a:pt x="25953" y="4323"/>
                  </a:cubicBezTo>
                  <a:cubicBezTo>
                    <a:pt x="25941" y="4353"/>
                    <a:pt x="25930" y="4383"/>
                    <a:pt x="25918" y="4412"/>
                  </a:cubicBezTo>
                  <a:cubicBezTo>
                    <a:pt x="25906" y="4448"/>
                    <a:pt x="25882" y="4501"/>
                    <a:pt x="25859" y="4560"/>
                  </a:cubicBezTo>
                  <a:cubicBezTo>
                    <a:pt x="25788" y="4719"/>
                    <a:pt x="25711" y="4890"/>
                    <a:pt x="25622" y="5062"/>
                  </a:cubicBezTo>
                  <a:cubicBezTo>
                    <a:pt x="25528" y="5233"/>
                    <a:pt x="25416" y="5428"/>
                    <a:pt x="25292" y="5617"/>
                  </a:cubicBezTo>
                  <a:cubicBezTo>
                    <a:pt x="25280" y="5635"/>
                    <a:pt x="25262" y="5652"/>
                    <a:pt x="25250" y="5676"/>
                  </a:cubicBezTo>
                  <a:cubicBezTo>
                    <a:pt x="25250" y="5676"/>
                    <a:pt x="25244" y="5682"/>
                    <a:pt x="25244" y="5682"/>
                  </a:cubicBezTo>
                  <a:cubicBezTo>
                    <a:pt x="25239" y="5688"/>
                    <a:pt x="25239" y="5694"/>
                    <a:pt x="25233" y="5700"/>
                  </a:cubicBezTo>
                  <a:cubicBezTo>
                    <a:pt x="25209" y="5735"/>
                    <a:pt x="25179" y="5776"/>
                    <a:pt x="25150" y="5818"/>
                  </a:cubicBezTo>
                  <a:cubicBezTo>
                    <a:pt x="25144" y="5830"/>
                    <a:pt x="25132" y="5841"/>
                    <a:pt x="25126" y="5853"/>
                  </a:cubicBezTo>
                  <a:cubicBezTo>
                    <a:pt x="25061" y="5942"/>
                    <a:pt x="24985" y="6042"/>
                    <a:pt x="24890" y="6149"/>
                  </a:cubicBezTo>
                  <a:cubicBezTo>
                    <a:pt x="24884" y="6154"/>
                    <a:pt x="24884" y="6160"/>
                    <a:pt x="24878" y="6166"/>
                  </a:cubicBezTo>
                  <a:cubicBezTo>
                    <a:pt x="24861" y="6190"/>
                    <a:pt x="24843" y="6208"/>
                    <a:pt x="24819" y="6231"/>
                  </a:cubicBezTo>
                  <a:cubicBezTo>
                    <a:pt x="24813" y="6243"/>
                    <a:pt x="24801" y="6255"/>
                    <a:pt x="24790" y="6267"/>
                  </a:cubicBezTo>
                  <a:cubicBezTo>
                    <a:pt x="24778" y="6278"/>
                    <a:pt x="24772" y="6290"/>
                    <a:pt x="24760" y="6302"/>
                  </a:cubicBezTo>
                  <a:cubicBezTo>
                    <a:pt x="24713" y="6355"/>
                    <a:pt x="24660" y="6414"/>
                    <a:pt x="24601" y="6473"/>
                  </a:cubicBezTo>
                  <a:cubicBezTo>
                    <a:pt x="24571" y="6509"/>
                    <a:pt x="24536" y="6538"/>
                    <a:pt x="24506" y="6568"/>
                  </a:cubicBezTo>
                  <a:cubicBezTo>
                    <a:pt x="24494" y="6586"/>
                    <a:pt x="24477" y="6603"/>
                    <a:pt x="24453" y="6621"/>
                  </a:cubicBezTo>
                  <a:cubicBezTo>
                    <a:pt x="24453" y="6627"/>
                    <a:pt x="24447" y="6633"/>
                    <a:pt x="24441" y="6633"/>
                  </a:cubicBezTo>
                  <a:cubicBezTo>
                    <a:pt x="24406" y="6668"/>
                    <a:pt x="24364" y="6710"/>
                    <a:pt x="24323" y="6745"/>
                  </a:cubicBezTo>
                  <a:cubicBezTo>
                    <a:pt x="24294" y="6775"/>
                    <a:pt x="24264" y="6804"/>
                    <a:pt x="24234" y="6828"/>
                  </a:cubicBezTo>
                  <a:cubicBezTo>
                    <a:pt x="24146" y="6910"/>
                    <a:pt x="24075" y="6970"/>
                    <a:pt x="23992" y="7040"/>
                  </a:cubicBezTo>
                  <a:cubicBezTo>
                    <a:pt x="23921" y="7094"/>
                    <a:pt x="23845" y="7153"/>
                    <a:pt x="23786" y="7200"/>
                  </a:cubicBezTo>
                  <a:cubicBezTo>
                    <a:pt x="23750" y="7223"/>
                    <a:pt x="23709" y="7247"/>
                    <a:pt x="23673" y="7277"/>
                  </a:cubicBezTo>
                  <a:cubicBezTo>
                    <a:pt x="23626" y="7306"/>
                    <a:pt x="23579" y="7342"/>
                    <a:pt x="23526" y="7383"/>
                  </a:cubicBezTo>
                  <a:cubicBezTo>
                    <a:pt x="23402" y="7472"/>
                    <a:pt x="23219" y="7578"/>
                    <a:pt x="23083" y="7661"/>
                  </a:cubicBezTo>
                  <a:cubicBezTo>
                    <a:pt x="23047" y="7678"/>
                    <a:pt x="22994" y="7708"/>
                    <a:pt x="22929" y="7743"/>
                  </a:cubicBezTo>
                  <a:cubicBezTo>
                    <a:pt x="22917" y="7749"/>
                    <a:pt x="22900" y="7761"/>
                    <a:pt x="22888" y="7767"/>
                  </a:cubicBezTo>
                  <a:cubicBezTo>
                    <a:pt x="22852" y="7785"/>
                    <a:pt x="22817" y="7802"/>
                    <a:pt x="22782" y="7826"/>
                  </a:cubicBezTo>
                  <a:cubicBezTo>
                    <a:pt x="22740" y="7844"/>
                    <a:pt x="22705" y="7861"/>
                    <a:pt x="22663" y="7879"/>
                  </a:cubicBezTo>
                  <a:cubicBezTo>
                    <a:pt x="22646" y="7891"/>
                    <a:pt x="22622" y="7903"/>
                    <a:pt x="22604" y="7909"/>
                  </a:cubicBezTo>
                  <a:cubicBezTo>
                    <a:pt x="22563" y="7932"/>
                    <a:pt x="22516" y="7950"/>
                    <a:pt x="22474" y="7968"/>
                  </a:cubicBezTo>
                  <a:cubicBezTo>
                    <a:pt x="22451" y="7985"/>
                    <a:pt x="22421" y="7997"/>
                    <a:pt x="22392" y="8009"/>
                  </a:cubicBezTo>
                  <a:cubicBezTo>
                    <a:pt x="22368" y="8021"/>
                    <a:pt x="22339" y="8033"/>
                    <a:pt x="22315" y="8044"/>
                  </a:cubicBezTo>
                  <a:cubicBezTo>
                    <a:pt x="22268" y="8062"/>
                    <a:pt x="22215" y="8086"/>
                    <a:pt x="22167" y="8104"/>
                  </a:cubicBezTo>
                  <a:cubicBezTo>
                    <a:pt x="22144" y="8115"/>
                    <a:pt x="22120" y="8127"/>
                    <a:pt x="22096" y="8133"/>
                  </a:cubicBezTo>
                  <a:cubicBezTo>
                    <a:pt x="22043" y="8157"/>
                    <a:pt x="21990" y="8174"/>
                    <a:pt x="21931" y="8198"/>
                  </a:cubicBezTo>
                  <a:cubicBezTo>
                    <a:pt x="21913" y="8204"/>
                    <a:pt x="21896" y="8216"/>
                    <a:pt x="21878" y="8222"/>
                  </a:cubicBezTo>
                  <a:cubicBezTo>
                    <a:pt x="21831" y="8239"/>
                    <a:pt x="21789" y="8251"/>
                    <a:pt x="21742" y="8269"/>
                  </a:cubicBezTo>
                  <a:cubicBezTo>
                    <a:pt x="21718" y="8281"/>
                    <a:pt x="21695" y="8287"/>
                    <a:pt x="21671" y="8293"/>
                  </a:cubicBezTo>
                  <a:cubicBezTo>
                    <a:pt x="21618" y="8316"/>
                    <a:pt x="21559" y="8334"/>
                    <a:pt x="21494" y="8357"/>
                  </a:cubicBezTo>
                  <a:lnTo>
                    <a:pt x="21488" y="8357"/>
                  </a:lnTo>
                  <a:cubicBezTo>
                    <a:pt x="21482" y="8357"/>
                    <a:pt x="21482" y="8363"/>
                    <a:pt x="21482" y="8363"/>
                  </a:cubicBezTo>
                  <a:cubicBezTo>
                    <a:pt x="21459" y="8369"/>
                    <a:pt x="21441" y="8375"/>
                    <a:pt x="21423" y="8381"/>
                  </a:cubicBezTo>
                  <a:cubicBezTo>
                    <a:pt x="20697" y="8617"/>
                    <a:pt x="20100" y="8724"/>
                    <a:pt x="19870" y="8759"/>
                  </a:cubicBezTo>
                  <a:cubicBezTo>
                    <a:pt x="19805" y="8765"/>
                    <a:pt x="19757" y="8777"/>
                    <a:pt x="19722" y="8777"/>
                  </a:cubicBezTo>
                  <a:cubicBezTo>
                    <a:pt x="19645" y="8789"/>
                    <a:pt x="19563" y="8800"/>
                    <a:pt x="19474" y="8806"/>
                  </a:cubicBezTo>
                  <a:cubicBezTo>
                    <a:pt x="19297" y="8830"/>
                    <a:pt x="19173" y="8842"/>
                    <a:pt x="18990" y="8848"/>
                  </a:cubicBezTo>
                  <a:lnTo>
                    <a:pt x="18954" y="8848"/>
                  </a:lnTo>
                  <a:cubicBezTo>
                    <a:pt x="18937" y="8848"/>
                    <a:pt x="18919" y="8854"/>
                    <a:pt x="18907" y="8854"/>
                  </a:cubicBezTo>
                  <a:lnTo>
                    <a:pt x="18736" y="8854"/>
                  </a:lnTo>
                  <a:cubicBezTo>
                    <a:pt x="18671" y="8855"/>
                    <a:pt x="18612" y="8855"/>
                    <a:pt x="18557" y="8855"/>
                  </a:cubicBezTo>
                  <a:cubicBezTo>
                    <a:pt x="18327" y="8855"/>
                    <a:pt x="18188" y="8847"/>
                    <a:pt x="18169" y="8842"/>
                  </a:cubicBezTo>
                  <a:lnTo>
                    <a:pt x="18139" y="8842"/>
                  </a:lnTo>
                  <a:cubicBezTo>
                    <a:pt x="18139" y="8895"/>
                    <a:pt x="18133" y="8942"/>
                    <a:pt x="18121" y="9001"/>
                  </a:cubicBezTo>
                  <a:cubicBezTo>
                    <a:pt x="18116" y="9078"/>
                    <a:pt x="18104" y="9149"/>
                    <a:pt x="18086" y="9226"/>
                  </a:cubicBezTo>
                  <a:cubicBezTo>
                    <a:pt x="18068" y="9350"/>
                    <a:pt x="18045" y="9438"/>
                    <a:pt x="18033" y="9486"/>
                  </a:cubicBezTo>
                  <a:cubicBezTo>
                    <a:pt x="17986" y="9692"/>
                    <a:pt x="17938" y="9870"/>
                    <a:pt x="17897" y="10005"/>
                  </a:cubicBezTo>
                  <a:cubicBezTo>
                    <a:pt x="17885" y="10029"/>
                    <a:pt x="17879" y="10053"/>
                    <a:pt x="17873" y="10076"/>
                  </a:cubicBezTo>
                  <a:cubicBezTo>
                    <a:pt x="17867" y="10088"/>
                    <a:pt x="17867" y="10094"/>
                    <a:pt x="17862" y="10106"/>
                  </a:cubicBezTo>
                  <a:cubicBezTo>
                    <a:pt x="17862" y="10118"/>
                    <a:pt x="17856" y="10129"/>
                    <a:pt x="17850" y="10141"/>
                  </a:cubicBezTo>
                  <a:cubicBezTo>
                    <a:pt x="17791" y="10330"/>
                    <a:pt x="17720" y="10531"/>
                    <a:pt x="17619" y="10744"/>
                  </a:cubicBezTo>
                  <a:cubicBezTo>
                    <a:pt x="17590" y="10815"/>
                    <a:pt x="17554" y="10897"/>
                    <a:pt x="17513" y="10980"/>
                  </a:cubicBezTo>
                  <a:cubicBezTo>
                    <a:pt x="17507" y="10998"/>
                    <a:pt x="17501" y="11015"/>
                    <a:pt x="17489" y="11027"/>
                  </a:cubicBezTo>
                  <a:cubicBezTo>
                    <a:pt x="17454" y="11116"/>
                    <a:pt x="17407" y="11210"/>
                    <a:pt x="17354" y="11305"/>
                  </a:cubicBezTo>
                  <a:cubicBezTo>
                    <a:pt x="17289" y="11441"/>
                    <a:pt x="17218" y="11571"/>
                    <a:pt x="17147" y="11683"/>
                  </a:cubicBezTo>
                  <a:cubicBezTo>
                    <a:pt x="17111" y="11742"/>
                    <a:pt x="17076" y="11795"/>
                    <a:pt x="17035" y="11854"/>
                  </a:cubicBezTo>
                  <a:cubicBezTo>
                    <a:pt x="16911" y="12061"/>
                    <a:pt x="16781" y="12256"/>
                    <a:pt x="16674" y="12427"/>
                  </a:cubicBezTo>
                  <a:cubicBezTo>
                    <a:pt x="16515" y="12663"/>
                    <a:pt x="16279" y="12959"/>
                    <a:pt x="16101" y="13183"/>
                  </a:cubicBezTo>
                  <a:cubicBezTo>
                    <a:pt x="16096" y="13183"/>
                    <a:pt x="16090" y="13189"/>
                    <a:pt x="16090" y="13195"/>
                  </a:cubicBezTo>
                  <a:cubicBezTo>
                    <a:pt x="15936" y="13384"/>
                    <a:pt x="15759" y="13585"/>
                    <a:pt x="15564" y="13785"/>
                  </a:cubicBezTo>
                  <a:cubicBezTo>
                    <a:pt x="15405" y="13957"/>
                    <a:pt x="15239" y="14128"/>
                    <a:pt x="15092" y="14270"/>
                  </a:cubicBezTo>
                  <a:cubicBezTo>
                    <a:pt x="14950" y="14411"/>
                    <a:pt x="14773" y="14583"/>
                    <a:pt x="14595" y="14736"/>
                  </a:cubicBezTo>
                  <a:cubicBezTo>
                    <a:pt x="14365" y="14949"/>
                    <a:pt x="14058" y="15185"/>
                    <a:pt x="13828" y="15368"/>
                  </a:cubicBezTo>
                  <a:cubicBezTo>
                    <a:pt x="13591" y="15557"/>
                    <a:pt x="13302" y="15764"/>
                    <a:pt x="12989" y="15971"/>
                  </a:cubicBezTo>
                  <a:cubicBezTo>
                    <a:pt x="12747" y="16130"/>
                    <a:pt x="12493" y="16296"/>
                    <a:pt x="12268" y="16420"/>
                  </a:cubicBezTo>
                  <a:cubicBezTo>
                    <a:pt x="12003" y="16579"/>
                    <a:pt x="11737" y="16727"/>
                    <a:pt x="11506" y="16839"/>
                  </a:cubicBezTo>
                  <a:cubicBezTo>
                    <a:pt x="11270" y="16957"/>
                    <a:pt x="10993" y="17081"/>
                    <a:pt x="10703" y="17199"/>
                  </a:cubicBezTo>
                  <a:cubicBezTo>
                    <a:pt x="10555" y="17270"/>
                    <a:pt x="10408" y="17341"/>
                    <a:pt x="10266" y="17400"/>
                  </a:cubicBezTo>
                  <a:cubicBezTo>
                    <a:pt x="10042" y="17495"/>
                    <a:pt x="9752" y="17595"/>
                    <a:pt x="9492" y="17678"/>
                  </a:cubicBezTo>
                  <a:cubicBezTo>
                    <a:pt x="9362" y="17719"/>
                    <a:pt x="9215" y="17760"/>
                    <a:pt x="9067" y="17802"/>
                  </a:cubicBezTo>
                  <a:cubicBezTo>
                    <a:pt x="8801" y="17878"/>
                    <a:pt x="8500" y="17949"/>
                    <a:pt x="8211" y="18008"/>
                  </a:cubicBezTo>
                  <a:cubicBezTo>
                    <a:pt x="7951" y="18062"/>
                    <a:pt x="7626" y="18115"/>
                    <a:pt x="7378" y="18132"/>
                  </a:cubicBezTo>
                  <a:cubicBezTo>
                    <a:pt x="7337" y="18138"/>
                    <a:pt x="7295" y="18138"/>
                    <a:pt x="7254" y="18144"/>
                  </a:cubicBezTo>
                  <a:cubicBezTo>
                    <a:pt x="6948" y="18177"/>
                    <a:pt x="6680" y="18195"/>
                    <a:pt x="6369" y="18195"/>
                  </a:cubicBezTo>
                  <a:cubicBezTo>
                    <a:pt x="6289" y="18195"/>
                    <a:pt x="6207" y="18194"/>
                    <a:pt x="6120" y="18191"/>
                  </a:cubicBezTo>
                  <a:lnTo>
                    <a:pt x="6108" y="18191"/>
                  </a:lnTo>
                  <a:cubicBezTo>
                    <a:pt x="6055" y="18186"/>
                    <a:pt x="6002" y="18186"/>
                    <a:pt x="5954" y="18186"/>
                  </a:cubicBezTo>
                  <a:cubicBezTo>
                    <a:pt x="5872" y="18180"/>
                    <a:pt x="5783" y="18174"/>
                    <a:pt x="5695" y="18168"/>
                  </a:cubicBezTo>
                  <a:lnTo>
                    <a:pt x="5689" y="18168"/>
                  </a:lnTo>
                  <a:cubicBezTo>
                    <a:pt x="5683" y="18168"/>
                    <a:pt x="5647" y="18168"/>
                    <a:pt x="5588" y="18162"/>
                  </a:cubicBezTo>
                  <a:cubicBezTo>
                    <a:pt x="5576" y="18162"/>
                    <a:pt x="5571" y="18156"/>
                    <a:pt x="5559" y="18156"/>
                  </a:cubicBezTo>
                  <a:lnTo>
                    <a:pt x="5541" y="18156"/>
                  </a:lnTo>
                  <a:cubicBezTo>
                    <a:pt x="5352" y="18138"/>
                    <a:pt x="5163" y="18115"/>
                    <a:pt x="4998" y="18085"/>
                  </a:cubicBezTo>
                  <a:cubicBezTo>
                    <a:pt x="4767" y="18050"/>
                    <a:pt x="4507" y="17997"/>
                    <a:pt x="4259" y="17926"/>
                  </a:cubicBezTo>
                  <a:cubicBezTo>
                    <a:pt x="4248" y="17920"/>
                    <a:pt x="4230" y="17914"/>
                    <a:pt x="4212" y="17908"/>
                  </a:cubicBezTo>
                  <a:cubicBezTo>
                    <a:pt x="4041" y="17861"/>
                    <a:pt x="3852" y="17802"/>
                    <a:pt x="3704" y="17743"/>
                  </a:cubicBezTo>
                  <a:cubicBezTo>
                    <a:pt x="3692" y="17743"/>
                    <a:pt x="3681" y="17737"/>
                    <a:pt x="3669" y="17731"/>
                  </a:cubicBezTo>
                  <a:cubicBezTo>
                    <a:pt x="3657" y="17725"/>
                    <a:pt x="3639" y="17719"/>
                    <a:pt x="3627" y="17713"/>
                  </a:cubicBezTo>
                  <a:cubicBezTo>
                    <a:pt x="3503" y="17666"/>
                    <a:pt x="3362" y="17613"/>
                    <a:pt x="3255" y="17560"/>
                  </a:cubicBezTo>
                  <a:cubicBezTo>
                    <a:pt x="3243" y="17554"/>
                    <a:pt x="3226" y="17548"/>
                    <a:pt x="3214" y="17542"/>
                  </a:cubicBezTo>
                  <a:cubicBezTo>
                    <a:pt x="3131" y="17500"/>
                    <a:pt x="3049" y="17459"/>
                    <a:pt x="2960" y="17418"/>
                  </a:cubicBezTo>
                  <a:cubicBezTo>
                    <a:pt x="2919" y="17394"/>
                    <a:pt x="2871" y="17371"/>
                    <a:pt x="2836" y="17353"/>
                  </a:cubicBezTo>
                  <a:cubicBezTo>
                    <a:pt x="2830" y="17347"/>
                    <a:pt x="2818" y="17341"/>
                    <a:pt x="2812" y="17335"/>
                  </a:cubicBezTo>
                  <a:cubicBezTo>
                    <a:pt x="2806" y="17335"/>
                    <a:pt x="2806" y="17335"/>
                    <a:pt x="2801" y="17329"/>
                  </a:cubicBezTo>
                  <a:cubicBezTo>
                    <a:pt x="2789" y="17323"/>
                    <a:pt x="2777" y="17317"/>
                    <a:pt x="2765" y="17311"/>
                  </a:cubicBezTo>
                  <a:cubicBezTo>
                    <a:pt x="2753" y="17306"/>
                    <a:pt x="2741" y="17294"/>
                    <a:pt x="2724" y="17288"/>
                  </a:cubicBezTo>
                  <a:cubicBezTo>
                    <a:pt x="2641" y="17241"/>
                    <a:pt x="2564" y="17193"/>
                    <a:pt x="2487" y="17140"/>
                  </a:cubicBezTo>
                  <a:cubicBezTo>
                    <a:pt x="2476" y="17140"/>
                    <a:pt x="2470" y="17134"/>
                    <a:pt x="2464" y="17128"/>
                  </a:cubicBezTo>
                  <a:cubicBezTo>
                    <a:pt x="2464" y="17128"/>
                    <a:pt x="2369" y="17069"/>
                    <a:pt x="2222" y="16969"/>
                  </a:cubicBezTo>
                  <a:cubicBezTo>
                    <a:pt x="2222" y="16963"/>
                    <a:pt x="2216" y="16957"/>
                    <a:pt x="2210" y="16957"/>
                  </a:cubicBezTo>
                  <a:cubicBezTo>
                    <a:pt x="2180" y="16933"/>
                    <a:pt x="2145" y="16910"/>
                    <a:pt x="2109" y="16880"/>
                  </a:cubicBezTo>
                  <a:cubicBezTo>
                    <a:pt x="1897" y="16721"/>
                    <a:pt x="1743" y="16585"/>
                    <a:pt x="1661" y="16502"/>
                  </a:cubicBezTo>
                  <a:cubicBezTo>
                    <a:pt x="1661" y="16502"/>
                    <a:pt x="1655" y="16502"/>
                    <a:pt x="1655" y="16496"/>
                  </a:cubicBezTo>
                  <a:cubicBezTo>
                    <a:pt x="1655" y="16496"/>
                    <a:pt x="1649" y="16490"/>
                    <a:pt x="1643" y="16485"/>
                  </a:cubicBezTo>
                  <a:cubicBezTo>
                    <a:pt x="1478" y="16331"/>
                    <a:pt x="1336" y="16177"/>
                    <a:pt x="1229" y="16048"/>
                  </a:cubicBezTo>
                  <a:cubicBezTo>
                    <a:pt x="1206" y="16024"/>
                    <a:pt x="1182" y="15994"/>
                    <a:pt x="1159" y="15959"/>
                  </a:cubicBezTo>
                  <a:cubicBezTo>
                    <a:pt x="1153" y="15959"/>
                    <a:pt x="1153" y="15953"/>
                    <a:pt x="1147" y="15947"/>
                  </a:cubicBezTo>
                  <a:cubicBezTo>
                    <a:pt x="1111" y="15906"/>
                    <a:pt x="1082" y="15864"/>
                    <a:pt x="1046" y="15817"/>
                  </a:cubicBezTo>
                  <a:cubicBezTo>
                    <a:pt x="1023" y="15788"/>
                    <a:pt x="999" y="15758"/>
                    <a:pt x="981" y="15734"/>
                  </a:cubicBezTo>
                  <a:cubicBezTo>
                    <a:pt x="981" y="15734"/>
                    <a:pt x="981" y="15729"/>
                    <a:pt x="981" y="15729"/>
                  </a:cubicBezTo>
                  <a:cubicBezTo>
                    <a:pt x="975" y="15723"/>
                    <a:pt x="975" y="15717"/>
                    <a:pt x="970" y="15711"/>
                  </a:cubicBezTo>
                  <a:cubicBezTo>
                    <a:pt x="887" y="15593"/>
                    <a:pt x="804" y="15469"/>
                    <a:pt x="739" y="15356"/>
                  </a:cubicBezTo>
                  <a:cubicBezTo>
                    <a:pt x="733" y="15356"/>
                    <a:pt x="733" y="15351"/>
                    <a:pt x="733" y="15351"/>
                  </a:cubicBezTo>
                  <a:cubicBezTo>
                    <a:pt x="698" y="15291"/>
                    <a:pt x="662" y="15227"/>
                    <a:pt x="633" y="15167"/>
                  </a:cubicBezTo>
                  <a:cubicBezTo>
                    <a:pt x="627" y="15162"/>
                    <a:pt x="627" y="15156"/>
                    <a:pt x="621" y="15156"/>
                  </a:cubicBezTo>
                  <a:cubicBezTo>
                    <a:pt x="615" y="15138"/>
                    <a:pt x="609" y="15120"/>
                    <a:pt x="597" y="15108"/>
                  </a:cubicBezTo>
                  <a:cubicBezTo>
                    <a:pt x="586" y="15079"/>
                    <a:pt x="574" y="15055"/>
                    <a:pt x="562" y="15032"/>
                  </a:cubicBezTo>
                  <a:cubicBezTo>
                    <a:pt x="562" y="15032"/>
                    <a:pt x="556" y="15026"/>
                    <a:pt x="556" y="15026"/>
                  </a:cubicBezTo>
                  <a:cubicBezTo>
                    <a:pt x="550" y="15008"/>
                    <a:pt x="538" y="14990"/>
                    <a:pt x="533" y="14978"/>
                  </a:cubicBezTo>
                  <a:cubicBezTo>
                    <a:pt x="456" y="14813"/>
                    <a:pt x="391" y="14660"/>
                    <a:pt x="338" y="14524"/>
                  </a:cubicBezTo>
                  <a:cubicBezTo>
                    <a:pt x="338" y="14518"/>
                    <a:pt x="338" y="14512"/>
                    <a:pt x="338" y="14512"/>
                  </a:cubicBezTo>
                  <a:cubicBezTo>
                    <a:pt x="308" y="14435"/>
                    <a:pt x="279" y="14341"/>
                    <a:pt x="255" y="14264"/>
                  </a:cubicBezTo>
                  <a:cubicBezTo>
                    <a:pt x="219" y="14169"/>
                    <a:pt x="202" y="14116"/>
                    <a:pt x="178" y="14010"/>
                  </a:cubicBezTo>
                  <a:cubicBezTo>
                    <a:pt x="178" y="14004"/>
                    <a:pt x="178" y="14004"/>
                    <a:pt x="178" y="14004"/>
                  </a:cubicBezTo>
                  <a:cubicBezTo>
                    <a:pt x="155" y="13921"/>
                    <a:pt x="131" y="13821"/>
                    <a:pt x="113" y="13720"/>
                  </a:cubicBezTo>
                  <a:cubicBezTo>
                    <a:pt x="113" y="13715"/>
                    <a:pt x="113" y="13715"/>
                    <a:pt x="113" y="13715"/>
                  </a:cubicBezTo>
                  <a:cubicBezTo>
                    <a:pt x="90" y="13608"/>
                    <a:pt x="72" y="13520"/>
                    <a:pt x="60" y="13396"/>
                  </a:cubicBezTo>
                  <a:cubicBezTo>
                    <a:pt x="60" y="13396"/>
                    <a:pt x="54" y="13390"/>
                    <a:pt x="54" y="13390"/>
                  </a:cubicBezTo>
                  <a:cubicBezTo>
                    <a:pt x="54" y="13354"/>
                    <a:pt x="48" y="13313"/>
                    <a:pt x="42" y="13277"/>
                  </a:cubicBezTo>
                  <a:cubicBezTo>
                    <a:pt x="42" y="13260"/>
                    <a:pt x="42" y="13248"/>
                    <a:pt x="36" y="13236"/>
                  </a:cubicBezTo>
                  <a:cubicBezTo>
                    <a:pt x="25" y="13348"/>
                    <a:pt x="19" y="13461"/>
                    <a:pt x="13" y="13561"/>
                  </a:cubicBezTo>
                  <a:cubicBezTo>
                    <a:pt x="13" y="13579"/>
                    <a:pt x="7" y="13602"/>
                    <a:pt x="7" y="13626"/>
                  </a:cubicBezTo>
                  <a:cubicBezTo>
                    <a:pt x="7" y="13626"/>
                    <a:pt x="7" y="13626"/>
                    <a:pt x="7" y="13632"/>
                  </a:cubicBezTo>
                  <a:cubicBezTo>
                    <a:pt x="7" y="13650"/>
                    <a:pt x="7" y="13673"/>
                    <a:pt x="7" y="13691"/>
                  </a:cubicBezTo>
                  <a:cubicBezTo>
                    <a:pt x="1" y="13797"/>
                    <a:pt x="1" y="13904"/>
                    <a:pt x="1" y="14010"/>
                  </a:cubicBezTo>
                  <a:cubicBezTo>
                    <a:pt x="1" y="14128"/>
                    <a:pt x="7" y="14287"/>
                    <a:pt x="19" y="14406"/>
                  </a:cubicBezTo>
                  <a:cubicBezTo>
                    <a:pt x="30" y="14494"/>
                    <a:pt x="36" y="14571"/>
                    <a:pt x="42" y="14642"/>
                  </a:cubicBezTo>
                  <a:cubicBezTo>
                    <a:pt x="48" y="14677"/>
                    <a:pt x="54" y="14719"/>
                    <a:pt x="54" y="14754"/>
                  </a:cubicBezTo>
                  <a:cubicBezTo>
                    <a:pt x="54" y="14754"/>
                    <a:pt x="60" y="14760"/>
                    <a:pt x="60" y="14766"/>
                  </a:cubicBezTo>
                  <a:cubicBezTo>
                    <a:pt x="72" y="14884"/>
                    <a:pt x="90" y="14973"/>
                    <a:pt x="113" y="15079"/>
                  </a:cubicBezTo>
                  <a:cubicBezTo>
                    <a:pt x="113" y="15079"/>
                    <a:pt x="113" y="15085"/>
                    <a:pt x="113" y="15085"/>
                  </a:cubicBezTo>
                  <a:cubicBezTo>
                    <a:pt x="131" y="15185"/>
                    <a:pt x="155" y="15286"/>
                    <a:pt x="178" y="15368"/>
                  </a:cubicBezTo>
                  <a:cubicBezTo>
                    <a:pt x="178" y="15368"/>
                    <a:pt x="178" y="15374"/>
                    <a:pt x="178" y="15374"/>
                  </a:cubicBezTo>
                  <a:cubicBezTo>
                    <a:pt x="202" y="15481"/>
                    <a:pt x="219" y="15534"/>
                    <a:pt x="255" y="15628"/>
                  </a:cubicBezTo>
                  <a:cubicBezTo>
                    <a:pt x="279" y="15705"/>
                    <a:pt x="308" y="15805"/>
                    <a:pt x="338" y="15876"/>
                  </a:cubicBezTo>
                  <a:cubicBezTo>
                    <a:pt x="338" y="15876"/>
                    <a:pt x="338" y="15882"/>
                    <a:pt x="338" y="15888"/>
                  </a:cubicBezTo>
                  <a:cubicBezTo>
                    <a:pt x="391" y="16024"/>
                    <a:pt x="456" y="16177"/>
                    <a:pt x="533" y="16343"/>
                  </a:cubicBezTo>
                  <a:cubicBezTo>
                    <a:pt x="538" y="16355"/>
                    <a:pt x="550" y="16372"/>
                    <a:pt x="556" y="16390"/>
                  </a:cubicBezTo>
                  <a:cubicBezTo>
                    <a:pt x="556" y="16390"/>
                    <a:pt x="562" y="16396"/>
                    <a:pt x="562" y="16396"/>
                  </a:cubicBezTo>
                  <a:cubicBezTo>
                    <a:pt x="574" y="16420"/>
                    <a:pt x="586" y="16443"/>
                    <a:pt x="597" y="16473"/>
                  </a:cubicBezTo>
                  <a:cubicBezTo>
                    <a:pt x="609" y="16490"/>
                    <a:pt x="615" y="16502"/>
                    <a:pt x="621" y="16520"/>
                  </a:cubicBezTo>
                  <a:cubicBezTo>
                    <a:pt x="627" y="16520"/>
                    <a:pt x="627" y="16526"/>
                    <a:pt x="633" y="16532"/>
                  </a:cubicBezTo>
                  <a:cubicBezTo>
                    <a:pt x="662" y="16591"/>
                    <a:pt x="698" y="16656"/>
                    <a:pt x="733" y="16715"/>
                  </a:cubicBezTo>
                  <a:cubicBezTo>
                    <a:pt x="733" y="16721"/>
                    <a:pt x="733" y="16721"/>
                    <a:pt x="739" y="16721"/>
                  </a:cubicBezTo>
                  <a:cubicBezTo>
                    <a:pt x="804" y="16833"/>
                    <a:pt x="887" y="16957"/>
                    <a:pt x="970" y="17075"/>
                  </a:cubicBezTo>
                  <a:cubicBezTo>
                    <a:pt x="975" y="17081"/>
                    <a:pt x="975" y="17087"/>
                    <a:pt x="981" y="17093"/>
                  </a:cubicBezTo>
                  <a:cubicBezTo>
                    <a:pt x="981" y="17093"/>
                    <a:pt x="981" y="17099"/>
                    <a:pt x="987" y="17099"/>
                  </a:cubicBezTo>
                  <a:cubicBezTo>
                    <a:pt x="999" y="17122"/>
                    <a:pt x="1023" y="17152"/>
                    <a:pt x="1046" y="17182"/>
                  </a:cubicBezTo>
                  <a:cubicBezTo>
                    <a:pt x="1082" y="17229"/>
                    <a:pt x="1111" y="17270"/>
                    <a:pt x="1147" y="17311"/>
                  </a:cubicBezTo>
                  <a:cubicBezTo>
                    <a:pt x="1153" y="17317"/>
                    <a:pt x="1153" y="17323"/>
                    <a:pt x="1159" y="17329"/>
                  </a:cubicBezTo>
                  <a:cubicBezTo>
                    <a:pt x="1182" y="17359"/>
                    <a:pt x="1206" y="17388"/>
                    <a:pt x="1229" y="17412"/>
                  </a:cubicBezTo>
                  <a:cubicBezTo>
                    <a:pt x="1336" y="17542"/>
                    <a:pt x="1478" y="17695"/>
                    <a:pt x="1643" y="17855"/>
                  </a:cubicBezTo>
                  <a:cubicBezTo>
                    <a:pt x="1649" y="17855"/>
                    <a:pt x="1655" y="17861"/>
                    <a:pt x="1655" y="17867"/>
                  </a:cubicBezTo>
                  <a:lnTo>
                    <a:pt x="1661" y="17867"/>
                  </a:lnTo>
                  <a:cubicBezTo>
                    <a:pt x="1661" y="17867"/>
                    <a:pt x="1661" y="17873"/>
                    <a:pt x="1661" y="17873"/>
                  </a:cubicBezTo>
                  <a:cubicBezTo>
                    <a:pt x="1743" y="17949"/>
                    <a:pt x="1897" y="18085"/>
                    <a:pt x="2109" y="18245"/>
                  </a:cubicBezTo>
                  <a:cubicBezTo>
                    <a:pt x="2145" y="18274"/>
                    <a:pt x="2180" y="18298"/>
                    <a:pt x="2210" y="18321"/>
                  </a:cubicBezTo>
                  <a:cubicBezTo>
                    <a:pt x="2216" y="18321"/>
                    <a:pt x="2222" y="18327"/>
                    <a:pt x="2222" y="18333"/>
                  </a:cubicBezTo>
                  <a:cubicBezTo>
                    <a:pt x="2369" y="18434"/>
                    <a:pt x="2464" y="18493"/>
                    <a:pt x="2464" y="18493"/>
                  </a:cubicBezTo>
                  <a:cubicBezTo>
                    <a:pt x="2470" y="18499"/>
                    <a:pt x="2476" y="18505"/>
                    <a:pt x="2487" y="18505"/>
                  </a:cubicBezTo>
                  <a:cubicBezTo>
                    <a:pt x="2564" y="18558"/>
                    <a:pt x="2641" y="18605"/>
                    <a:pt x="2724" y="18652"/>
                  </a:cubicBezTo>
                  <a:cubicBezTo>
                    <a:pt x="2741" y="18658"/>
                    <a:pt x="2753" y="18670"/>
                    <a:pt x="2765" y="18676"/>
                  </a:cubicBezTo>
                  <a:cubicBezTo>
                    <a:pt x="2777" y="18682"/>
                    <a:pt x="2789" y="18688"/>
                    <a:pt x="2801" y="18694"/>
                  </a:cubicBezTo>
                  <a:cubicBezTo>
                    <a:pt x="2806" y="18699"/>
                    <a:pt x="2806" y="18699"/>
                    <a:pt x="2812" y="18705"/>
                  </a:cubicBezTo>
                  <a:cubicBezTo>
                    <a:pt x="2818" y="18705"/>
                    <a:pt x="2830" y="18711"/>
                    <a:pt x="2836" y="18717"/>
                  </a:cubicBezTo>
                  <a:cubicBezTo>
                    <a:pt x="2871" y="18735"/>
                    <a:pt x="2919" y="18759"/>
                    <a:pt x="2960" y="18782"/>
                  </a:cubicBezTo>
                  <a:cubicBezTo>
                    <a:pt x="3049" y="18823"/>
                    <a:pt x="3131" y="18865"/>
                    <a:pt x="3214" y="18906"/>
                  </a:cubicBezTo>
                  <a:cubicBezTo>
                    <a:pt x="3226" y="18912"/>
                    <a:pt x="3243" y="18918"/>
                    <a:pt x="3255" y="18924"/>
                  </a:cubicBezTo>
                  <a:cubicBezTo>
                    <a:pt x="3362" y="18977"/>
                    <a:pt x="3503" y="19036"/>
                    <a:pt x="3627" y="19083"/>
                  </a:cubicBezTo>
                  <a:cubicBezTo>
                    <a:pt x="3639" y="19083"/>
                    <a:pt x="3657" y="19089"/>
                    <a:pt x="3669" y="19095"/>
                  </a:cubicBezTo>
                  <a:cubicBezTo>
                    <a:pt x="3681" y="19101"/>
                    <a:pt x="3692" y="19107"/>
                    <a:pt x="3704" y="19113"/>
                  </a:cubicBezTo>
                  <a:cubicBezTo>
                    <a:pt x="3852" y="19166"/>
                    <a:pt x="4041" y="19225"/>
                    <a:pt x="4212" y="19278"/>
                  </a:cubicBezTo>
                  <a:cubicBezTo>
                    <a:pt x="4230" y="19278"/>
                    <a:pt x="4248" y="19284"/>
                    <a:pt x="4259" y="19290"/>
                  </a:cubicBezTo>
                  <a:cubicBezTo>
                    <a:pt x="4513" y="19361"/>
                    <a:pt x="4767" y="19414"/>
                    <a:pt x="4998" y="19450"/>
                  </a:cubicBezTo>
                  <a:cubicBezTo>
                    <a:pt x="5163" y="19479"/>
                    <a:pt x="5352" y="19503"/>
                    <a:pt x="5541" y="19520"/>
                  </a:cubicBezTo>
                  <a:lnTo>
                    <a:pt x="5559" y="19520"/>
                  </a:lnTo>
                  <a:cubicBezTo>
                    <a:pt x="5571" y="19526"/>
                    <a:pt x="5576" y="19526"/>
                    <a:pt x="5588" y="19526"/>
                  </a:cubicBezTo>
                  <a:cubicBezTo>
                    <a:pt x="5647" y="19532"/>
                    <a:pt x="5683" y="19532"/>
                    <a:pt x="5689" y="19532"/>
                  </a:cubicBezTo>
                  <a:lnTo>
                    <a:pt x="5695" y="19532"/>
                  </a:lnTo>
                  <a:cubicBezTo>
                    <a:pt x="5783" y="19538"/>
                    <a:pt x="5872" y="19544"/>
                    <a:pt x="5954" y="19550"/>
                  </a:cubicBezTo>
                  <a:cubicBezTo>
                    <a:pt x="6002" y="19550"/>
                    <a:pt x="6055" y="19556"/>
                    <a:pt x="6108" y="19556"/>
                  </a:cubicBezTo>
                  <a:lnTo>
                    <a:pt x="6120" y="19556"/>
                  </a:lnTo>
                  <a:cubicBezTo>
                    <a:pt x="6207" y="19558"/>
                    <a:pt x="6289" y="19559"/>
                    <a:pt x="6369" y="19559"/>
                  </a:cubicBezTo>
                  <a:cubicBezTo>
                    <a:pt x="6680" y="19559"/>
                    <a:pt x="6948" y="19542"/>
                    <a:pt x="7254" y="19509"/>
                  </a:cubicBezTo>
                  <a:cubicBezTo>
                    <a:pt x="7295" y="19503"/>
                    <a:pt x="7337" y="19503"/>
                    <a:pt x="7378" y="19497"/>
                  </a:cubicBezTo>
                  <a:cubicBezTo>
                    <a:pt x="7626" y="19479"/>
                    <a:pt x="7951" y="19432"/>
                    <a:pt x="8211" y="19373"/>
                  </a:cubicBezTo>
                  <a:cubicBezTo>
                    <a:pt x="8500" y="19314"/>
                    <a:pt x="8801" y="19243"/>
                    <a:pt x="9067" y="19166"/>
                  </a:cubicBezTo>
                  <a:cubicBezTo>
                    <a:pt x="9215" y="19131"/>
                    <a:pt x="9362" y="19083"/>
                    <a:pt x="9492" y="19042"/>
                  </a:cubicBezTo>
                  <a:cubicBezTo>
                    <a:pt x="9752" y="18959"/>
                    <a:pt x="10042" y="18865"/>
                    <a:pt x="10266" y="18764"/>
                  </a:cubicBezTo>
                  <a:cubicBezTo>
                    <a:pt x="10408" y="18705"/>
                    <a:pt x="10555" y="18634"/>
                    <a:pt x="10703" y="18570"/>
                  </a:cubicBezTo>
                  <a:cubicBezTo>
                    <a:pt x="10993" y="18445"/>
                    <a:pt x="11270" y="18321"/>
                    <a:pt x="11506" y="18203"/>
                  </a:cubicBezTo>
                  <a:cubicBezTo>
                    <a:pt x="11737" y="18091"/>
                    <a:pt x="12003" y="17949"/>
                    <a:pt x="12268" y="17784"/>
                  </a:cubicBezTo>
                  <a:cubicBezTo>
                    <a:pt x="12493" y="17660"/>
                    <a:pt x="12747" y="17500"/>
                    <a:pt x="12989" y="17335"/>
                  </a:cubicBezTo>
                  <a:cubicBezTo>
                    <a:pt x="13302" y="17128"/>
                    <a:pt x="13591" y="16922"/>
                    <a:pt x="13828" y="16733"/>
                  </a:cubicBezTo>
                  <a:cubicBezTo>
                    <a:pt x="14058" y="16550"/>
                    <a:pt x="14365" y="16313"/>
                    <a:pt x="14595" y="16101"/>
                  </a:cubicBezTo>
                  <a:cubicBezTo>
                    <a:pt x="14773" y="15947"/>
                    <a:pt x="14950" y="15782"/>
                    <a:pt x="15092" y="15634"/>
                  </a:cubicBezTo>
                  <a:cubicBezTo>
                    <a:pt x="15239" y="15492"/>
                    <a:pt x="15405" y="15321"/>
                    <a:pt x="15564" y="15150"/>
                  </a:cubicBezTo>
                  <a:cubicBezTo>
                    <a:pt x="15759" y="14949"/>
                    <a:pt x="15942" y="14748"/>
                    <a:pt x="16090" y="14559"/>
                  </a:cubicBezTo>
                  <a:cubicBezTo>
                    <a:pt x="16090" y="14553"/>
                    <a:pt x="16096" y="14547"/>
                    <a:pt x="16101" y="14547"/>
                  </a:cubicBezTo>
                  <a:cubicBezTo>
                    <a:pt x="16279" y="14323"/>
                    <a:pt x="16515" y="14028"/>
                    <a:pt x="16674" y="13791"/>
                  </a:cubicBezTo>
                  <a:cubicBezTo>
                    <a:pt x="16781" y="13620"/>
                    <a:pt x="16911" y="13425"/>
                    <a:pt x="17035" y="13224"/>
                  </a:cubicBezTo>
                  <a:cubicBezTo>
                    <a:pt x="17076" y="13159"/>
                    <a:pt x="17111" y="13106"/>
                    <a:pt x="17147" y="13047"/>
                  </a:cubicBezTo>
                  <a:cubicBezTo>
                    <a:pt x="17218" y="12941"/>
                    <a:pt x="17289" y="12805"/>
                    <a:pt x="17354" y="12675"/>
                  </a:cubicBezTo>
                  <a:cubicBezTo>
                    <a:pt x="17407" y="12575"/>
                    <a:pt x="17454" y="12486"/>
                    <a:pt x="17489" y="12397"/>
                  </a:cubicBezTo>
                  <a:cubicBezTo>
                    <a:pt x="17501" y="12380"/>
                    <a:pt x="17507" y="12362"/>
                    <a:pt x="17513" y="12344"/>
                  </a:cubicBezTo>
                  <a:cubicBezTo>
                    <a:pt x="17554" y="12262"/>
                    <a:pt x="17590" y="12179"/>
                    <a:pt x="17619" y="12108"/>
                  </a:cubicBezTo>
                  <a:cubicBezTo>
                    <a:pt x="17720" y="11895"/>
                    <a:pt x="17791" y="11695"/>
                    <a:pt x="17850" y="11506"/>
                  </a:cubicBezTo>
                  <a:cubicBezTo>
                    <a:pt x="17856" y="11494"/>
                    <a:pt x="17862" y="11482"/>
                    <a:pt x="17862" y="11470"/>
                  </a:cubicBezTo>
                  <a:cubicBezTo>
                    <a:pt x="17867" y="11458"/>
                    <a:pt x="17867" y="11452"/>
                    <a:pt x="17873" y="11441"/>
                  </a:cubicBezTo>
                  <a:cubicBezTo>
                    <a:pt x="17879" y="11417"/>
                    <a:pt x="17885" y="11393"/>
                    <a:pt x="17897" y="11370"/>
                  </a:cubicBezTo>
                  <a:cubicBezTo>
                    <a:pt x="17938" y="11234"/>
                    <a:pt x="17986" y="11057"/>
                    <a:pt x="18033" y="10850"/>
                  </a:cubicBezTo>
                  <a:cubicBezTo>
                    <a:pt x="18045" y="10803"/>
                    <a:pt x="18068" y="10714"/>
                    <a:pt x="18086" y="10590"/>
                  </a:cubicBezTo>
                  <a:cubicBezTo>
                    <a:pt x="18104" y="10519"/>
                    <a:pt x="18116" y="10442"/>
                    <a:pt x="18121" y="10366"/>
                  </a:cubicBezTo>
                  <a:cubicBezTo>
                    <a:pt x="18133" y="10307"/>
                    <a:pt x="18139" y="10259"/>
                    <a:pt x="18139" y="10206"/>
                  </a:cubicBezTo>
                  <a:cubicBezTo>
                    <a:pt x="18151" y="10206"/>
                    <a:pt x="18163" y="10206"/>
                    <a:pt x="18169" y="10212"/>
                  </a:cubicBezTo>
                  <a:cubicBezTo>
                    <a:pt x="18188" y="10212"/>
                    <a:pt x="18324" y="10220"/>
                    <a:pt x="18550" y="10220"/>
                  </a:cubicBezTo>
                  <a:cubicBezTo>
                    <a:pt x="18606" y="10220"/>
                    <a:pt x="18668" y="10219"/>
                    <a:pt x="18736" y="10218"/>
                  </a:cubicBezTo>
                  <a:lnTo>
                    <a:pt x="18907" y="10218"/>
                  </a:lnTo>
                  <a:cubicBezTo>
                    <a:pt x="18919" y="10218"/>
                    <a:pt x="18937" y="10212"/>
                    <a:pt x="18954" y="10212"/>
                  </a:cubicBezTo>
                  <a:lnTo>
                    <a:pt x="18990" y="10212"/>
                  </a:lnTo>
                  <a:cubicBezTo>
                    <a:pt x="19173" y="10206"/>
                    <a:pt x="19297" y="10194"/>
                    <a:pt x="19474" y="10171"/>
                  </a:cubicBezTo>
                  <a:cubicBezTo>
                    <a:pt x="19563" y="10165"/>
                    <a:pt x="19645" y="10153"/>
                    <a:pt x="19722" y="10141"/>
                  </a:cubicBezTo>
                  <a:cubicBezTo>
                    <a:pt x="19757" y="10141"/>
                    <a:pt x="19805" y="10129"/>
                    <a:pt x="19870" y="10123"/>
                  </a:cubicBezTo>
                  <a:cubicBezTo>
                    <a:pt x="20100" y="10088"/>
                    <a:pt x="20697" y="9982"/>
                    <a:pt x="21423" y="9745"/>
                  </a:cubicBezTo>
                  <a:cubicBezTo>
                    <a:pt x="21441" y="9740"/>
                    <a:pt x="21459" y="9734"/>
                    <a:pt x="21482" y="9728"/>
                  </a:cubicBezTo>
                  <a:lnTo>
                    <a:pt x="21488" y="9728"/>
                  </a:lnTo>
                  <a:cubicBezTo>
                    <a:pt x="21488" y="9722"/>
                    <a:pt x="21494" y="9722"/>
                    <a:pt x="21494" y="9722"/>
                  </a:cubicBezTo>
                  <a:cubicBezTo>
                    <a:pt x="21559" y="9704"/>
                    <a:pt x="21618" y="9681"/>
                    <a:pt x="21671" y="9663"/>
                  </a:cubicBezTo>
                  <a:cubicBezTo>
                    <a:pt x="21695" y="9651"/>
                    <a:pt x="21718" y="9645"/>
                    <a:pt x="21742" y="9633"/>
                  </a:cubicBezTo>
                  <a:cubicBezTo>
                    <a:pt x="21789" y="9621"/>
                    <a:pt x="21831" y="9604"/>
                    <a:pt x="21878" y="9586"/>
                  </a:cubicBezTo>
                  <a:cubicBezTo>
                    <a:pt x="21896" y="9580"/>
                    <a:pt x="21913" y="9574"/>
                    <a:pt x="21931" y="9562"/>
                  </a:cubicBezTo>
                  <a:cubicBezTo>
                    <a:pt x="21990" y="9545"/>
                    <a:pt x="22043" y="9521"/>
                    <a:pt x="22096" y="9497"/>
                  </a:cubicBezTo>
                  <a:cubicBezTo>
                    <a:pt x="22120" y="9492"/>
                    <a:pt x="22144" y="9480"/>
                    <a:pt x="22167" y="9468"/>
                  </a:cubicBezTo>
                  <a:cubicBezTo>
                    <a:pt x="22215" y="9450"/>
                    <a:pt x="22268" y="9427"/>
                    <a:pt x="22315" y="9409"/>
                  </a:cubicBezTo>
                  <a:cubicBezTo>
                    <a:pt x="22339" y="9397"/>
                    <a:pt x="22368" y="9385"/>
                    <a:pt x="22392" y="9373"/>
                  </a:cubicBezTo>
                  <a:cubicBezTo>
                    <a:pt x="22421" y="9362"/>
                    <a:pt x="22451" y="9350"/>
                    <a:pt x="22474" y="9338"/>
                  </a:cubicBezTo>
                  <a:cubicBezTo>
                    <a:pt x="22516" y="9314"/>
                    <a:pt x="22563" y="9297"/>
                    <a:pt x="22604" y="9279"/>
                  </a:cubicBezTo>
                  <a:cubicBezTo>
                    <a:pt x="22622" y="9267"/>
                    <a:pt x="22646" y="9255"/>
                    <a:pt x="22663" y="9243"/>
                  </a:cubicBezTo>
                  <a:cubicBezTo>
                    <a:pt x="22705" y="9226"/>
                    <a:pt x="22740" y="9208"/>
                    <a:pt x="22782" y="9190"/>
                  </a:cubicBezTo>
                  <a:cubicBezTo>
                    <a:pt x="22817" y="9167"/>
                    <a:pt x="22852" y="9149"/>
                    <a:pt x="22888" y="9131"/>
                  </a:cubicBezTo>
                  <a:cubicBezTo>
                    <a:pt x="22900" y="9125"/>
                    <a:pt x="22917" y="9119"/>
                    <a:pt x="22935" y="9108"/>
                  </a:cubicBezTo>
                  <a:cubicBezTo>
                    <a:pt x="22994" y="9072"/>
                    <a:pt x="23047" y="9049"/>
                    <a:pt x="23083" y="9025"/>
                  </a:cubicBezTo>
                  <a:cubicBezTo>
                    <a:pt x="23219" y="8942"/>
                    <a:pt x="23402" y="8836"/>
                    <a:pt x="23526" y="8747"/>
                  </a:cubicBezTo>
                  <a:cubicBezTo>
                    <a:pt x="23579" y="8706"/>
                    <a:pt x="23632" y="8671"/>
                    <a:pt x="23673" y="8641"/>
                  </a:cubicBezTo>
                  <a:cubicBezTo>
                    <a:pt x="23709" y="8611"/>
                    <a:pt x="23750" y="8588"/>
                    <a:pt x="23786" y="8564"/>
                  </a:cubicBezTo>
                  <a:cubicBezTo>
                    <a:pt x="23845" y="8517"/>
                    <a:pt x="23921" y="8458"/>
                    <a:pt x="23992" y="8405"/>
                  </a:cubicBezTo>
                  <a:cubicBezTo>
                    <a:pt x="24075" y="8334"/>
                    <a:pt x="24146" y="8275"/>
                    <a:pt x="24234" y="8198"/>
                  </a:cubicBezTo>
                  <a:cubicBezTo>
                    <a:pt x="24264" y="8168"/>
                    <a:pt x="24294" y="8139"/>
                    <a:pt x="24323" y="8109"/>
                  </a:cubicBezTo>
                  <a:cubicBezTo>
                    <a:pt x="24364" y="8074"/>
                    <a:pt x="24406" y="8033"/>
                    <a:pt x="24441" y="7997"/>
                  </a:cubicBezTo>
                  <a:cubicBezTo>
                    <a:pt x="24447" y="7997"/>
                    <a:pt x="24453" y="7991"/>
                    <a:pt x="24453" y="7985"/>
                  </a:cubicBezTo>
                  <a:cubicBezTo>
                    <a:pt x="24477" y="7968"/>
                    <a:pt x="24494" y="7950"/>
                    <a:pt x="24506" y="7932"/>
                  </a:cubicBezTo>
                  <a:cubicBezTo>
                    <a:pt x="24536" y="7903"/>
                    <a:pt x="24571" y="7873"/>
                    <a:pt x="24601" y="7838"/>
                  </a:cubicBezTo>
                  <a:cubicBezTo>
                    <a:pt x="24660" y="7779"/>
                    <a:pt x="24713" y="7720"/>
                    <a:pt x="24760" y="7666"/>
                  </a:cubicBezTo>
                  <a:cubicBezTo>
                    <a:pt x="24772" y="7655"/>
                    <a:pt x="24778" y="7643"/>
                    <a:pt x="24790" y="7637"/>
                  </a:cubicBezTo>
                  <a:cubicBezTo>
                    <a:pt x="24801" y="7625"/>
                    <a:pt x="24813" y="7607"/>
                    <a:pt x="24819" y="7601"/>
                  </a:cubicBezTo>
                  <a:cubicBezTo>
                    <a:pt x="24843" y="7578"/>
                    <a:pt x="24861" y="7554"/>
                    <a:pt x="24878" y="7531"/>
                  </a:cubicBezTo>
                  <a:cubicBezTo>
                    <a:pt x="24884" y="7525"/>
                    <a:pt x="24884" y="7519"/>
                    <a:pt x="24890" y="7519"/>
                  </a:cubicBezTo>
                  <a:cubicBezTo>
                    <a:pt x="24985" y="7407"/>
                    <a:pt x="25061" y="7306"/>
                    <a:pt x="25126" y="7218"/>
                  </a:cubicBezTo>
                  <a:cubicBezTo>
                    <a:pt x="25132" y="7206"/>
                    <a:pt x="25144" y="7194"/>
                    <a:pt x="25150" y="7182"/>
                  </a:cubicBezTo>
                  <a:cubicBezTo>
                    <a:pt x="25179" y="7141"/>
                    <a:pt x="25209" y="7099"/>
                    <a:pt x="25233" y="7064"/>
                  </a:cubicBezTo>
                  <a:cubicBezTo>
                    <a:pt x="25239" y="7058"/>
                    <a:pt x="25239" y="7052"/>
                    <a:pt x="25244" y="7052"/>
                  </a:cubicBezTo>
                  <a:cubicBezTo>
                    <a:pt x="25244" y="7046"/>
                    <a:pt x="25250" y="7046"/>
                    <a:pt x="25250" y="7040"/>
                  </a:cubicBezTo>
                  <a:cubicBezTo>
                    <a:pt x="25262" y="7017"/>
                    <a:pt x="25280" y="6999"/>
                    <a:pt x="25292" y="6981"/>
                  </a:cubicBezTo>
                  <a:cubicBezTo>
                    <a:pt x="25416" y="6792"/>
                    <a:pt x="25528" y="6603"/>
                    <a:pt x="25622" y="6426"/>
                  </a:cubicBezTo>
                  <a:cubicBezTo>
                    <a:pt x="25711" y="6255"/>
                    <a:pt x="25788" y="6089"/>
                    <a:pt x="25859" y="5924"/>
                  </a:cubicBezTo>
                  <a:cubicBezTo>
                    <a:pt x="25882" y="5865"/>
                    <a:pt x="25906" y="5818"/>
                    <a:pt x="25918" y="5776"/>
                  </a:cubicBezTo>
                  <a:cubicBezTo>
                    <a:pt x="25930" y="5747"/>
                    <a:pt x="25941" y="5717"/>
                    <a:pt x="25953" y="5694"/>
                  </a:cubicBezTo>
                  <a:cubicBezTo>
                    <a:pt x="25959" y="5670"/>
                    <a:pt x="25965" y="5646"/>
                    <a:pt x="25977" y="5629"/>
                  </a:cubicBezTo>
                  <a:cubicBezTo>
                    <a:pt x="25989" y="5599"/>
                    <a:pt x="25995" y="5570"/>
                    <a:pt x="26006" y="5540"/>
                  </a:cubicBezTo>
                  <a:cubicBezTo>
                    <a:pt x="26018" y="5511"/>
                    <a:pt x="26030" y="5475"/>
                    <a:pt x="26042" y="5440"/>
                  </a:cubicBezTo>
                  <a:cubicBezTo>
                    <a:pt x="26048" y="5428"/>
                    <a:pt x="26054" y="5410"/>
                    <a:pt x="26060" y="5393"/>
                  </a:cubicBezTo>
                  <a:cubicBezTo>
                    <a:pt x="26071" y="5351"/>
                    <a:pt x="26083" y="5316"/>
                    <a:pt x="26095" y="5274"/>
                  </a:cubicBezTo>
                  <a:cubicBezTo>
                    <a:pt x="26101" y="5263"/>
                    <a:pt x="26107" y="5251"/>
                    <a:pt x="26107" y="5239"/>
                  </a:cubicBezTo>
                  <a:cubicBezTo>
                    <a:pt x="26119" y="5198"/>
                    <a:pt x="26130" y="5162"/>
                    <a:pt x="26142" y="5127"/>
                  </a:cubicBezTo>
                  <a:cubicBezTo>
                    <a:pt x="26148" y="5109"/>
                    <a:pt x="26154" y="5091"/>
                    <a:pt x="26160" y="5068"/>
                  </a:cubicBezTo>
                  <a:cubicBezTo>
                    <a:pt x="26166" y="5044"/>
                    <a:pt x="26172" y="5020"/>
                    <a:pt x="26184" y="4997"/>
                  </a:cubicBezTo>
                  <a:cubicBezTo>
                    <a:pt x="26189" y="4973"/>
                    <a:pt x="26195" y="4955"/>
                    <a:pt x="26201" y="4938"/>
                  </a:cubicBezTo>
                  <a:cubicBezTo>
                    <a:pt x="26219" y="4938"/>
                    <a:pt x="26237" y="4944"/>
                    <a:pt x="26254" y="4950"/>
                  </a:cubicBezTo>
                  <a:cubicBezTo>
                    <a:pt x="26296" y="4955"/>
                    <a:pt x="26331" y="4967"/>
                    <a:pt x="26367" y="4973"/>
                  </a:cubicBezTo>
                  <a:cubicBezTo>
                    <a:pt x="26384" y="4973"/>
                    <a:pt x="26402" y="4979"/>
                    <a:pt x="26414" y="4985"/>
                  </a:cubicBezTo>
                  <a:cubicBezTo>
                    <a:pt x="26473" y="4991"/>
                    <a:pt x="26532" y="5003"/>
                    <a:pt x="26597" y="5015"/>
                  </a:cubicBezTo>
                  <a:cubicBezTo>
                    <a:pt x="26739" y="5032"/>
                    <a:pt x="26869" y="5050"/>
                    <a:pt x="26981" y="5056"/>
                  </a:cubicBezTo>
                  <a:lnTo>
                    <a:pt x="27022" y="5056"/>
                  </a:lnTo>
                  <a:cubicBezTo>
                    <a:pt x="27093" y="5060"/>
                    <a:pt x="27158" y="5064"/>
                    <a:pt x="27218" y="5064"/>
                  </a:cubicBezTo>
                  <a:cubicBezTo>
                    <a:pt x="27242" y="5064"/>
                    <a:pt x="27266" y="5063"/>
                    <a:pt x="27288" y="5062"/>
                  </a:cubicBezTo>
                  <a:lnTo>
                    <a:pt x="27318" y="5062"/>
                  </a:lnTo>
                  <a:cubicBezTo>
                    <a:pt x="27377" y="5062"/>
                    <a:pt x="27436" y="5062"/>
                    <a:pt x="27507" y="5056"/>
                  </a:cubicBezTo>
                  <a:cubicBezTo>
                    <a:pt x="27648" y="5050"/>
                    <a:pt x="27701" y="5044"/>
                    <a:pt x="27855" y="5026"/>
                  </a:cubicBezTo>
                  <a:cubicBezTo>
                    <a:pt x="28014" y="5009"/>
                    <a:pt x="28162" y="4985"/>
                    <a:pt x="28328" y="4950"/>
                  </a:cubicBezTo>
                  <a:cubicBezTo>
                    <a:pt x="28339" y="4944"/>
                    <a:pt x="28351" y="4944"/>
                    <a:pt x="28369" y="4938"/>
                  </a:cubicBezTo>
                  <a:cubicBezTo>
                    <a:pt x="28387" y="4938"/>
                    <a:pt x="28404" y="4932"/>
                    <a:pt x="28422" y="4926"/>
                  </a:cubicBezTo>
                  <a:cubicBezTo>
                    <a:pt x="28428" y="4926"/>
                    <a:pt x="28434" y="4926"/>
                    <a:pt x="28446" y="4920"/>
                  </a:cubicBezTo>
                  <a:lnTo>
                    <a:pt x="28463" y="4920"/>
                  </a:lnTo>
                  <a:cubicBezTo>
                    <a:pt x="28469" y="4914"/>
                    <a:pt x="28475" y="4914"/>
                    <a:pt x="28481" y="4914"/>
                  </a:cubicBezTo>
                  <a:cubicBezTo>
                    <a:pt x="28552" y="4896"/>
                    <a:pt x="28617" y="4879"/>
                    <a:pt x="28676" y="4861"/>
                  </a:cubicBezTo>
                  <a:cubicBezTo>
                    <a:pt x="28682" y="4861"/>
                    <a:pt x="28688" y="4861"/>
                    <a:pt x="28694" y="4855"/>
                  </a:cubicBezTo>
                  <a:cubicBezTo>
                    <a:pt x="28865" y="4808"/>
                    <a:pt x="28983" y="4766"/>
                    <a:pt x="28983" y="4766"/>
                  </a:cubicBezTo>
                  <a:cubicBezTo>
                    <a:pt x="29007" y="4761"/>
                    <a:pt x="29024" y="4749"/>
                    <a:pt x="29048" y="4743"/>
                  </a:cubicBezTo>
                  <a:cubicBezTo>
                    <a:pt x="29078" y="4731"/>
                    <a:pt x="29101" y="4725"/>
                    <a:pt x="29125" y="4713"/>
                  </a:cubicBezTo>
                  <a:cubicBezTo>
                    <a:pt x="29178" y="4696"/>
                    <a:pt x="29231" y="4678"/>
                    <a:pt x="29278" y="4660"/>
                  </a:cubicBezTo>
                  <a:cubicBezTo>
                    <a:pt x="29503" y="4572"/>
                    <a:pt x="29686" y="4483"/>
                    <a:pt x="29816" y="4418"/>
                  </a:cubicBezTo>
                  <a:cubicBezTo>
                    <a:pt x="29899" y="4377"/>
                    <a:pt x="30023" y="4312"/>
                    <a:pt x="30164" y="4235"/>
                  </a:cubicBezTo>
                  <a:cubicBezTo>
                    <a:pt x="30324" y="4146"/>
                    <a:pt x="30460" y="4064"/>
                    <a:pt x="30596" y="3969"/>
                  </a:cubicBezTo>
                  <a:cubicBezTo>
                    <a:pt x="30690" y="3910"/>
                    <a:pt x="30773" y="3845"/>
                    <a:pt x="30844" y="3786"/>
                  </a:cubicBezTo>
                  <a:cubicBezTo>
                    <a:pt x="30844" y="3786"/>
                    <a:pt x="30844" y="3780"/>
                    <a:pt x="30850" y="3780"/>
                  </a:cubicBezTo>
                  <a:cubicBezTo>
                    <a:pt x="30891" y="3745"/>
                    <a:pt x="30932" y="3709"/>
                    <a:pt x="30974" y="3674"/>
                  </a:cubicBezTo>
                  <a:cubicBezTo>
                    <a:pt x="30991" y="3662"/>
                    <a:pt x="30997" y="3650"/>
                    <a:pt x="31015" y="3638"/>
                  </a:cubicBezTo>
                  <a:cubicBezTo>
                    <a:pt x="31103" y="3556"/>
                    <a:pt x="31163" y="3497"/>
                    <a:pt x="31245" y="3402"/>
                  </a:cubicBezTo>
                  <a:cubicBezTo>
                    <a:pt x="31304" y="3343"/>
                    <a:pt x="31357" y="3284"/>
                    <a:pt x="31405" y="3225"/>
                  </a:cubicBezTo>
                  <a:cubicBezTo>
                    <a:pt x="31434" y="3189"/>
                    <a:pt x="31464" y="3148"/>
                    <a:pt x="31493" y="3107"/>
                  </a:cubicBezTo>
                  <a:cubicBezTo>
                    <a:pt x="31617" y="2953"/>
                    <a:pt x="31694" y="2817"/>
                    <a:pt x="31747" y="2735"/>
                  </a:cubicBezTo>
                  <a:cubicBezTo>
                    <a:pt x="31765" y="2705"/>
                    <a:pt x="31854" y="2563"/>
                    <a:pt x="31948" y="2345"/>
                  </a:cubicBezTo>
                  <a:cubicBezTo>
                    <a:pt x="31960" y="2327"/>
                    <a:pt x="31966" y="2309"/>
                    <a:pt x="31972" y="2292"/>
                  </a:cubicBezTo>
                  <a:cubicBezTo>
                    <a:pt x="31984" y="2274"/>
                    <a:pt x="31989" y="2250"/>
                    <a:pt x="32001" y="2221"/>
                  </a:cubicBezTo>
                  <a:cubicBezTo>
                    <a:pt x="32001" y="2221"/>
                    <a:pt x="32007" y="2215"/>
                    <a:pt x="32007" y="2209"/>
                  </a:cubicBezTo>
                  <a:cubicBezTo>
                    <a:pt x="32007" y="2209"/>
                    <a:pt x="32007" y="2203"/>
                    <a:pt x="32007" y="2203"/>
                  </a:cubicBezTo>
                  <a:cubicBezTo>
                    <a:pt x="32048" y="2115"/>
                    <a:pt x="32084" y="2020"/>
                    <a:pt x="32113" y="1914"/>
                  </a:cubicBezTo>
                  <a:cubicBezTo>
                    <a:pt x="32119" y="1902"/>
                    <a:pt x="32119" y="1896"/>
                    <a:pt x="32125" y="1884"/>
                  </a:cubicBezTo>
                  <a:cubicBezTo>
                    <a:pt x="32137" y="1849"/>
                    <a:pt x="32149" y="1813"/>
                    <a:pt x="32155" y="1772"/>
                  </a:cubicBezTo>
                  <a:cubicBezTo>
                    <a:pt x="32167" y="1737"/>
                    <a:pt x="32178" y="1695"/>
                    <a:pt x="32190" y="1660"/>
                  </a:cubicBezTo>
                  <a:cubicBezTo>
                    <a:pt x="32232" y="1471"/>
                    <a:pt x="32261" y="1323"/>
                    <a:pt x="32273" y="1199"/>
                  </a:cubicBezTo>
                  <a:cubicBezTo>
                    <a:pt x="32285" y="1099"/>
                    <a:pt x="32297" y="998"/>
                    <a:pt x="32302" y="892"/>
                  </a:cubicBezTo>
                  <a:cubicBezTo>
                    <a:pt x="32302" y="886"/>
                    <a:pt x="32302" y="886"/>
                    <a:pt x="32302" y="880"/>
                  </a:cubicBezTo>
                  <a:cubicBezTo>
                    <a:pt x="32308" y="809"/>
                    <a:pt x="32308" y="744"/>
                    <a:pt x="32308" y="679"/>
                  </a:cubicBezTo>
                  <a:cubicBezTo>
                    <a:pt x="32308" y="650"/>
                    <a:pt x="32308" y="614"/>
                    <a:pt x="32308" y="585"/>
                  </a:cubicBezTo>
                  <a:cubicBezTo>
                    <a:pt x="32308" y="573"/>
                    <a:pt x="32302" y="561"/>
                    <a:pt x="32302" y="549"/>
                  </a:cubicBezTo>
                  <a:cubicBezTo>
                    <a:pt x="32302" y="496"/>
                    <a:pt x="32297" y="443"/>
                    <a:pt x="32297" y="384"/>
                  </a:cubicBezTo>
                  <a:cubicBezTo>
                    <a:pt x="32297" y="349"/>
                    <a:pt x="32285" y="236"/>
                    <a:pt x="32267" y="112"/>
                  </a:cubicBezTo>
                  <a:cubicBezTo>
                    <a:pt x="32267" y="95"/>
                    <a:pt x="32261" y="53"/>
                    <a:pt x="322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734;p63">
              <a:extLst>
                <a:ext uri="{FF2B5EF4-FFF2-40B4-BE49-F238E27FC236}">
                  <a16:creationId xmlns:a16="http://schemas.microsoft.com/office/drawing/2014/main" id="{2DCA0FD1-F9BC-45EF-95A0-C783AA59BB05}"/>
                </a:ext>
              </a:extLst>
            </p:cNvPr>
            <p:cNvSpPr/>
            <p:nvPr/>
          </p:nvSpPr>
          <p:spPr>
            <a:xfrm>
              <a:off x="1452050" y="4296350"/>
              <a:ext cx="79900" cy="14600"/>
            </a:xfrm>
            <a:custGeom>
              <a:avLst/>
              <a:gdLst/>
              <a:ahLst/>
              <a:cxnLst/>
              <a:rect l="l" t="t" r="r" b="b"/>
              <a:pathLst>
                <a:path w="3196" h="584" extrusionOk="0">
                  <a:moveTo>
                    <a:pt x="1603" y="0"/>
                  </a:moveTo>
                  <a:cubicBezTo>
                    <a:pt x="1465" y="0"/>
                    <a:pt x="1325" y="8"/>
                    <a:pt x="1188" y="24"/>
                  </a:cubicBezTo>
                  <a:cubicBezTo>
                    <a:pt x="786" y="65"/>
                    <a:pt x="402" y="177"/>
                    <a:pt x="89" y="361"/>
                  </a:cubicBezTo>
                  <a:cubicBezTo>
                    <a:pt x="1" y="414"/>
                    <a:pt x="1" y="496"/>
                    <a:pt x="89" y="544"/>
                  </a:cubicBezTo>
                  <a:cubicBezTo>
                    <a:pt x="133" y="570"/>
                    <a:pt x="191" y="584"/>
                    <a:pt x="249" y="584"/>
                  </a:cubicBezTo>
                  <a:cubicBezTo>
                    <a:pt x="306" y="584"/>
                    <a:pt x="364" y="570"/>
                    <a:pt x="408" y="544"/>
                  </a:cubicBezTo>
                  <a:cubicBezTo>
                    <a:pt x="573" y="449"/>
                    <a:pt x="762" y="378"/>
                    <a:pt x="963" y="331"/>
                  </a:cubicBezTo>
                  <a:cubicBezTo>
                    <a:pt x="1168" y="284"/>
                    <a:pt x="1383" y="260"/>
                    <a:pt x="1599" y="260"/>
                  </a:cubicBezTo>
                  <a:cubicBezTo>
                    <a:pt x="1706" y="260"/>
                    <a:pt x="1814" y="266"/>
                    <a:pt x="1920" y="278"/>
                  </a:cubicBezTo>
                  <a:cubicBezTo>
                    <a:pt x="2239" y="313"/>
                    <a:pt x="2546" y="402"/>
                    <a:pt x="2794" y="544"/>
                  </a:cubicBezTo>
                  <a:cubicBezTo>
                    <a:pt x="2836" y="570"/>
                    <a:pt x="2893" y="584"/>
                    <a:pt x="2951" y="584"/>
                  </a:cubicBezTo>
                  <a:cubicBezTo>
                    <a:pt x="3008" y="584"/>
                    <a:pt x="3066" y="570"/>
                    <a:pt x="3107" y="544"/>
                  </a:cubicBezTo>
                  <a:cubicBezTo>
                    <a:pt x="3196" y="496"/>
                    <a:pt x="3196" y="414"/>
                    <a:pt x="3107" y="361"/>
                  </a:cubicBezTo>
                  <a:cubicBezTo>
                    <a:pt x="2901" y="242"/>
                    <a:pt x="2658" y="148"/>
                    <a:pt x="2398" y="89"/>
                  </a:cubicBezTo>
                  <a:cubicBezTo>
                    <a:pt x="2144" y="30"/>
                    <a:pt x="1875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735;p63">
              <a:extLst>
                <a:ext uri="{FF2B5EF4-FFF2-40B4-BE49-F238E27FC236}">
                  <a16:creationId xmlns:a16="http://schemas.microsoft.com/office/drawing/2014/main" id="{22BD1AE2-3BC4-4865-A292-25643C236B17}"/>
                </a:ext>
              </a:extLst>
            </p:cNvPr>
            <p:cNvSpPr/>
            <p:nvPr/>
          </p:nvSpPr>
          <p:spPr>
            <a:xfrm>
              <a:off x="1540350" y="4322025"/>
              <a:ext cx="26900" cy="45625"/>
            </a:xfrm>
            <a:custGeom>
              <a:avLst/>
              <a:gdLst/>
              <a:ahLst/>
              <a:cxnLst/>
              <a:rect l="l" t="t" r="r" b="b"/>
              <a:pathLst>
                <a:path w="1076" h="1825" extrusionOk="0">
                  <a:moveTo>
                    <a:pt x="243" y="1"/>
                  </a:moveTo>
                  <a:cubicBezTo>
                    <a:pt x="187" y="1"/>
                    <a:pt x="130" y="13"/>
                    <a:pt x="89" y="36"/>
                  </a:cubicBezTo>
                  <a:cubicBezTo>
                    <a:pt x="0" y="90"/>
                    <a:pt x="0" y="172"/>
                    <a:pt x="89" y="225"/>
                  </a:cubicBezTo>
                  <a:cubicBezTo>
                    <a:pt x="254" y="320"/>
                    <a:pt x="378" y="426"/>
                    <a:pt x="461" y="544"/>
                  </a:cubicBezTo>
                  <a:cubicBezTo>
                    <a:pt x="585" y="722"/>
                    <a:pt x="615" y="916"/>
                    <a:pt x="556" y="1100"/>
                  </a:cubicBezTo>
                  <a:cubicBezTo>
                    <a:pt x="497" y="1283"/>
                    <a:pt x="343" y="1460"/>
                    <a:pt x="95" y="1602"/>
                  </a:cubicBezTo>
                  <a:cubicBezTo>
                    <a:pt x="6" y="1655"/>
                    <a:pt x="6" y="1737"/>
                    <a:pt x="95" y="1785"/>
                  </a:cubicBezTo>
                  <a:cubicBezTo>
                    <a:pt x="139" y="1811"/>
                    <a:pt x="197" y="1825"/>
                    <a:pt x="254" y="1825"/>
                  </a:cubicBezTo>
                  <a:cubicBezTo>
                    <a:pt x="312" y="1825"/>
                    <a:pt x="370" y="1811"/>
                    <a:pt x="414" y="1785"/>
                  </a:cubicBezTo>
                  <a:cubicBezTo>
                    <a:pt x="621" y="1667"/>
                    <a:pt x="780" y="1525"/>
                    <a:pt x="881" y="1377"/>
                  </a:cubicBezTo>
                  <a:cubicBezTo>
                    <a:pt x="1034" y="1153"/>
                    <a:pt x="1075" y="911"/>
                    <a:pt x="993" y="674"/>
                  </a:cubicBezTo>
                  <a:cubicBezTo>
                    <a:pt x="916" y="444"/>
                    <a:pt x="715" y="220"/>
                    <a:pt x="408" y="36"/>
                  </a:cubicBezTo>
                  <a:lnTo>
                    <a:pt x="402" y="36"/>
                  </a:lnTo>
                  <a:cubicBezTo>
                    <a:pt x="358" y="13"/>
                    <a:pt x="30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736;p63">
              <a:extLst>
                <a:ext uri="{FF2B5EF4-FFF2-40B4-BE49-F238E27FC236}">
                  <a16:creationId xmlns:a16="http://schemas.microsoft.com/office/drawing/2014/main" id="{4064A84D-1E24-451C-B7DC-D2A396B71B44}"/>
                </a:ext>
              </a:extLst>
            </p:cNvPr>
            <p:cNvSpPr/>
            <p:nvPr/>
          </p:nvSpPr>
          <p:spPr>
            <a:xfrm>
              <a:off x="1432400" y="4174275"/>
              <a:ext cx="165550" cy="140700"/>
            </a:xfrm>
            <a:custGeom>
              <a:avLst/>
              <a:gdLst/>
              <a:ahLst/>
              <a:cxnLst/>
              <a:rect l="l" t="t" r="r" b="b"/>
              <a:pathLst>
                <a:path w="6622" h="5628" extrusionOk="0">
                  <a:moveTo>
                    <a:pt x="5589" y="1"/>
                  </a:moveTo>
                  <a:cubicBezTo>
                    <a:pt x="5027" y="1"/>
                    <a:pt x="4415" y="194"/>
                    <a:pt x="3805" y="548"/>
                  </a:cubicBezTo>
                  <a:cubicBezTo>
                    <a:pt x="2736" y="1162"/>
                    <a:pt x="1661" y="2279"/>
                    <a:pt x="887" y="3714"/>
                  </a:cubicBezTo>
                  <a:lnTo>
                    <a:pt x="113" y="5125"/>
                  </a:lnTo>
                  <a:cubicBezTo>
                    <a:pt x="1" y="5332"/>
                    <a:pt x="13" y="5557"/>
                    <a:pt x="137" y="5616"/>
                  </a:cubicBezTo>
                  <a:cubicBezTo>
                    <a:pt x="157" y="5624"/>
                    <a:pt x="179" y="5628"/>
                    <a:pt x="203" y="5628"/>
                  </a:cubicBezTo>
                  <a:cubicBezTo>
                    <a:pt x="248" y="5628"/>
                    <a:pt x="297" y="5613"/>
                    <a:pt x="344" y="5586"/>
                  </a:cubicBezTo>
                  <a:cubicBezTo>
                    <a:pt x="426" y="5539"/>
                    <a:pt x="509" y="5450"/>
                    <a:pt x="574" y="5338"/>
                  </a:cubicBezTo>
                  <a:lnTo>
                    <a:pt x="1342" y="3926"/>
                  </a:lnTo>
                  <a:cubicBezTo>
                    <a:pt x="1997" y="2716"/>
                    <a:pt x="2901" y="1777"/>
                    <a:pt x="3805" y="1251"/>
                  </a:cubicBezTo>
                  <a:cubicBezTo>
                    <a:pt x="4317" y="955"/>
                    <a:pt x="4829" y="795"/>
                    <a:pt x="5301" y="795"/>
                  </a:cubicBezTo>
                  <a:cubicBezTo>
                    <a:pt x="5575" y="795"/>
                    <a:pt x="5834" y="849"/>
                    <a:pt x="6073" y="961"/>
                  </a:cubicBezTo>
                  <a:cubicBezTo>
                    <a:pt x="6093" y="970"/>
                    <a:pt x="6115" y="974"/>
                    <a:pt x="6137" y="974"/>
                  </a:cubicBezTo>
                  <a:cubicBezTo>
                    <a:pt x="6181" y="974"/>
                    <a:pt x="6229" y="959"/>
                    <a:pt x="6279" y="932"/>
                  </a:cubicBezTo>
                  <a:cubicBezTo>
                    <a:pt x="6362" y="885"/>
                    <a:pt x="6445" y="796"/>
                    <a:pt x="6504" y="684"/>
                  </a:cubicBezTo>
                  <a:cubicBezTo>
                    <a:pt x="6622" y="477"/>
                    <a:pt x="6610" y="259"/>
                    <a:pt x="6486" y="194"/>
                  </a:cubicBezTo>
                  <a:cubicBezTo>
                    <a:pt x="6210" y="63"/>
                    <a:pt x="5908" y="1"/>
                    <a:pt x="5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737;p63">
              <a:extLst>
                <a:ext uri="{FF2B5EF4-FFF2-40B4-BE49-F238E27FC236}">
                  <a16:creationId xmlns:a16="http://schemas.microsoft.com/office/drawing/2014/main" id="{96E65D58-90FC-4B13-8227-4BFB3D5BB6FD}"/>
                </a:ext>
              </a:extLst>
            </p:cNvPr>
            <p:cNvSpPr/>
            <p:nvPr/>
          </p:nvSpPr>
          <p:spPr>
            <a:xfrm>
              <a:off x="1520125" y="4245750"/>
              <a:ext cx="164950" cy="139725"/>
            </a:xfrm>
            <a:custGeom>
              <a:avLst/>
              <a:gdLst/>
              <a:ahLst/>
              <a:cxnLst/>
              <a:rect l="l" t="t" r="r" b="b"/>
              <a:pathLst>
                <a:path w="6598" h="5589" extrusionOk="0">
                  <a:moveTo>
                    <a:pt x="5558" y="0"/>
                  </a:moveTo>
                  <a:cubicBezTo>
                    <a:pt x="4995" y="0"/>
                    <a:pt x="4382" y="192"/>
                    <a:pt x="3769" y="542"/>
                  </a:cubicBezTo>
                  <a:cubicBezTo>
                    <a:pt x="2705" y="1156"/>
                    <a:pt x="1648" y="2261"/>
                    <a:pt x="874" y="3678"/>
                  </a:cubicBezTo>
                  <a:lnTo>
                    <a:pt x="113" y="5084"/>
                  </a:lnTo>
                  <a:cubicBezTo>
                    <a:pt x="0" y="5296"/>
                    <a:pt x="6" y="5515"/>
                    <a:pt x="130" y="5574"/>
                  </a:cubicBezTo>
                  <a:cubicBezTo>
                    <a:pt x="150" y="5584"/>
                    <a:pt x="173" y="5589"/>
                    <a:pt x="196" y="5589"/>
                  </a:cubicBezTo>
                  <a:cubicBezTo>
                    <a:pt x="242" y="5589"/>
                    <a:pt x="292" y="5572"/>
                    <a:pt x="343" y="5544"/>
                  </a:cubicBezTo>
                  <a:cubicBezTo>
                    <a:pt x="426" y="5497"/>
                    <a:pt x="508" y="5409"/>
                    <a:pt x="567" y="5296"/>
                  </a:cubicBezTo>
                  <a:lnTo>
                    <a:pt x="1335" y="3897"/>
                  </a:lnTo>
                  <a:cubicBezTo>
                    <a:pt x="1985" y="2698"/>
                    <a:pt x="2871" y="1770"/>
                    <a:pt x="3774" y="1251"/>
                  </a:cubicBezTo>
                  <a:cubicBezTo>
                    <a:pt x="4287" y="955"/>
                    <a:pt x="4802" y="792"/>
                    <a:pt x="5276" y="792"/>
                  </a:cubicBezTo>
                  <a:cubicBezTo>
                    <a:pt x="5550" y="792"/>
                    <a:pt x="5810" y="846"/>
                    <a:pt x="6048" y="961"/>
                  </a:cubicBezTo>
                  <a:cubicBezTo>
                    <a:pt x="6069" y="969"/>
                    <a:pt x="6090" y="973"/>
                    <a:pt x="6113" y="973"/>
                  </a:cubicBezTo>
                  <a:cubicBezTo>
                    <a:pt x="6157" y="973"/>
                    <a:pt x="6205" y="959"/>
                    <a:pt x="6255" y="932"/>
                  </a:cubicBezTo>
                  <a:cubicBezTo>
                    <a:pt x="6338" y="884"/>
                    <a:pt x="6420" y="796"/>
                    <a:pt x="6480" y="684"/>
                  </a:cubicBezTo>
                  <a:cubicBezTo>
                    <a:pt x="6598" y="477"/>
                    <a:pt x="6586" y="258"/>
                    <a:pt x="6462" y="193"/>
                  </a:cubicBezTo>
                  <a:cubicBezTo>
                    <a:pt x="6183" y="63"/>
                    <a:pt x="5879" y="0"/>
                    <a:pt x="5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738;p63">
              <a:extLst>
                <a:ext uri="{FF2B5EF4-FFF2-40B4-BE49-F238E27FC236}">
                  <a16:creationId xmlns:a16="http://schemas.microsoft.com/office/drawing/2014/main" id="{9695A81F-F449-4FBE-BB34-D0569028C98D}"/>
                </a:ext>
              </a:extLst>
            </p:cNvPr>
            <p:cNvSpPr/>
            <p:nvPr/>
          </p:nvSpPr>
          <p:spPr>
            <a:xfrm>
              <a:off x="739150" y="4281800"/>
              <a:ext cx="807875" cy="705375"/>
            </a:xfrm>
            <a:custGeom>
              <a:avLst/>
              <a:gdLst/>
              <a:ahLst/>
              <a:cxnLst/>
              <a:rect l="l" t="t" r="r" b="b"/>
              <a:pathLst>
                <a:path w="32315" h="28215" extrusionOk="0">
                  <a:moveTo>
                    <a:pt x="28266" y="1"/>
                  </a:moveTo>
                  <a:cubicBezTo>
                    <a:pt x="28213" y="1"/>
                    <a:pt x="28156" y="3"/>
                    <a:pt x="28097" y="3"/>
                  </a:cubicBezTo>
                  <a:cubicBezTo>
                    <a:pt x="28079" y="3"/>
                    <a:pt x="28062" y="9"/>
                    <a:pt x="28044" y="9"/>
                  </a:cubicBezTo>
                  <a:cubicBezTo>
                    <a:pt x="27885" y="15"/>
                    <a:pt x="27749" y="33"/>
                    <a:pt x="27648" y="51"/>
                  </a:cubicBezTo>
                  <a:cubicBezTo>
                    <a:pt x="27524" y="68"/>
                    <a:pt x="27388" y="92"/>
                    <a:pt x="27282" y="127"/>
                  </a:cubicBezTo>
                  <a:lnTo>
                    <a:pt x="27264" y="127"/>
                  </a:lnTo>
                  <a:cubicBezTo>
                    <a:pt x="27170" y="151"/>
                    <a:pt x="27069" y="181"/>
                    <a:pt x="26987" y="210"/>
                  </a:cubicBezTo>
                  <a:cubicBezTo>
                    <a:pt x="26957" y="222"/>
                    <a:pt x="26922" y="240"/>
                    <a:pt x="26886" y="252"/>
                  </a:cubicBezTo>
                  <a:cubicBezTo>
                    <a:pt x="26869" y="257"/>
                    <a:pt x="26851" y="263"/>
                    <a:pt x="26839" y="269"/>
                  </a:cubicBezTo>
                  <a:cubicBezTo>
                    <a:pt x="26751" y="299"/>
                    <a:pt x="26638" y="346"/>
                    <a:pt x="26550" y="387"/>
                  </a:cubicBezTo>
                  <a:cubicBezTo>
                    <a:pt x="26491" y="423"/>
                    <a:pt x="26438" y="452"/>
                    <a:pt x="26378" y="476"/>
                  </a:cubicBezTo>
                  <a:cubicBezTo>
                    <a:pt x="26378" y="482"/>
                    <a:pt x="26373" y="482"/>
                    <a:pt x="26367" y="488"/>
                  </a:cubicBezTo>
                  <a:cubicBezTo>
                    <a:pt x="26184" y="588"/>
                    <a:pt x="26048" y="671"/>
                    <a:pt x="25989" y="712"/>
                  </a:cubicBezTo>
                  <a:cubicBezTo>
                    <a:pt x="25965" y="724"/>
                    <a:pt x="25947" y="736"/>
                    <a:pt x="25930" y="754"/>
                  </a:cubicBezTo>
                  <a:cubicBezTo>
                    <a:pt x="25882" y="783"/>
                    <a:pt x="25835" y="813"/>
                    <a:pt x="25788" y="842"/>
                  </a:cubicBezTo>
                  <a:cubicBezTo>
                    <a:pt x="25764" y="860"/>
                    <a:pt x="25735" y="878"/>
                    <a:pt x="25705" y="895"/>
                  </a:cubicBezTo>
                  <a:cubicBezTo>
                    <a:pt x="25693" y="907"/>
                    <a:pt x="25682" y="913"/>
                    <a:pt x="25670" y="925"/>
                  </a:cubicBezTo>
                  <a:cubicBezTo>
                    <a:pt x="25599" y="972"/>
                    <a:pt x="25534" y="1019"/>
                    <a:pt x="25475" y="1067"/>
                  </a:cubicBezTo>
                  <a:lnTo>
                    <a:pt x="25469" y="1067"/>
                  </a:lnTo>
                  <a:cubicBezTo>
                    <a:pt x="25404" y="1114"/>
                    <a:pt x="25327" y="1179"/>
                    <a:pt x="25256" y="1232"/>
                  </a:cubicBezTo>
                  <a:cubicBezTo>
                    <a:pt x="25162" y="1309"/>
                    <a:pt x="25085" y="1380"/>
                    <a:pt x="25032" y="1427"/>
                  </a:cubicBezTo>
                  <a:cubicBezTo>
                    <a:pt x="24961" y="1492"/>
                    <a:pt x="24872" y="1575"/>
                    <a:pt x="24807" y="1640"/>
                  </a:cubicBezTo>
                  <a:cubicBezTo>
                    <a:pt x="24736" y="1704"/>
                    <a:pt x="24654" y="1799"/>
                    <a:pt x="24589" y="1870"/>
                  </a:cubicBezTo>
                  <a:cubicBezTo>
                    <a:pt x="24553" y="1905"/>
                    <a:pt x="24506" y="1964"/>
                    <a:pt x="24453" y="2023"/>
                  </a:cubicBezTo>
                  <a:cubicBezTo>
                    <a:pt x="24453" y="2029"/>
                    <a:pt x="24453" y="2029"/>
                    <a:pt x="24447" y="2035"/>
                  </a:cubicBezTo>
                  <a:cubicBezTo>
                    <a:pt x="24447" y="2035"/>
                    <a:pt x="24394" y="2100"/>
                    <a:pt x="24311" y="2201"/>
                  </a:cubicBezTo>
                  <a:cubicBezTo>
                    <a:pt x="24282" y="2248"/>
                    <a:pt x="24252" y="2289"/>
                    <a:pt x="24229" y="2313"/>
                  </a:cubicBezTo>
                  <a:cubicBezTo>
                    <a:pt x="24229" y="2319"/>
                    <a:pt x="24229" y="2319"/>
                    <a:pt x="24229" y="2319"/>
                  </a:cubicBezTo>
                  <a:cubicBezTo>
                    <a:pt x="24181" y="2378"/>
                    <a:pt x="24140" y="2449"/>
                    <a:pt x="24093" y="2525"/>
                  </a:cubicBezTo>
                  <a:cubicBezTo>
                    <a:pt x="24081" y="2531"/>
                    <a:pt x="24081" y="2543"/>
                    <a:pt x="24075" y="2555"/>
                  </a:cubicBezTo>
                  <a:cubicBezTo>
                    <a:pt x="24040" y="2608"/>
                    <a:pt x="24004" y="2661"/>
                    <a:pt x="23975" y="2720"/>
                  </a:cubicBezTo>
                  <a:cubicBezTo>
                    <a:pt x="23963" y="2738"/>
                    <a:pt x="23951" y="2756"/>
                    <a:pt x="23939" y="2779"/>
                  </a:cubicBezTo>
                  <a:cubicBezTo>
                    <a:pt x="23927" y="2803"/>
                    <a:pt x="23910" y="2833"/>
                    <a:pt x="23892" y="2862"/>
                  </a:cubicBezTo>
                  <a:cubicBezTo>
                    <a:pt x="23874" y="2903"/>
                    <a:pt x="23851" y="2945"/>
                    <a:pt x="23833" y="2980"/>
                  </a:cubicBezTo>
                  <a:cubicBezTo>
                    <a:pt x="23827" y="2992"/>
                    <a:pt x="23821" y="2998"/>
                    <a:pt x="23821" y="3010"/>
                  </a:cubicBezTo>
                  <a:cubicBezTo>
                    <a:pt x="23803" y="3033"/>
                    <a:pt x="23786" y="3075"/>
                    <a:pt x="23762" y="3128"/>
                  </a:cubicBezTo>
                  <a:cubicBezTo>
                    <a:pt x="23744" y="3163"/>
                    <a:pt x="23732" y="3205"/>
                    <a:pt x="23715" y="3240"/>
                  </a:cubicBezTo>
                  <a:cubicBezTo>
                    <a:pt x="23709" y="3246"/>
                    <a:pt x="23709" y="3258"/>
                    <a:pt x="23703" y="3270"/>
                  </a:cubicBezTo>
                  <a:cubicBezTo>
                    <a:pt x="23685" y="3317"/>
                    <a:pt x="23662" y="3364"/>
                    <a:pt x="23644" y="3411"/>
                  </a:cubicBezTo>
                  <a:cubicBezTo>
                    <a:pt x="23632" y="3453"/>
                    <a:pt x="23614" y="3494"/>
                    <a:pt x="23602" y="3530"/>
                  </a:cubicBezTo>
                  <a:cubicBezTo>
                    <a:pt x="23597" y="3547"/>
                    <a:pt x="23591" y="3571"/>
                    <a:pt x="23585" y="3589"/>
                  </a:cubicBezTo>
                  <a:cubicBezTo>
                    <a:pt x="23585" y="3589"/>
                    <a:pt x="23585" y="3594"/>
                    <a:pt x="23579" y="3600"/>
                  </a:cubicBezTo>
                  <a:cubicBezTo>
                    <a:pt x="23579" y="3606"/>
                    <a:pt x="23579" y="3612"/>
                    <a:pt x="23573" y="3624"/>
                  </a:cubicBezTo>
                  <a:cubicBezTo>
                    <a:pt x="23561" y="3659"/>
                    <a:pt x="23549" y="3695"/>
                    <a:pt x="23538" y="3730"/>
                  </a:cubicBezTo>
                  <a:cubicBezTo>
                    <a:pt x="23520" y="3724"/>
                    <a:pt x="23496" y="3724"/>
                    <a:pt x="23478" y="3719"/>
                  </a:cubicBezTo>
                  <a:cubicBezTo>
                    <a:pt x="23455" y="3713"/>
                    <a:pt x="23431" y="3707"/>
                    <a:pt x="23408" y="3701"/>
                  </a:cubicBezTo>
                  <a:cubicBezTo>
                    <a:pt x="23384" y="3695"/>
                    <a:pt x="23366" y="3689"/>
                    <a:pt x="23343" y="3683"/>
                  </a:cubicBezTo>
                  <a:cubicBezTo>
                    <a:pt x="23307" y="3677"/>
                    <a:pt x="23272" y="3671"/>
                    <a:pt x="23236" y="3659"/>
                  </a:cubicBezTo>
                  <a:cubicBezTo>
                    <a:pt x="23219" y="3659"/>
                    <a:pt x="23207" y="3654"/>
                    <a:pt x="23195" y="3654"/>
                  </a:cubicBezTo>
                  <a:cubicBezTo>
                    <a:pt x="23154" y="3642"/>
                    <a:pt x="23112" y="3636"/>
                    <a:pt x="23071" y="3630"/>
                  </a:cubicBezTo>
                  <a:cubicBezTo>
                    <a:pt x="23053" y="3624"/>
                    <a:pt x="23041" y="3624"/>
                    <a:pt x="23024" y="3618"/>
                  </a:cubicBezTo>
                  <a:cubicBezTo>
                    <a:pt x="22988" y="3612"/>
                    <a:pt x="22953" y="3606"/>
                    <a:pt x="22917" y="3600"/>
                  </a:cubicBezTo>
                  <a:cubicBezTo>
                    <a:pt x="22888" y="3594"/>
                    <a:pt x="22858" y="3589"/>
                    <a:pt x="22829" y="3583"/>
                  </a:cubicBezTo>
                  <a:cubicBezTo>
                    <a:pt x="22805" y="3583"/>
                    <a:pt x="22782" y="3577"/>
                    <a:pt x="22758" y="3571"/>
                  </a:cubicBezTo>
                  <a:cubicBezTo>
                    <a:pt x="22728" y="3571"/>
                    <a:pt x="22699" y="3565"/>
                    <a:pt x="22669" y="3559"/>
                  </a:cubicBezTo>
                  <a:cubicBezTo>
                    <a:pt x="22640" y="3553"/>
                    <a:pt x="22593" y="3547"/>
                    <a:pt x="22533" y="3541"/>
                  </a:cubicBezTo>
                  <a:cubicBezTo>
                    <a:pt x="22244" y="3506"/>
                    <a:pt x="21990" y="3500"/>
                    <a:pt x="21961" y="3494"/>
                  </a:cubicBezTo>
                  <a:lnTo>
                    <a:pt x="21553" y="3494"/>
                  </a:lnTo>
                  <a:cubicBezTo>
                    <a:pt x="21541" y="3494"/>
                    <a:pt x="21529" y="3500"/>
                    <a:pt x="21523" y="3500"/>
                  </a:cubicBezTo>
                  <a:lnTo>
                    <a:pt x="21482" y="3500"/>
                  </a:lnTo>
                  <a:cubicBezTo>
                    <a:pt x="21423" y="3500"/>
                    <a:pt x="21370" y="3506"/>
                    <a:pt x="21317" y="3506"/>
                  </a:cubicBezTo>
                  <a:cubicBezTo>
                    <a:pt x="21293" y="3512"/>
                    <a:pt x="21275" y="3512"/>
                    <a:pt x="21252" y="3512"/>
                  </a:cubicBezTo>
                  <a:cubicBezTo>
                    <a:pt x="21246" y="3512"/>
                    <a:pt x="21240" y="3512"/>
                    <a:pt x="21228" y="3518"/>
                  </a:cubicBezTo>
                  <a:lnTo>
                    <a:pt x="21210" y="3518"/>
                  </a:lnTo>
                  <a:cubicBezTo>
                    <a:pt x="21169" y="3518"/>
                    <a:pt x="21122" y="3524"/>
                    <a:pt x="21069" y="3530"/>
                  </a:cubicBezTo>
                  <a:cubicBezTo>
                    <a:pt x="21057" y="3530"/>
                    <a:pt x="21039" y="3535"/>
                    <a:pt x="21027" y="3535"/>
                  </a:cubicBezTo>
                  <a:cubicBezTo>
                    <a:pt x="20921" y="3547"/>
                    <a:pt x="20791" y="3565"/>
                    <a:pt x="20649" y="3589"/>
                  </a:cubicBezTo>
                  <a:cubicBezTo>
                    <a:pt x="20643" y="3594"/>
                    <a:pt x="20638" y="3594"/>
                    <a:pt x="20632" y="3594"/>
                  </a:cubicBezTo>
                  <a:cubicBezTo>
                    <a:pt x="20602" y="3600"/>
                    <a:pt x="20573" y="3606"/>
                    <a:pt x="20543" y="3612"/>
                  </a:cubicBezTo>
                  <a:cubicBezTo>
                    <a:pt x="20531" y="3612"/>
                    <a:pt x="20513" y="3618"/>
                    <a:pt x="20496" y="3618"/>
                  </a:cubicBezTo>
                  <a:cubicBezTo>
                    <a:pt x="20484" y="3624"/>
                    <a:pt x="20466" y="3624"/>
                    <a:pt x="20454" y="3630"/>
                  </a:cubicBezTo>
                  <a:cubicBezTo>
                    <a:pt x="20389" y="3642"/>
                    <a:pt x="20307" y="3659"/>
                    <a:pt x="20230" y="3683"/>
                  </a:cubicBezTo>
                  <a:cubicBezTo>
                    <a:pt x="20183" y="3695"/>
                    <a:pt x="20135" y="3707"/>
                    <a:pt x="20100" y="3719"/>
                  </a:cubicBezTo>
                  <a:cubicBezTo>
                    <a:pt x="20076" y="3724"/>
                    <a:pt x="20053" y="3730"/>
                    <a:pt x="20023" y="3736"/>
                  </a:cubicBezTo>
                  <a:cubicBezTo>
                    <a:pt x="20023" y="3736"/>
                    <a:pt x="20017" y="3736"/>
                    <a:pt x="20011" y="3742"/>
                  </a:cubicBezTo>
                  <a:cubicBezTo>
                    <a:pt x="19964" y="3754"/>
                    <a:pt x="19905" y="3772"/>
                    <a:pt x="19852" y="3789"/>
                  </a:cubicBezTo>
                  <a:cubicBezTo>
                    <a:pt x="19811" y="3801"/>
                    <a:pt x="19769" y="3813"/>
                    <a:pt x="19734" y="3825"/>
                  </a:cubicBezTo>
                  <a:cubicBezTo>
                    <a:pt x="19586" y="3872"/>
                    <a:pt x="19486" y="3908"/>
                    <a:pt x="19338" y="3973"/>
                  </a:cubicBezTo>
                  <a:cubicBezTo>
                    <a:pt x="19226" y="4020"/>
                    <a:pt x="19096" y="4079"/>
                    <a:pt x="18954" y="4144"/>
                  </a:cubicBezTo>
                  <a:cubicBezTo>
                    <a:pt x="18942" y="4150"/>
                    <a:pt x="18925" y="4162"/>
                    <a:pt x="18907" y="4167"/>
                  </a:cubicBezTo>
                  <a:cubicBezTo>
                    <a:pt x="18765" y="4232"/>
                    <a:pt x="18582" y="4333"/>
                    <a:pt x="18446" y="4415"/>
                  </a:cubicBezTo>
                  <a:cubicBezTo>
                    <a:pt x="18381" y="4451"/>
                    <a:pt x="18310" y="4498"/>
                    <a:pt x="18240" y="4540"/>
                  </a:cubicBezTo>
                  <a:cubicBezTo>
                    <a:pt x="18175" y="4581"/>
                    <a:pt x="18116" y="4622"/>
                    <a:pt x="18051" y="4664"/>
                  </a:cubicBezTo>
                  <a:cubicBezTo>
                    <a:pt x="18039" y="4675"/>
                    <a:pt x="18027" y="4681"/>
                    <a:pt x="18015" y="4693"/>
                  </a:cubicBezTo>
                  <a:cubicBezTo>
                    <a:pt x="17968" y="4723"/>
                    <a:pt x="17921" y="4758"/>
                    <a:pt x="17873" y="4788"/>
                  </a:cubicBezTo>
                  <a:cubicBezTo>
                    <a:pt x="17850" y="4805"/>
                    <a:pt x="17826" y="4823"/>
                    <a:pt x="17808" y="4835"/>
                  </a:cubicBezTo>
                  <a:cubicBezTo>
                    <a:pt x="17773" y="4864"/>
                    <a:pt x="17738" y="4888"/>
                    <a:pt x="17702" y="4918"/>
                  </a:cubicBezTo>
                  <a:cubicBezTo>
                    <a:pt x="17673" y="4935"/>
                    <a:pt x="17643" y="4959"/>
                    <a:pt x="17619" y="4982"/>
                  </a:cubicBezTo>
                  <a:cubicBezTo>
                    <a:pt x="17590" y="5000"/>
                    <a:pt x="17560" y="5024"/>
                    <a:pt x="17531" y="5047"/>
                  </a:cubicBezTo>
                  <a:cubicBezTo>
                    <a:pt x="17501" y="5071"/>
                    <a:pt x="17472" y="5095"/>
                    <a:pt x="17442" y="5118"/>
                  </a:cubicBezTo>
                  <a:cubicBezTo>
                    <a:pt x="17413" y="5142"/>
                    <a:pt x="17383" y="5166"/>
                    <a:pt x="17360" y="5189"/>
                  </a:cubicBezTo>
                  <a:cubicBezTo>
                    <a:pt x="17330" y="5213"/>
                    <a:pt x="17300" y="5236"/>
                    <a:pt x="17271" y="5260"/>
                  </a:cubicBezTo>
                  <a:cubicBezTo>
                    <a:pt x="17247" y="5284"/>
                    <a:pt x="17218" y="5301"/>
                    <a:pt x="17194" y="5325"/>
                  </a:cubicBezTo>
                  <a:cubicBezTo>
                    <a:pt x="17147" y="5366"/>
                    <a:pt x="17100" y="5408"/>
                    <a:pt x="17052" y="5449"/>
                  </a:cubicBezTo>
                  <a:cubicBezTo>
                    <a:pt x="17052" y="5449"/>
                    <a:pt x="17052" y="5455"/>
                    <a:pt x="17046" y="5455"/>
                  </a:cubicBezTo>
                  <a:cubicBezTo>
                    <a:pt x="17046" y="5455"/>
                    <a:pt x="17041" y="5455"/>
                    <a:pt x="17041" y="5461"/>
                  </a:cubicBezTo>
                  <a:cubicBezTo>
                    <a:pt x="17029" y="5473"/>
                    <a:pt x="17011" y="5485"/>
                    <a:pt x="16999" y="5502"/>
                  </a:cubicBezTo>
                  <a:cubicBezTo>
                    <a:pt x="16438" y="6004"/>
                    <a:pt x="16054" y="6471"/>
                    <a:pt x="15907" y="6654"/>
                  </a:cubicBezTo>
                  <a:cubicBezTo>
                    <a:pt x="15865" y="6707"/>
                    <a:pt x="15830" y="6754"/>
                    <a:pt x="15812" y="6784"/>
                  </a:cubicBezTo>
                  <a:cubicBezTo>
                    <a:pt x="15765" y="6837"/>
                    <a:pt x="15718" y="6908"/>
                    <a:pt x="15664" y="6979"/>
                  </a:cubicBezTo>
                  <a:cubicBezTo>
                    <a:pt x="15558" y="7121"/>
                    <a:pt x="15487" y="7227"/>
                    <a:pt x="15387" y="7380"/>
                  </a:cubicBezTo>
                  <a:cubicBezTo>
                    <a:pt x="15381" y="7392"/>
                    <a:pt x="15375" y="7404"/>
                    <a:pt x="15363" y="7416"/>
                  </a:cubicBezTo>
                  <a:cubicBezTo>
                    <a:pt x="15357" y="7428"/>
                    <a:pt x="15351" y="7440"/>
                    <a:pt x="15340" y="7457"/>
                  </a:cubicBezTo>
                  <a:cubicBezTo>
                    <a:pt x="15328" y="7475"/>
                    <a:pt x="15316" y="7493"/>
                    <a:pt x="15304" y="7510"/>
                  </a:cubicBezTo>
                  <a:cubicBezTo>
                    <a:pt x="15298" y="7528"/>
                    <a:pt x="15286" y="7546"/>
                    <a:pt x="15275" y="7564"/>
                  </a:cubicBezTo>
                  <a:cubicBezTo>
                    <a:pt x="15269" y="7575"/>
                    <a:pt x="15263" y="7587"/>
                    <a:pt x="15257" y="7599"/>
                  </a:cubicBezTo>
                  <a:cubicBezTo>
                    <a:pt x="15092" y="7871"/>
                    <a:pt x="15009" y="8048"/>
                    <a:pt x="14985" y="8089"/>
                  </a:cubicBezTo>
                  <a:cubicBezTo>
                    <a:pt x="14979" y="8101"/>
                    <a:pt x="14979" y="8107"/>
                    <a:pt x="14973" y="8119"/>
                  </a:cubicBezTo>
                  <a:cubicBezTo>
                    <a:pt x="14967" y="8119"/>
                    <a:pt x="14962" y="8119"/>
                    <a:pt x="14962" y="8113"/>
                  </a:cubicBezTo>
                  <a:cubicBezTo>
                    <a:pt x="14867" y="8077"/>
                    <a:pt x="14773" y="8036"/>
                    <a:pt x="14684" y="8007"/>
                  </a:cubicBezTo>
                  <a:cubicBezTo>
                    <a:pt x="14572" y="7959"/>
                    <a:pt x="14436" y="7918"/>
                    <a:pt x="14306" y="7882"/>
                  </a:cubicBezTo>
                  <a:cubicBezTo>
                    <a:pt x="14282" y="7871"/>
                    <a:pt x="14253" y="7865"/>
                    <a:pt x="14229" y="7859"/>
                  </a:cubicBezTo>
                  <a:cubicBezTo>
                    <a:pt x="14223" y="7859"/>
                    <a:pt x="14223" y="7859"/>
                    <a:pt x="14217" y="7853"/>
                  </a:cubicBezTo>
                  <a:cubicBezTo>
                    <a:pt x="14206" y="7853"/>
                    <a:pt x="14188" y="7847"/>
                    <a:pt x="14176" y="7841"/>
                  </a:cubicBezTo>
                  <a:cubicBezTo>
                    <a:pt x="14164" y="7841"/>
                    <a:pt x="14147" y="7835"/>
                    <a:pt x="14135" y="7829"/>
                  </a:cubicBezTo>
                  <a:cubicBezTo>
                    <a:pt x="14111" y="7829"/>
                    <a:pt x="14087" y="7818"/>
                    <a:pt x="14070" y="7818"/>
                  </a:cubicBezTo>
                  <a:cubicBezTo>
                    <a:pt x="14017" y="7800"/>
                    <a:pt x="13963" y="7788"/>
                    <a:pt x="13910" y="7776"/>
                  </a:cubicBezTo>
                  <a:cubicBezTo>
                    <a:pt x="13774" y="7747"/>
                    <a:pt x="13633" y="7717"/>
                    <a:pt x="13515" y="7699"/>
                  </a:cubicBezTo>
                  <a:cubicBezTo>
                    <a:pt x="13190" y="7634"/>
                    <a:pt x="12753" y="7593"/>
                    <a:pt x="12422" y="7587"/>
                  </a:cubicBezTo>
                  <a:cubicBezTo>
                    <a:pt x="12357" y="7587"/>
                    <a:pt x="12286" y="7581"/>
                    <a:pt x="12209" y="7581"/>
                  </a:cubicBezTo>
                  <a:lnTo>
                    <a:pt x="12044" y="7581"/>
                  </a:lnTo>
                  <a:cubicBezTo>
                    <a:pt x="11938" y="7581"/>
                    <a:pt x="11825" y="7581"/>
                    <a:pt x="11707" y="7587"/>
                  </a:cubicBezTo>
                  <a:cubicBezTo>
                    <a:pt x="11654" y="7587"/>
                    <a:pt x="11607" y="7593"/>
                    <a:pt x="11560" y="7593"/>
                  </a:cubicBezTo>
                  <a:cubicBezTo>
                    <a:pt x="11430" y="7599"/>
                    <a:pt x="11282" y="7611"/>
                    <a:pt x="11134" y="7629"/>
                  </a:cubicBezTo>
                  <a:cubicBezTo>
                    <a:pt x="10987" y="7640"/>
                    <a:pt x="10839" y="7658"/>
                    <a:pt x="10709" y="7670"/>
                  </a:cubicBezTo>
                  <a:cubicBezTo>
                    <a:pt x="10674" y="7676"/>
                    <a:pt x="10632" y="7682"/>
                    <a:pt x="10597" y="7688"/>
                  </a:cubicBezTo>
                  <a:cubicBezTo>
                    <a:pt x="10307" y="7717"/>
                    <a:pt x="9935" y="7782"/>
                    <a:pt x="9658" y="7853"/>
                  </a:cubicBezTo>
                  <a:cubicBezTo>
                    <a:pt x="9410" y="7912"/>
                    <a:pt x="9126" y="7983"/>
                    <a:pt x="8843" y="8060"/>
                  </a:cubicBezTo>
                  <a:cubicBezTo>
                    <a:pt x="8813" y="8066"/>
                    <a:pt x="8784" y="8071"/>
                    <a:pt x="8754" y="8077"/>
                  </a:cubicBezTo>
                  <a:cubicBezTo>
                    <a:pt x="8654" y="8107"/>
                    <a:pt x="8536" y="8142"/>
                    <a:pt x="8423" y="8178"/>
                  </a:cubicBezTo>
                  <a:cubicBezTo>
                    <a:pt x="8329" y="8207"/>
                    <a:pt x="8246" y="8237"/>
                    <a:pt x="8163" y="8266"/>
                  </a:cubicBezTo>
                  <a:cubicBezTo>
                    <a:pt x="8116" y="8284"/>
                    <a:pt x="8063" y="8302"/>
                    <a:pt x="8016" y="8320"/>
                  </a:cubicBezTo>
                  <a:cubicBezTo>
                    <a:pt x="7880" y="8367"/>
                    <a:pt x="7750" y="8414"/>
                    <a:pt x="7632" y="8455"/>
                  </a:cubicBezTo>
                  <a:cubicBezTo>
                    <a:pt x="7100" y="8633"/>
                    <a:pt x="6439" y="8940"/>
                    <a:pt x="5901" y="9235"/>
                  </a:cubicBezTo>
                  <a:cubicBezTo>
                    <a:pt x="5594" y="9394"/>
                    <a:pt x="5252" y="9589"/>
                    <a:pt x="4992" y="9767"/>
                  </a:cubicBezTo>
                  <a:cubicBezTo>
                    <a:pt x="4915" y="9814"/>
                    <a:pt x="4832" y="9873"/>
                    <a:pt x="4750" y="9926"/>
                  </a:cubicBezTo>
                  <a:cubicBezTo>
                    <a:pt x="4567" y="10050"/>
                    <a:pt x="4383" y="10168"/>
                    <a:pt x="4224" y="10280"/>
                  </a:cubicBezTo>
                  <a:cubicBezTo>
                    <a:pt x="3958" y="10464"/>
                    <a:pt x="3616" y="10729"/>
                    <a:pt x="3373" y="10948"/>
                  </a:cubicBezTo>
                  <a:cubicBezTo>
                    <a:pt x="3350" y="10971"/>
                    <a:pt x="3320" y="10995"/>
                    <a:pt x="3291" y="11019"/>
                  </a:cubicBezTo>
                  <a:cubicBezTo>
                    <a:pt x="3279" y="11031"/>
                    <a:pt x="3267" y="11042"/>
                    <a:pt x="3249" y="11054"/>
                  </a:cubicBezTo>
                  <a:cubicBezTo>
                    <a:pt x="3049" y="11220"/>
                    <a:pt x="2806" y="11450"/>
                    <a:pt x="2606" y="11657"/>
                  </a:cubicBezTo>
                  <a:cubicBezTo>
                    <a:pt x="2564" y="11698"/>
                    <a:pt x="2523" y="11739"/>
                    <a:pt x="2487" y="11781"/>
                  </a:cubicBezTo>
                  <a:cubicBezTo>
                    <a:pt x="2180" y="12117"/>
                    <a:pt x="1791" y="12584"/>
                    <a:pt x="1519" y="12944"/>
                  </a:cubicBezTo>
                  <a:cubicBezTo>
                    <a:pt x="1318" y="13216"/>
                    <a:pt x="1070" y="13600"/>
                    <a:pt x="916" y="13901"/>
                  </a:cubicBezTo>
                  <a:cubicBezTo>
                    <a:pt x="916" y="13907"/>
                    <a:pt x="911" y="13913"/>
                    <a:pt x="911" y="13919"/>
                  </a:cubicBezTo>
                  <a:cubicBezTo>
                    <a:pt x="722" y="14273"/>
                    <a:pt x="503" y="14728"/>
                    <a:pt x="344" y="15230"/>
                  </a:cubicBezTo>
                  <a:cubicBezTo>
                    <a:pt x="279" y="15413"/>
                    <a:pt x="225" y="15602"/>
                    <a:pt x="184" y="15773"/>
                  </a:cubicBezTo>
                  <a:cubicBezTo>
                    <a:pt x="143" y="15945"/>
                    <a:pt x="101" y="16145"/>
                    <a:pt x="72" y="16370"/>
                  </a:cubicBezTo>
                  <a:cubicBezTo>
                    <a:pt x="66" y="16388"/>
                    <a:pt x="66" y="16411"/>
                    <a:pt x="60" y="16429"/>
                  </a:cubicBezTo>
                  <a:cubicBezTo>
                    <a:pt x="36" y="16577"/>
                    <a:pt x="19" y="16777"/>
                    <a:pt x="13" y="16931"/>
                  </a:cubicBezTo>
                  <a:cubicBezTo>
                    <a:pt x="13" y="16949"/>
                    <a:pt x="7" y="16972"/>
                    <a:pt x="7" y="16996"/>
                  </a:cubicBezTo>
                  <a:cubicBezTo>
                    <a:pt x="7" y="16996"/>
                    <a:pt x="7" y="17002"/>
                    <a:pt x="7" y="17002"/>
                  </a:cubicBezTo>
                  <a:cubicBezTo>
                    <a:pt x="7" y="17020"/>
                    <a:pt x="7" y="17043"/>
                    <a:pt x="7" y="17061"/>
                  </a:cubicBezTo>
                  <a:cubicBezTo>
                    <a:pt x="1" y="17167"/>
                    <a:pt x="1" y="17274"/>
                    <a:pt x="1" y="17380"/>
                  </a:cubicBezTo>
                  <a:cubicBezTo>
                    <a:pt x="1" y="17498"/>
                    <a:pt x="7" y="17657"/>
                    <a:pt x="19" y="17776"/>
                  </a:cubicBezTo>
                  <a:cubicBezTo>
                    <a:pt x="30" y="17870"/>
                    <a:pt x="36" y="17947"/>
                    <a:pt x="42" y="18012"/>
                  </a:cubicBezTo>
                  <a:cubicBezTo>
                    <a:pt x="48" y="18047"/>
                    <a:pt x="54" y="18089"/>
                    <a:pt x="54" y="18124"/>
                  </a:cubicBezTo>
                  <a:cubicBezTo>
                    <a:pt x="54" y="18124"/>
                    <a:pt x="54" y="18130"/>
                    <a:pt x="60" y="18136"/>
                  </a:cubicBezTo>
                  <a:cubicBezTo>
                    <a:pt x="72" y="18254"/>
                    <a:pt x="90" y="18343"/>
                    <a:pt x="113" y="18449"/>
                  </a:cubicBezTo>
                  <a:cubicBezTo>
                    <a:pt x="113" y="18455"/>
                    <a:pt x="113" y="18455"/>
                    <a:pt x="113" y="18455"/>
                  </a:cubicBezTo>
                  <a:cubicBezTo>
                    <a:pt x="131" y="18555"/>
                    <a:pt x="155" y="18656"/>
                    <a:pt x="178" y="18744"/>
                  </a:cubicBezTo>
                  <a:cubicBezTo>
                    <a:pt x="202" y="18851"/>
                    <a:pt x="219" y="18910"/>
                    <a:pt x="255" y="18998"/>
                  </a:cubicBezTo>
                  <a:cubicBezTo>
                    <a:pt x="279" y="19075"/>
                    <a:pt x="308" y="19175"/>
                    <a:pt x="338" y="19246"/>
                  </a:cubicBezTo>
                  <a:cubicBezTo>
                    <a:pt x="338" y="19252"/>
                    <a:pt x="338" y="19252"/>
                    <a:pt x="338" y="19258"/>
                  </a:cubicBezTo>
                  <a:cubicBezTo>
                    <a:pt x="391" y="19394"/>
                    <a:pt x="456" y="19547"/>
                    <a:pt x="533" y="19713"/>
                  </a:cubicBezTo>
                  <a:cubicBezTo>
                    <a:pt x="538" y="19731"/>
                    <a:pt x="550" y="19742"/>
                    <a:pt x="556" y="19760"/>
                  </a:cubicBezTo>
                  <a:cubicBezTo>
                    <a:pt x="556" y="19766"/>
                    <a:pt x="556" y="19766"/>
                    <a:pt x="562" y="19766"/>
                  </a:cubicBezTo>
                  <a:cubicBezTo>
                    <a:pt x="574" y="19790"/>
                    <a:pt x="586" y="19813"/>
                    <a:pt x="597" y="19843"/>
                  </a:cubicBezTo>
                  <a:cubicBezTo>
                    <a:pt x="609" y="19860"/>
                    <a:pt x="615" y="19872"/>
                    <a:pt x="621" y="19890"/>
                  </a:cubicBezTo>
                  <a:cubicBezTo>
                    <a:pt x="627" y="19896"/>
                    <a:pt x="627" y="19896"/>
                    <a:pt x="633" y="19902"/>
                  </a:cubicBezTo>
                  <a:cubicBezTo>
                    <a:pt x="662" y="19961"/>
                    <a:pt x="698" y="20026"/>
                    <a:pt x="733" y="20085"/>
                  </a:cubicBezTo>
                  <a:cubicBezTo>
                    <a:pt x="733" y="20091"/>
                    <a:pt x="733" y="20091"/>
                    <a:pt x="739" y="20091"/>
                  </a:cubicBezTo>
                  <a:cubicBezTo>
                    <a:pt x="804" y="20209"/>
                    <a:pt x="887" y="20333"/>
                    <a:pt x="970" y="20451"/>
                  </a:cubicBezTo>
                  <a:cubicBezTo>
                    <a:pt x="970" y="20451"/>
                    <a:pt x="975" y="20457"/>
                    <a:pt x="981" y="20463"/>
                  </a:cubicBezTo>
                  <a:cubicBezTo>
                    <a:pt x="981" y="20463"/>
                    <a:pt x="981" y="20469"/>
                    <a:pt x="981" y="20469"/>
                  </a:cubicBezTo>
                  <a:cubicBezTo>
                    <a:pt x="999" y="20492"/>
                    <a:pt x="1023" y="20522"/>
                    <a:pt x="1046" y="20557"/>
                  </a:cubicBezTo>
                  <a:cubicBezTo>
                    <a:pt x="1082" y="20599"/>
                    <a:pt x="1111" y="20640"/>
                    <a:pt x="1147" y="20681"/>
                  </a:cubicBezTo>
                  <a:cubicBezTo>
                    <a:pt x="1153" y="20687"/>
                    <a:pt x="1153" y="20693"/>
                    <a:pt x="1159" y="20699"/>
                  </a:cubicBezTo>
                  <a:cubicBezTo>
                    <a:pt x="1182" y="20729"/>
                    <a:pt x="1206" y="20758"/>
                    <a:pt x="1229" y="20788"/>
                  </a:cubicBezTo>
                  <a:cubicBezTo>
                    <a:pt x="1336" y="20912"/>
                    <a:pt x="1478" y="21065"/>
                    <a:pt x="1643" y="21225"/>
                  </a:cubicBezTo>
                  <a:cubicBezTo>
                    <a:pt x="1649" y="21225"/>
                    <a:pt x="1655" y="21231"/>
                    <a:pt x="1655" y="21237"/>
                  </a:cubicBezTo>
                  <a:lnTo>
                    <a:pt x="1661" y="21237"/>
                  </a:lnTo>
                  <a:lnTo>
                    <a:pt x="1661" y="21243"/>
                  </a:lnTo>
                  <a:cubicBezTo>
                    <a:pt x="1743" y="21319"/>
                    <a:pt x="1897" y="21455"/>
                    <a:pt x="2109" y="21615"/>
                  </a:cubicBezTo>
                  <a:cubicBezTo>
                    <a:pt x="2145" y="21644"/>
                    <a:pt x="2180" y="21668"/>
                    <a:pt x="2210" y="21691"/>
                  </a:cubicBezTo>
                  <a:cubicBezTo>
                    <a:pt x="2216" y="21697"/>
                    <a:pt x="2216" y="21697"/>
                    <a:pt x="2222" y="21703"/>
                  </a:cubicBezTo>
                  <a:cubicBezTo>
                    <a:pt x="2369" y="21804"/>
                    <a:pt x="2464" y="21863"/>
                    <a:pt x="2464" y="21863"/>
                  </a:cubicBezTo>
                  <a:cubicBezTo>
                    <a:pt x="2470" y="21869"/>
                    <a:pt x="2476" y="21875"/>
                    <a:pt x="2487" y="21880"/>
                  </a:cubicBezTo>
                  <a:cubicBezTo>
                    <a:pt x="2558" y="21928"/>
                    <a:pt x="2641" y="21975"/>
                    <a:pt x="2724" y="22022"/>
                  </a:cubicBezTo>
                  <a:cubicBezTo>
                    <a:pt x="2741" y="22034"/>
                    <a:pt x="2753" y="22040"/>
                    <a:pt x="2765" y="22046"/>
                  </a:cubicBezTo>
                  <a:cubicBezTo>
                    <a:pt x="2777" y="22052"/>
                    <a:pt x="2789" y="22058"/>
                    <a:pt x="2801" y="22069"/>
                  </a:cubicBezTo>
                  <a:cubicBezTo>
                    <a:pt x="2806" y="22069"/>
                    <a:pt x="2806" y="22069"/>
                    <a:pt x="2812" y="22075"/>
                  </a:cubicBezTo>
                  <a:cubicBezTo>
                    <a:pt x="2818" y="22075"/>
                    <a:pt x="2830" y="22081"/>
                    <a:pt x="2836" y="22087"/>
                  </a:cubicBezTo>
                  <a:cubicBezTo>
                    <a:pt x="2871" y="22105"/>
                    <a:pt x="2919" y="22129"/>
                    <a:pt x="2960" y="22152"/>
                  </a:cubicBezTo>
                  <a:cubicBezTo>
                    <a:pt x="3049" y="22193"/>
                    <a:pt x="3131" y="22241"/>
                    <a:pt x="3214" y="22276"/>
                  </a:cubicBezTo>
                  <a:cubicBezTo>
                    <a:pt x="3226" y="22282"/>
                    <a:pt x="3243" y="22288"/>
                    <a:pt x="3255" y="22294"/>
                  </a:cubicBezTo>
                  <a:cubicBezTo>
                    <a:pt x="3362" y="22347"/>
                    <a:pt x="3503" y="22406"/>
                    <a:pt x="3627" y="22453"/>
                  </a:cubicBezTo>
                  <a:cubicBezTo>
                    <a:pt x="3639" y="22459"/>
                    <a:pt x="3657" y="22465"/>
                    <a:pt x="3669" y="22465"/>
                  </a:cubicBezTo>
                  <a:cubicBezTo>
                    <a:pt x="3681" y="22471"/>
                    <a:pt x="3692" y="22477"/>
                    <a:pt x="3704" y="22483"/>
                  </a:cubicBezTo>
                  <a:cubicBezTo>
                    <a:pt x="3852" y="22536"/>
                    <a:pt x="4041" y="22595"/>
                    <a:pt x="4212" y="22648"/>
                  </a:cubicBezTo>
                  <a:cubicBezTo>
                    <a:pt x="4230" y="22648"/>
                    <a:pt x="4248" y="22654"/>
                    <a:pt x="4259" y="22660"/>
                  </a:cubicBezTo>
                  <a:cubicBezTo>
                    <a:pt x="4507" y="22731"/>
                    <a:pt x="4767" y="22784"/>
                    <a:pt x="4998" y="22820"/>
                  </a:cubicBezTo>
                  <a:cubicBezTo>
                    <a:pt x="5163" y="22849"/>
                    <a:pt x="5352" y="22873"/>
                    <a:pt x="5541" y="22890"/>
                  </a:cubicBezTo>
                  <a:cubicBezTo>
                    <a:pt x="5547" y="22890"/>
                    <a:pt x="5553" y="22890"/>
                    <a:pt x="5559" y="22896"/>
                  </a:cubicBezTo>
                  <a:lnTo>
                    <a:pt x="5588" y="22896"/>
                  </a:lnTo>
                  <a:cubicBezTo>
                    <a:pt x="5647" y="22902"/>
                    <a:pt x="5683" y="22902"/>
                    <a:pt x="5689" y="22902"/>
                  </a:cubicBezTo>
                  <a:lnTo>
                    <a:pt x="5695" y="22902"/>
                  </a:lnTo>
                  <a:cubicBezTo>
                    <a:pt x="5783" y="22914"/>
                    <a:pt x="5872" y="22914"/>
                    <a:pt x="5954" y="22920"/>
                  </a:cubicBezTo>
                  <a:cubicBezTo>
                    <a:pt x="6002" y="22920"/>
                    <a:pt x="6055" y="22926"/>
                    <a:pt x="6108" y="22926"/>
                  </a:cubicBezTo>
                  <a:lnTo>
                    <a:pt x="6120" y="22926"/>
                  </a:lnTo>
                  <a:cubicBezTo>
                    <a:pt x="6207" y="22928"/>
                    <a:pt x="6289" y="22929"/>
                    <a:pt x="6369" y="22929"/>
                  </a:cubicBezTo>
                  <a:cubicBezTo>
                    <a:pt x="6680" y="22929"/>
                    <a:pt x="6948" y="22912"/>
                    <a:pt x="7254" y="22879"/>
                  </a:cubicBezTo>
                  <a:cubicBezTo>
                    <a:pt x="7295" y="22879"/>
                    <a:pt x="7337" y="22873"/>
                    <a:pt x="7378" y="22867"/>
                  </a:cubicBezTo>
                  <a:cubicBezTo>
                    <a:pt x="7626" y="22849"/>
                    <a:pt x="7951" y="22802"/>
                    <a:pt x="8211" y="22743"/>
                  </a:cubicBezTo>
                  <a:cubicBezTo>
                    <a:pt x="8500" y="22684"/>
                    <a:pt x="8801" y="22613"/>
                    <a:pt x="9067" y="22536"/>
                  </a:cubicBezTo>
                  <a:cubicBezTo>
                    <a:pt x="9215" y="22501"/>
                    <a:pt x="9362" y="22459"/>
                    <a:pt x="9486" y="22412"/>
                  </a:cubicBezTo>
                  <a:cubicBezTo>
                    <a:pt x="9752" y="22329"/>
                    <a:pt x="10042" y="22235"/>
                    <a:pt x="10266" y="22134"/>
                  </a:cubicBezTo>
                  <a:cubicBezTo>
                    <a:pt x="10408" y="22075"/>
                    <a:pt x="10555" y="22010"/>
                    <a:pt x="10703" y="21940"/>
                  </a:cubicBezTo>
                  <a:cubicBezTo>
                    <a:pt x="10993" y="21815"/>
                    <a:pt x="11270" y="21691"/>
                    <a:pt x="11506" y="21573"/>
                  </a:cubicBezTo>
                  <a:cubicBezTo>
                    <a:pt x="11737" y="21461"/>
                    <a:pt x="12003" y="21319"/>
                    <a:pt x="12268" y="21160"/>
                  </a:cubicBezTo>
                  <a:cubicBezTo>
                    <a:pt x="12493" y="21036"/>
                    <a:pt x="12747" y="20870"/>
                    <a:pt x="12989" y="20705"/>
                  </a:cubicBezTo>
                  <a:cubicBezTo>
                    <a:pt x="13302" y="20498"/>
                    <a:pt x="13591" y="20292"/>
                    <a:pt x="13828" y="20103"/>
                  </a:cubicBezTo>
                  <a:cubicBezTo>
                    <a:pt x="14058" y="19920"/>
                    <a:pt x="14365" y="19683"/>
                    <a:pt x="14595" y="19471"/>
                  </a:cubicBezTo>
                  <a:cubicBezTo>
                    <a:pt x="14773" y="19317"/>
                    <a:pt x="14950" y="19152"/>
                    <a:pt x="15092" y="19010"/>
                  </a:cubicBezTo>
                  <a:cubicBezTo>
                    <a:pt x="15239" y="18862"/>
                    <a:pt x="15405" y="18691"/>
                    <a:pt x="15564" y="18520"/>
                  </a:cubicBezTo>
                  <a:cubicBezTo>
                    <a:pt x="15759" y="18319"/>
                    <a:pt x="15936" y="18118"/>
                    <a:pt x="16090" y="17929"/>
                  </a:cubicBezTo>
                  <a:cubicBezTo>
                    <a:pt x="16090" y="17923"/>
                    <a:pt x="16096" y="17923"/>
                    <a:pt x="16101" y="17917"/>
                  </a:cubicBezTo>
                  <a:cubicBezTo>
                    <a:pt x="16184" y="17811"/>
                    <a:pt x="16279" y="17693"/>
                    <a:pt x="16379" y="17569"/>
                  </a:cubicBezTo>
                  <a:lnTo>
                    <a:pt x="17472" y="17894"/>
                  </a:lnTo>
                  <a:lnTo>
                    <a:pt x="15794" y="25223"/>
                  </a:lnTo>
                  <a:cubicBezTo>
                    <a:pt x="15741" y="25466"/>
                    <a:pt x="15794" y="25779"/>
                    <a:pt x="15948" y="26080"/>
                  </a:cubicBezTo>
                  <a:cubicBezTo>
                    <a:pt x="16096" y="26387"/>
                    <a:pt x="16326" y="26647"/>
                    <a:pt x="16562" y="26783"/>
                  </a:cubicBezTo>
                  <a:lnTo>
                    <a:pt x="18854" y="28106"/>
                  </a:lnTo>
                  <a:cubicBezTo>
                    <a:pt x="18981" y="28180"/>
                    <a:pt x="19101" y="28214"/>
                    <a:pt x="19207" y="28214"/>
                  </a:cubicBezTo>
                  <a:cubicBezTo>
                    <a:pt x="19467" y="28214"/>
                    <a:pt x="19645" y="28007"/>
                    <a:pt x="19645" y="27651"/>
                  </a:cubicBezTo>
                  <a:cubicBezTo>
                    <a:pt x="19651" y="27149"/>
                    <a:pt x="19297" y="26535"/>
                    <a:pt x="18860" y="26287"/>
                  </a:cubicBezTo>
                  <a:lnTo>
                    <a:pt x="17566" y="25536"/>
                  </a:lnTo>
                  <a:lnTo>
                    <a:pt x="19303" y="17917"/>
                  </a:lnTo>
                  <a:cubicBezTo>
                    <a:pt x="19368" y="17646"/>
                    <a:pt x="19285" y="17279"/>
                    <a:pt x="19090" y="16943"/>
                  </a:cubicBezTo>
                  <a:cubicBezTo>
                    <a:pt x="18937" y="16689"/>
                    <a:pt x="18742" y="16476"/>
                    <a:pt x="18535" y="16358"/>
                  </a:cubicBezTo>
                  <a:cubicBezTo>
                    <a:pt x="18470" y="16323"/>
                    <a:pt x="18411" y="16293"/>
                    <a:pt x="18346" y="16275"/>
                  </a:cubicBezTo>
                  <a:lnTo>
                    <a:pt x="17383" y="15992"/>
                  </a:lnTo>
                  <a:cubicBezTo>
                    <a:pt x="17419" y="15915"/>
                    <a:pt x="17460" y="15838"/>
                    <a:pt x="17489" y="15767"/>
                  </a:cubicBezTo>
                  <a:cubicBezTo>
                    <a:pt x="17501" y="15750"/>
                    <a:pt x="17507" y="15732"/>
                    <a:pt x="17513" y="15714"/>
                  </a:cubicBezTo>
                  <a:cubicBezTo>
                    <a:pt x="17554" y="15632"/>
                    <a:pt x="17590" y="15549"/>
                    <a:pt x="17619" y="15478"/>
                  </a:cubicBezTo>
                  <a:cubicBezTo>
                    <a:pt x="17714" y="15265"/>
                    <a:pt x="17791" y="15065"/>
                    <a:pt x="17850" y="14881"/>
                  </a:cubicBezTo>
                  <a:cubicBezTo>
                    <a:pt x="17856" y="14864"/>
                    <a:pt x="17862" y="14852"/>
                    <a:pt x="17862" y="14840"/>
                  </a:cubicBezTo>
                  <a:cubicBezTo>
                    <a:pt x="17867" y="14834"/>
                    <a:pt x="17867" y="14822"/>
                    <a:pt x="17873" y="14811"/>
                  </a:cubicBezTo>
                  <a:cubicBezTo>
                    <a:pt x="17879" y="14787"/>
                    <a:pt x="17885" y="14763"/>
                    <a:pt x="17897" y="14740"/>
                  </a:cubicBezTo>
                  <a:cubicBezTo>
                    <a:pt x="17932" y="14610"/>
                    <a:pt x="17986" y="14427"/>
                    <a:pt x="18033" y="14220"/>
                  </a:cubicBezTo>
                  <a:cubicBezTo>
                    <a:pt x="18045" y="14173"/>
                    <a:pt x="18068" y="14084"/>
                    <a:pt x="18086" y="13960"/>
                  </a:cubicBezTo>
                  <a:cubicBezTo>
                    <a:pt x="18104" y="13889"/>
                    <a:pt x="18116" y="13812"/>
                    <a:pt x="18121" y="13736"/>
                  </a:cubicBezTo>
                  <a:cubicBezTo>
                    <a:pt x="18127" y="13712"/>
                    <a:pt x="18127" y="13688"/>
                    <a:pt x="18133" y="13671"/>
                  </a:cubicBezTo>
                  <a:lnTo>
                    <a:pt x="22604" y="15194"/>
                  </a:lnTo>
                  <a:lnTo>
                    <a:pt x="20915" y="22577"/>
                  </a:lnTo>
                  <a:cubicBezTo>
                    <a:pt x="20862" y="22820"/>
                    <a:pt x="20915" y="23133"/>
                    <a:pt x="21069" y="23440"/>
                  </a:cubicBezTo>
                  <a:cubicBezTo>
                    <a:pt x="21216" y="23741"/>
                    <a:pt x="21447" y="24001"/>
                    <a:pt x="21689" y="24137"/>
                  </a:cubicBezTo>
                  <a:lnTo>
                    <a:pt x="23975" y="25460"/>
                  </a:lnTo>
                  <a:cubicBezTo>
                    <a:pt x="24102" y="25534"/>
                    <a:pt x="24222" y="25568"/>
                    <a:pt x="24328" y="25568"/>
                  </a:cubicBezTo>
                  <a:cubicBezTo>
                    <a:pt x="24588" y="25568"/>
                    <a:pt x="24768" y="25361"/>
                    <a:pt x="24772" y="25005"/>
                  </a:cubicBezTo>
                  <a:cubicBezTo>
                    <a:pt x="24772" y="24503"/>
                    <a:pt x="24418" y="23889"/>
                    <a:pt x="23980" y="23641"/>
                  </a:cubicBezTo>
                  <a:lnTo>
                    <a:pt x="22687" y="22890"/>
                  </a:lnTo>
                  <a:lnTo>
                    <a:pt x="24423" y="15271"/>
                  </a:lnTo>
                  <a:cubicBezTo>
                    <a:pt x="24488" y="15005"/>
                    <a:pt x="24412" y="14645"/>
                    <a:pt x="24223" y="14314"/>
                  </a:cubicBezTo>
                  <a:cubicBezTo>
                    <a:pt x="24069" y="14049"/>
                    <a:pt x="23868" y="13836"/>
                    <a:pt x="23656" y="13712"/>
                  </a:cubicBezTo>
                  <a:cubicBezTo>
                    <a:pt x="23602" y="13682"/>
                    <a:pt x="23549" y="13659"/>
                    <a:pt x="23496" y="13641"/>
                  </a:cubicBezTo>
                  <a:lnTo>
                    <a:pt x="21695" y="13027"/>
                  </a:lnTo>
                  <a:cubicBezTo>
                    <a:pt x="21707" y="13021"/>
                    <a:pt x="21724" y="13015"/>
                    <a:pt x="21742" y="13009"/>
                  </a:cubicBezTo>
                  <a:cubicBezTo>
                    <a:pt x="21789" y="12991"/>
                    <a:pt x="21831" y="12974"/>
                    <a:pt x="21878" y="12956"/>
                  </a:cubicBezTo>
                  <a:cubicBezTo>
                    <a:pt x="21896" y="12950"/>
                    <a:pt x="21913" y="12944"/>
                    <a:pt x="21931" y="12932"/>
                  </a:cubicBezTo>
                  <a:cubicBezTo>
                    <a:pt x="21990" y="12915"/>
                    <a:pt x="22043" y="12891"/>
                    <a:pt x="22096" y="12867"/>
                  </a:cubicBezTo>
                  <a:cubicBezTo>
                    <a:pt x="22120" y="12862"/>
                    <a:pt x="22144" y="12850"/>
                    <a:pt x="22167" y="12844"/>
                  </a:cubicBezTo>
                  <a:cubicBezTo>
                    <a:pt x="22215" y="12820"/>
                    <a:pt x="22268" y="12802"/>
                    <a:pt x="22309" y="12779"/>
                  </a:cubicBezTo>
                  <a:cubicBezTo>
                    <a:pt x="22339" y="12767"/>
                    <a:pt x="22368" y="12755"/>
                    <a:pt x="22392" y="12743"/>
                  </a:cubicBezTo>
                  <a:cubicBezTo>
                    <a:pt x="22421" y="12732"/>
                    <a:pt x="22451" y="12720"/>
                    <a:pt x="22474" y="12708"/>
                  </a:cubicBezTo>
                  <a:cubicBezTo>
                    <a:pt x="22516" y="12684"/>
                    <a:pt x="22563" y="12667"/>
                    <a:pt x="22604" y="12649"/>
                  </a:cubicBezTo>
                  <a:cubicBezTo>
                    <a:pt x="22622" y="12637"/>
                    <a:pt x="22646" y="12625"/>
                    <a:pt x="22663" y="12619"/>
                  </a:cubicBezTo>
                  <a:cubicBezTo>
                    <a:pt x="22705" y="12596"/>
                    <a:pt x="22740" y="12578"/>
                    <a:pt x="22782" y="12560"/>
                  </a:cubicBezTo>
                  <a:cubicBezTo>
                    <a:pt x="22817" y="12543"/>
                    <a:pt x="22852" y="12525"/>
                    <a:pt x="22888" y="12507"/>
                  </a:cubicBezTo>
                  <a:cubicBezTo>
                    <a:pt x="22900" y="12495"/>
                    <a:pt x="22917" y="12489"/>
                    <a:pt x="22929" y="12478"/>
                  </a:cubicBezTo>
                  <a:cubicBezTo>
                    <a:pt x="22994" y="12448"/>
                    <a:pt x="23047" y="12419"/>
                    <a:pt x="23083" y="12395"/>
                  </a:cubicBezTo>
                  <a:cubicBezTo>
                    <a:pt x="23219" y="12318"/>
                    <a:pt x="23402" y="12206"/>
                    <a:pt x="23526" y="12117"/>
                  </a:cubicBezTo>
                  <a:cubicBezTo>
                    <a:pt x="23579" y="12076"/>
                    <a:pt x="23626" y="12041"/>
                    <a:pt x="23673" y="12011"/>
                  </a:cubicBezTo>
                  <a:cubicBezTo>
                    <a:pt x="23709" y="11987"/>
                    <a:pt x="23750" y="11958"/>
                    <a:pt x="23786" y="11934"/>
                  </a:cubicBezTo>
                  <a:cubicBezTo>
                    <a:pt x="23845" y="11887"/>
                    <a:pt x="23921" y="11834"/>
                    <a:pt x="23992" y="11775"/>
                  </a:cubicBezTo>
                  <a:cubicBezTo>
                    <a:pt x="24075" y="11710"/>
                    <a:pt x="24146" y="11645"/>
                    <a:pt x="24234" y="11568"/>
                  </a:cubicBezTo>
                  <a:cubicBezTo>
                    <a:pt x="24258" y="11538"/>
                    <a:pt x="24294" y="11509"/>
                    <a:pt x="24323" y="11485"/>
                  </a:cubicBezTo>
                  <a:cubicBezTo>
                    <a:pt x="24364" y="11444"/>
                    <a:pt x="24406" y="11403"/>
                    <a:pt x="24441" y="11373"/>
                  </a:cubicBezTo>
                  <a:cubicBezTo>
                    <a:pt x="24447" y="11367"/>
                    <a:pt x="24453" y="11361"/>
                    <a:pt x="24453" y="11361"/>
                  </a:cubicBezTo>
                  <a:cubicBezTo>
                    <a:pt x="24471" y="11338"/>
                    <a:pt x="24494" y="11320"/>
                    <a:pt x="24506" y="11308"/>
                  </a:cubicBezTo>
                  <a:cubicBezTo>
                    <a:pt x="24536" y="11279"/>
                    <a:pt x="24571" y="11243"/>
                    <a:pt x="24601" y="11208"/>
                  </a:cubicBezTo>
                  <a:cubicBezTo>
                    <a:pt x="24660" y="11149"/>
                    <a:pt x="24713" y="11090"/>
                    <a:pt x="24760" y="11036"/>
                  </a:cubicBezTo>
                  <a:cubicBezTo>
                    <a:pt x="24772" y="11031"/>
                    <a:pt x="24778" y="11019"/>
                    <a:pt x="24790" y="11007"/>
                  </a:cubicBezTo>
                  <a:cubicBezTo>
                    <a:pt x="24801" y="10995"/>
                    <a:pt x="24813" y="10983"/>
                    <a:pt x="24819" y="10971"/>
                  </a:cubicBezTo>
                  <a:cubicBezTo>
                    <a:pt x="24843" y="10948"/>
                    <a:pt x="24861" y="10924"/>
                    <a:pt x="24878" y="10901"/>
                  </a:cubicBezTo>
                  <a:cubicBezTo>
                    <a:pt x="24884" y="10895"/>
                    <a:pt x="24884" y="10895"/>
                    <a:pt x="24890" y="10889"/>
                  </a:cubicBezTo>
                  <a:cubicBezTo>
                    <a:pt x="24985" y="10777"/>
                    <a:pt x="25061" y="10676"/>
                    <a:pt x="25126" y="10588"/>
                  </a:cubicBezTo>
                  <a:cubicBezTo>
                    <a:pt x="25132" y="10576"/>
                    <a:pt x="25144" y="10564"/>
                    <a:pt x="25150" y="10552"/>
                  </a:cubicBezTo>
                  <a:cubicBezTo>
                    <a:pt x="25179" y="10511"/>
                    <a:pt x="25209" y="10469"/>
                    <a:pt x="25233" y="10434"/>
                  </a:cubicBezTo>
                  <a:cubicBezTo>
                    <a:pt x="25239" y="10434"/>
                    <a:pt x="25239" y="10428"/>
                    <a:pt x="25244" y="10422"/>
                  </a:cubicBezTo>
                  <a:cubicBezTo>
                    <a:pt x="25244" y="10416"/>
                    <a:pt x="25250" y="10416"/>
                    <a:pt x="25250" y="10410"/>
                  </a:cubicBezTo>
                  <a:cubicBezTo>
                    <a:pt x="25262" y="10387"/>
                    <a:pt x="25280" y="10369"/>
                    <a:pt x="25292" y="10351"/>
                  </a:cubicBezTo>
                  <a:cubicBezTo>
                    <a:pt x="25345" y="10269"/>
                    <a:pt x="25398" y="10192"/>
                    <a:pt x="25445" y="10109"/>
                  </a:cubicBezTo>
                  <a:lnTo>
                    <a:pt x="30129" y="11503"/>
                  </a:lnTo>
                  <a:lnTo>
                    <a:pt x="28457" y="18833"/>
                  </a:lnTo>
                  <a:cubicBezTo>
                    <a:pt x="28404" y="19069"/>
                    <a:pt x="28457" y="19388"/>
                    <a:pt x="28605" y="19689"/>
                  </a:cubicBezTo>
                  <a:cubicBezTo>
                    <a:pt x="28759" y="19996"/>
                    <a:pt x="28989" y="20256"/>
                    <a:pt x="29225" y="20392"/>
                  </a:cubicBezTo>
                  <a:lnTo>
                    <a:pt x="31517" y="21715"/>
                  </a:lnTo>
                  <a:cubicBezTo>
                    <a:pt x="31644" y="21789"/>
                    <a:pt x="31764" y="21824"/>
                    <a:pt x="31871" y="21824"/>
                  </a:cubicBezTo>
                  <a:cubicBezTo>
                    <a:pt x="32130" y="21824"/>
                    <a:pt x="32308" y="21616"/>
                    <a:pt x="32308" y="21260"/>
                  </a:cubicBezTo>
                  <a:cubicBezTo>
                    <a:pt x="32314" y="20758"/>
                    <a:pt x="31960" y="20144"/>
                    <a:pt x="31523" y="19896"/>
                  </a:cubicBezTo>
                  <a:lnTo>
                    <a:pt x="30223" y="19146"/>
                  </a:lnTo>
                  <a:lnTo>
                    <a:pt x="31966" y="11527"/>
                  </a:lnTo>
                  <a:cubicBezTo>
                    <a:pt x="32025" y="11255"/>
                    <a:pt x="31948" y="10889"/>
                    <a:pt x="31753" y="10552"/>
                  </a:cubicBezTo>
                  <a:cubicBezTo>
                    <a:pt x="31600" y="10292"/>
                    <a:pt x="31405" y="10086"/>
                    <a:pt x="31198" y="9967"/>
                  </a:cubicBezTo>
                  <a:cubicBezTo>
                    <a:pt x="31133" y="9932"/>
                    <a:pt x="31068" y="9902"/>
                    <a:pt x="31009" y="9885"/>
                  </a:cubicBezTo>
                  <a:lnTo>
                    <a:pt x="26160" y="8449"/>
                  </a:lnTo>
                  <a:cubicBezTo>
                    <a:pt x="26160" y="8444"/>
                    <a:pt x="26160" y="8444"/>
                    <a:pt x="26160" y="8438"/>
                  </a:cubicBezTo>
                  <a:cubicBezTo>
                    <a:pt x="26166" y="8414"/>
                    <a:pt x="26172" y="8390"/>
                    <a:pt x="26184" y="8367"/>
                  </a:cubicBezTo>
                  <a:cubicBezTo>
                    <a:pt x="26189" y="8349"/>
                    <a:pt x="26195" y="8325"/>
                    <a:pt x="26201" y="8308"/>
                  </a:cubicBezTo>
                  <a:cubicBezTo>
                    <a:pt x="26219" y="8308"/>
                    <a:pt x="26237" y="8314"/>
                    <a:pt x="26254" y="8320"/>
                  </a:cubicBezTo>
                  <a:cubicBezTo>
                    <a:pt x="26296" y="8325"/>
                    <a:pt x="26331" y="8337"/>
                    <a:pt x="26367" y="8343"/>
                  </a:cubicBezTo>
                  <a:cubicBezTo>
                    <a:pt x="26384" y="8349"/>
                    <a:pt x="26396" y="8349"/>
                    <a:pt x="26414" y="8355"/>
                  </a:cubicBezTo>
                  <a:cubicBezTo>
                    <a:pt x="26473" y="8367"/>
                    <a:pt x="26532" y="8373"/>
                    <a:pt x="26597" y="8385"/>
                  </a:cubicBezTo>
                  <a:cubicBezTo>
                    <a:pt x="26739" y="8408"/>
                    <a:pt x="26869" y="8420"/>
                    <a:pt x="26981" y="8426"/>
                  </a:cubicBezTo>
                  <a:lnTo>
                    <a:pt x="27022" y="8426"/>
                  </a:lnTo>
                  <a:cubicBezTo>
                    <a:pt x="27093" y="8430"/>
                    <a:pt x="27158" y="8434"/>
                    <a:pt x="27218" y="8434"/>
                  </a:cubicBezTo>
                  <a:cubicBezTo>
                    <a:pt x="27242" y="8434"/>
                    <a:pt x="27266" y="8433"/>
                    <a:pt x="27288" y="8432"/>
                  </a:cubicBezTo>
                  <a:lnTo>
                    <a:pt x="27318" y="8432"/>
                  </a:lnTo>
                  <a:cubicBezTo>
                    <a:pt x="27377" y="8432"/>
                    <a:pt x="27436" y="8432"/>
                    <a:pt x="27507" y="8426"/>
                  </a:cubicBezTo>
                  <a:cubicBezTo>
                    <a:pt x="27648" y="8420"/>
                    <a:pt x="27701" y="8420"/>
                    <a:pt x="27855" y="8396"/>
                  </a:cubicBezTo>
                  <a:cubicBezTo>
                    <a:pt x="28014" y="8379"/>
                    <a:pt x="28162" y="8355"/>
                    <a:pt x="28328" y="8320"/>
                  </a:cubicBezTo>
                  <a:cubicBezTo>
                    <a:pt x="28339" y="8320"/>
                    <a:pt x="28351" y="8314"/>
                    <a:pt x="28369" y="8308"/>
                  </a:cubicBezTo>
                  <a:cubicBezTo>
                    <a:pt x="28387" y="8308"/>
                    <a:pt x="28404" y="8302"/>
                    <a:pt x="28416" y="8302"/>
                  </a:cubicBezTo>
                  <a:cubicBezTo>
                    <a:pt x="28428" y="8296"/>
                    <a:pt x="28434" y="8296"/>
                    <a:pt x="28446" y="8290"/>
                  </a:cubicBezTo>
                  <a:lnTo>
                    <a:pt x="28463" y="8290"/>
                  </a:lnTo>
                  <a:cubicBezTo>
                    <a:pt x="28469" y="8290"/>
                    <a:pt x="28475" y="8284"/>
                    <a:pt x="28475" y="8284"/>
                  </a:cubicBezTo>
                  <a:cubicBezTo>
                    <a:pt x="28552" y="8266"/>
                    <a:pt x="28617" y="8249"/>
                    <a:pt x="28676" y="8231"/>
                  </a:cubicBezTo>
                  <a:cubicBezTo>
                    <a:pt x="28682" y="8231"/>
                    <a:pt x="28688" y="8231"/>
                    <a:pt x="28694" y="8225"/>
                  </a:cubicBezTo>
                  <a:cubicBezTo>
                    <a:pt x="28865" y="8178"/>
                    <a:pt x="28983" y="8136"/>
                    <a:pt x="28983" y="8136"/>
                  </a:cubicBezTo>
                  <a:cubicBezTo>
                    <a:pt x="29007" y="8131"/>
                    <a:pt x="29024" y="8119"/>
                    <a:pt x="29048" y="8113"/>
                  </a:cubicBezTo>
                  <a:cubicBezTo>
                    <a:pt x="29078" y="8101"/>
                    <a:pt x="29101" y="8095"/>
                    <a:pt x="29125" y="8083"/>
                  </a:cubicBezTo>
                  <a:cubicBezTo>
                    <a:pt x="29178" y="8066"/>
                    <a:pt x="29231" y="8048"/>
                    <a:pt x="29278" y="8030"/>
                  </a:cubicBezTo>
                  <a:cubicBezTo>
                    <a:pt x="29503" y="7942"/>
                    <a:pt x="29686" y="7853"/>
                    <a:pt x="29816" y="7788"/>
                  </a:cubicBezTo>
                  <a:cubicBezTo>
                    <a:pt x="29899" y="7747"/>
                    <a:pt x="30023" y="7688"/>
                    <a:pt x="30164" y="7605"/>
                  </a:cubicBezTo>
                  <a:cubicBezTo>
                    <a:pt x="30324" y="7522"/>
                    <a:pt x="30460" y="7434"/>
                    <a:pt x="30596" y="7339"/>
                  </a:cubicBezTo>
                  <a:cubicBezTo>
                    <a:pt x="30690" y="7280"/>
                    <a:pt x="30773" y="7215"/>
                    <a:pt x="30844" y="7156"/>
                  </a:cubicBezTo>
                  <a:cubicBezTo>
                    <a:pt x="30844" y="7156"/>
                    <a:pt x="30844" y="7156"/>
                    <a:pt x="30850" y="7150"/>
                  </a:cubicBezTo>
                  <a:cubicBezTo>
                    <a:pt x="30891" y="7115"/>
                    <a:pt x="30932" y="7079"/>
                    <a:pt x="30974" y="7044"/>
                  </a:cubicBezTo>
                  <a:cubicBezTo>
                    <a:pt x="30991" y="7032"/>
                    <a:pt x="30997" y="7020"/>
                    <a:pt x="31015" y="7008"/>
                  </a:cubicBezTo>
                  <a:cubicBezTo>
                    <a:pt x="31103" y="6926"/>
                    <a:pt x="31163" y="6867"/>
                    <a:pt x="31245" y="6778"/>
                  </a:cubicBezTo>
                  <a:cubicBezTo>
                    <a:pt x="31304" y="6713"/>
                    <a:pt x="31357" y="6654"/>
                    <a:pt x="31405" y="6595"/>
                  </a:cubicBezTo>
                  <a:cubicBezTo>
                    <a:pt x="31434" y="6559"/>
                    <a:pt x="31464" y="6518"/>
                    <a:pt x="31493" y="6477"/>
                  </a:cubicBezTo>
                  <a:cubicBezTo>
                    <a:pt x="31611" y="6323"/>
                    <a:pt x="31694" y="6187"/>
                    <a:pt x="31747" y="6105"/>
                  </a:cubicBezTo>
                  <a:cubicBezTo>
                    <a:pt x="31765" y="6075"/>
                    <a:pt x="31854" y="5933"/>
                    <a:pt x="31948" y="5715"/>
                  </a:cubicBezTo>
                  <a:cubicBezTo>
                    <a:pt x="31960" y="5697"/>
                    <a:pt x="31966" y="5679"/>
                    <a:pt x="31972" y="5668"/>
                  </a:cubicBezTo>
                  <a:cubicBezTo>
                    <a:pt x="31984" y="5644"/>
                    <a:pt x="31989" y="5620"/>
                    <a:pt x="32001" y="5591"/>
                  </a:cubicBezTo>
                  <a:cubicBezTo>
                    <a:pt x="32001" y="5591"/>
                    <a:pt x="32007" y="5585"/>
                    <a:pt x="32007" y="5579"/>
                  </a:cubicBezTo>
                  <a:cubicBezTo>
                    <a:pt x="32007" y="5579"/>
                    <a:pt x="32007" y="5573"/>
                    <a:pt x="32007" y="5573"/>
                  </a:cubicBezTo>
                  <a:cubicBezTo>
                    <a:pt x="32043" y="5485"/>
                    <a:pt x="32084" y="5390"/>
                    <a:pt x="32113" y="5284"/>
                  </a:cubicBezTo>
                  <a:cubicBezTo>
                    <a:pt x="32119" y="5272"/>
                    <a:pt x="32119" y="5266"/>
                    <a:pt x="32125" y="5254"/>
                  </a:cubicBezTo>
                  <a:cubicBezTo>
                    <a:pt x="32137" y="5219"/>
                    <a:pt x="32149" y="5183"/>
                    <a:pt x="32155" y="5142"/>
                  </a:cubicBezTo>
                  <a:cubicBezTo>
                    <a:pt x="32167" y="5107"/>
                    <a:pt x="32178" y="5065"/>
                    <a:pt x="32190" y="5030"/>
                  </a:cubicBezTo>
                  <a:cubicBezTo>
                    <a:pt x="32232" y="4841"/>
                    <a:pt x="32261" y="4693"/>
                    <a:pt x="32273" y="4569"/>
                  </a:cubicBezTo>
                  <a:cubicBezTo>
                    <a:pt x="32285" y="4469"/>
                    <a:pt x="32297" y="4368"/>
                    <a:pt x="32302" y="4262"/>
                  </a:cubicBezTo>
                  <a:cubicBezTo>
                    <a:pt x="32302" y="4256"/>
                    <a:pt x="32302" y="4256"/>
                    <a:pt x="32302" y="4250"/>
                  </a:cubicBezTo>
                  <a:cubicBezTo>
                    <a:pt x="32308" y="4179"/>
                    <a:pt x="32308" y="4114"/>
                    <a:pt x="32308" y="4049"/>
                  </a:cubicBezTo>
                  <a:cubicBezTo>
                    <a:pt x="32308" y="4014"/>
                    <a:pt x="32308" y="3984"/>
                    <a:pt x="32308" y="3955"/>
                  </a:cubicBezTo>
                  <a:cubicBezTo>
                    <a:pt x="32308" y="3943"/>
                    <a:pt x="32302" y="3931"/>
                    <a:pt x="32302" y="3919"/>
                  </a:cubicBezTo>
                  <a:cubicBezTo>
                    <a:pt x="32302" y="3866"/>
                    <a:pt x="32297" y="3813"/>
                    <a:pt x="32297" y="3754"/>
                  </a:cubicBezTo>
                  <a:cubicBezTo>
                    <a:pt x="32297" y="3719"/>
                    <a:pt x="32285" y="3606"/>
                    <a:pt x="32267" y="3482"/>
                  </a:cubicBezTo>
                  <a:cubicBezTo>
                    <a:pt x="32267" y="3465"/>
                    <a:pt x="32255" y="3411"/>
                    <a:pt x="32243" y="3335"/>
                  </a:cubicBezTo>
                  <a:cubicBezTo>
                    <a:pt x="32243" y="3335"/>
                    <a:pt x="32243" y="3329"/>
                    <a:pt x="32243" y="3323"/>
                  </a:cubicBezTo>
                  <a:cubicBezTo>
                    <a:pt x="32208" y="3152"/>
                    <a:pt x="32143" y="2862"/>
                    <a:pt x="32019" y="2543"/>
                  </a:cubicBezTo>
                  <a:cubicBezTo>
                    <a:pt x="32013" y="2543"/>
                    <a:pt x="32013" y="2537"/>
                    <a:pt x="32013" y="2537"/>
                  </a:cubicBezTo>
                  <a:cubicBezTo>
                    <a:pt x="31984" y="2460"/>
                    <a:pt x="31948" y="2384"/>
                    <a:pt x="31913" y="2307"/>
                  </a:cubicBezTo>
                  <a:cubicBezTo>
                    <a:pt x="31895" y="2271"/>
                    <a:pt x="31877" y="2242"/>
                    <a:pt x="31859" y="2207"/>
                  </a:cubicBezTo>
                  <a:cubicBezTo>
                    <a:pt x="31848" y="2177"/>
                    <a:pt x="31836" y="2153"/>
                    <a:pt x="31818" y="2124"/>
                  </a:cubicBezTo>
                  <a:cubicBezTo>
                    <a:pt x="31800" y="2094"/>
                    <a:pt x="31789" y="2065"/>
                    <a:pt x="31771" y="2035"/>
                  </a:cubicBezTo>
                  <a:cubicBezTo>
                    <a:pt x="31765" y="2023"/>
                    <a:pt x="31759" y="2012"/>
                    <a:pt x="31747" y="2000"/>
                  </a:cubicBezTo>
                  <a:cubicBezTo>
                    <a:pt x="31741" y="1982"/>
                    <a:pt x="31730" y="1964"/>
                    <a:pt x="31718" y="1947"/>
                  </a:cubicBezTo>
                  <a:cubicBezTo>
                    <a:pt x="31665" y="1852"/>
                    <a:pt x="31606" y="1764"/>
                    <a:pt x="31546" y="1687"/>
                  </a:cubicBezTo>
                  <a:cubicBezTo>
                    <a:pt x="31541" y="1687"/>
                    <a:pt x="31476" y="1586"/>
                    <a:pt x="31369" y="1462"/>
                  </a:cubicBezTo>
                  <a:cubicBezTo>
                    <a:pt x="31310" y="1391"/>
                    <a:pt x="31245" y="1315"/>
                    <a:pt x="31174" y="1244"/>
                  </a:cubicBezTo>
                  <a:cubicBezTo>
                    <a:pt x="31174" y="1244"/>
                    <a:pt x="31174" y="1244"/>
                    <a:pt x="31174" y="1238"/>
                  </a:cubicBezTo>
                  <a:cubicBezTo>
                    <a:pt x="31168" y="1238"/>
                    <a:pt x="31168" y="1238"/>
                    <a:pt x="31168" y="1232"/>
                  </a:cubicBezTo>
                  <a:cubicBezTo>
                    <a:pt x="31068" y="1132"/>
                    <a:pt x="30938" y="1002"/>
                    <a:pt x="30696" y="813"/>
                  </a:cubicBezTo>
                  <a:cubicBezTo>
                    <a:pt x="30259" y="482"/>
                    <a:pt x="29828" y="316"/>
                    <a:pt x="29745" y="281"/>
                  </a:cubicBezTo>
                  <a:cubicBezTo>
                    <a:pt x="29721" y="275"/>
                    <a:pt x="29704" y="269"/>
                    <a:pt x="29680" y="257"/>
                  </a:cubicBezTo>
                  <a:cubicBezTo>
                    <a:pt x="29662" y="252"/>
                    <a:pt x="29639" y="246"/>
                    <a:pt x="29627" y="240"/>
                  </a:cubicBezTo>
                  <a:cubicBezTo>
                    <a:pt x="29568" y="216"/>
                    <a:pt x="29509" y="198"/>
                    <a:pt x="29444" y="175"/>
                  </a:cubicBezTo>
                  <a:lnTo>
                    <a:pt x="29438" y="175"/>
                  </a:lnTo>
                  <a:cubicBezTo>
                    <a:pt x="29326" y="139"/>
                    <a:pt x="29213" y="110"/>
                    <a:pt x="29113" y="92"/>
                  </a:cubicBezTo>
                  <a:cubicBezTo>
                    <a:pt x="29107" y="92"/>
                    <a:pt x="29107" y="92"/>
                    <a:pt x="29101" y="86"/>
                  </a:cubicBezTo>
                  <a:lnTo>
                    <a:pt x="29089" y="86"/>
                  </a:lnTo>
                  <a:cubicBezTo>
                    <a:pt x="29036" y="74"/>
                    <a:pt x="28977" y="63"/>
                    <a:pt x="28912" y="51"/>
                  </a:cubicBezTo>
                  <a:cubicBezTo>
                    <a:pt x="28895" y="51"/>
                    <a:pt x="28871" y="45"/>
                    <a:pt x="28853" y="45"/>
                  </a:cubicBezTo>
                  <a:cubicBezTo>
                    <a:pt x="28747" y="27"/>
                    <a:pt x="28635" y="15"/>
                    <a:pt x="28540" y="9"/>
                  </a:cubicBezTo>
                  <a:cubicBezTo>
                    <a:pt x="28481" y="9"/>
                    <a:pt x="28428" y="3"/>
                    <a:pt x="28375" y="3"/>
                  </a:cubicBezTo>
                  <a:lnTo>
                    <a:pt x="28345" y="3"/>
                  </a:lnTo>
                  <a:cubicBezTo>
                    <a:pt x="28320" y="1"/>
                    <a:pt x="28293" y="1"/>
                    <a:pt x="28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739;p63">
              <a:extLst>
                <a:ext uri="{FF2B5EF4-FFF2-40B4-BE49-F238E27FC236}">
                  <a16:creationId xmlns:a16="http://schemas.microsoft.com/office/drawing/2014/main" id="{E9BBF7BE-3257-49B1-B537-4E61270146A9}"/>
                </a:ext>
              </a:extLst>
            </p:cNvPr>
            <p:cNvSpPr/>
            <p:nvPr/>
          </p:nvSpPr>
          <p:spPr>
            <a:xfrm>
              <a:off x="1112300" y="4263525"/>
              <a:ext cx="231550" cy="321950"/>
            </a:xfrm>
            <a:custGeom>
              <a:avLst/>
              <a:gdLst/>
              <a:ahLst/>
              <a:cxnLst/>
              <a:rect l="l" t="t" r="r" b="b"/>
              <a:pathLst>
                <a:path w="9262" h="12878" extrusionOk="0">
                  <a:moveTo>
                    <a:pt x="817" y="0"/>
                  </a:moveTo>
                  <a:cubicBezTo>
                    <a:pt x="744" y="0"/>
                    <a:pt x="675" y="16"/>
                    <a:pt x="614" y="49"/>
                  </a:cubicBezTo>
                  <a:cubicBezTo>
                    <a:pt x="419" y="162"/>
                    <a:pt x="337" y="433"/>
                    <a:pt x="396" y="776"/>
                  </a:cubicBezTo>
                  <a:lnTo>
                    <a:pt x="2091" y="10374"/>
                  </a:lnTo>
                  <a:lnTo>
                    <a:pt x="792" y="9629"/>
                  </a:lnTo>
                  <a:cubicBezTo>
                    <a:pt x="663" y="9555"/>
                    <a:pt x="542" y="9519"/>
                    <a:pt x="435" y="9519"/>
                  </a:cubicBezTo>
                  <a:cubicBezTo>
                    <a:pt x="177" y="9519"/>
                    <a:pt x="0" y="9724"/>
                    <a:pt x="0" y="10078"/>
                  </a:cubicBezTo>
                  <a:cubicBezTo>
                    <a:pt x="0" y="10580"/>
                    <a:pt x="349" y="11195"/>
                    <a:pt x="792" y="11449"/>
                  </a:cubicBezTo>
                  <a:lnTo>
                    <a:pt x="3077" y="12772"/>
                  </a:lnTo>
                  <a:cubicBezTo>
                    <a:pt x="3202" y="12842"/>
                    <a:pt x="3324" y="12877"/>
                    <a:pt x="3433" y="12877"/>
                  </a:cubicBezTo>
                  <a:cubicBezTo>
                    <a:pt x="3535" y="12877"/>
                    <a:pt x="3626" y="12846"/>
                    <a:pt x="3697" y="12783"/>
                  </a:cubicBezTo>
                  <a:cubicBezTo>
                    <a:pt x="3851" y="12653"/>
                    <a:pt x="3904" y="12405"/>
                    <a:pt x="3851" y="12104"/>
                  </a:cubicBezTo>
                  <a:lnTo>
                    <a:pt x="2227" y="2867"/>
                  </a:lnTo>
                  <a:lnTo>
                    <a:pt x="8192" y="7987"/>
                  </a:lnTo>
                  <a:cubicBezTo>
                    <a:pt x="8257" y="8041"/>
                    <a:pt x="8322" y="8088"/>
                    <a:pt x="8381" y="8123"/>
                  </a:cubicBezTo>
                  <a:cubicBezTo>
                    <a:pt x="8507" y="8195"/>
                    <a:pt x="8628" y="8231"/>
                    <a:pt x="8737" y="8231"/>
                  </a:cubicBezTo>
                  <a:cubicBezTo>
                    <a:pt x="8939" y="8231"/>
                    <a:pt x="9097" y="8108"/>
                    <a:pt x="9155" y="7869"/>
                  </a:cubicBezTo>
                  <a:cubicBezTo>
                    <a:pt x="9261" y="7444"/>
                    <a:pt x="9001" y="6800"/>
                    <a:pt x="8576" y="6434"/>
                  </a:cubicBezTo>
                  <a:lnTo>
                    <a:pt x="1364" y="244"/>
                  </a:lnTo>
                  <a:cubicBezTo>
                    <a:pt x="1300" y="191"/>
                    <a:pt x="1235" y="144"/>
                    <a:pt x="1175" y="108"/>
                  </a:cubicBezTo>
                  <a:cubicBezTo>
                    <a:pt x="1051" y="37"/>
                    <a:pt x="929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740;p63">
              <a:extLst>
                <a:ext uri="{FF2B5EF4-FFF2-40B4-BE49-F238E27FC236}">
                  <a16:creationId xmlns:a16="http://schemas.microsoft.com/office/drawing/2014/main" id="{6FCF6C77-3CFB-4993-9A60-8844A9710505}"/>
                </a:ext>
              </a:extLst>
            </p:cNvPr>
            <p:cNvSpPr/>
            <p:nvPr/>
          </p:nvSpPr>
          <p:spPr>
            <a:xfrm>
              <a:off x="788625" y="4420950"/>
              <a:ext cx="231550" cy="321925"/>
            </a:xfrm>
            <a:custGeom>
              <a:avLst/>
              <a:gdLst/>
              <a:ahLst/>
              <a:cxnLst/>
              <a:rect l="l" t="t" r="r" b="b"/>
              <a:pathLst>
                <a:path w="9262" h="12877" extrusionOk="0">
                  <a:moveTo>
                    <a:pt x="829" y="1"/>
                  </a:moveTo>
                  <a:cubicBezTo>
                    <a:pt x="754" y="1"/>
                    <a:pt x="683" y="18"/>
                    <a:pt x="621" y="54"/>
                  </a:cubicBezTo>
                  <a:cubicBezTo>
                    <a:pt x="426" y="161"/>
                    <a:pt x="343" y="432"/>
                    <a:pt x="402" y="781"/>
                  </a:cubicBezTo>
                  <a:lnTo>
                    <a:pt x="2091" y="10373"/>
                  </a:lnTo>
                  <a:lnTo>
                    <a:pt x="798" y="9628"/>
                  </a:lnTo>
                  <a:cubicBezTo>
                    <a:pt x="671" y="9555"/>
                    <a:pt x="551" y="9520"/>
                    <a:pt x="444" y="9520"/>
                  </a:cubicBezTo>
                  <a:cubicBezTo>
                    <a:pt x="185" y="9520"/>
                    <a:pt x="6" y="9727"/>
                    <a:pt x="6" y="10083"/>
                  </a:cubicBezTo>
                  <a:cubicBezTo>
                    <a:pt x="1" y="10585"/>
                    <a:pt x="355" y="11194"/>
                    <a:pt x="792" y="11448"/>
                  </a:cubicBezTo>
                  <a:lnTo>
                    <a:pt x="3084" y="12771"/>
                  </a:lnTo>
                  <a:cubicBezTo>
                    <a:pt x="3209" y="12841"/>
                    <a:pt x="3331" y="12876"/>
                    <a:pt x="3440" y="12876"/>
                  </a:cubicBezTo>
                  <a:cubicBezTo>
                    <a:pt x="3542" y="12876"/>
                    <a:pt x="3632" y="12845"/>
                    <a:pt x="3704" y="12782"/>
                  </a:cubicBezTo>
                  <a:cubicBezTo>
                    <a:pt x="3857" y="12658"/>
                    <a:pt x="3911" y="12404"/>
                    <a:pt x="3857" y="12103"/>
                  </a:cubicBezTo>
                  <a:lnTo>
                    <a:pt x="2233" y="2866"/>
                  </a:lnTo>
                  <a:lnTo>
                    <a:pt x="8198" y="7987"/>
                  </a:lnTo>
                  <a:cubicBezTo>
                    <a:pt x="8263" y="8040"/>
                    <a:pt x="8328" y="8087"/>
                    <a:pt x="8387" y="8122"/>
                  </a:cubicBezTo>
                  <a:cubicBezTo>
                    <a:pt x="8515" y="8196"/>
                    <a:pt x="8638" y="8232"/>
                    <a:pt x="8748" y="8232"/>
                  </a:cubicBezTo>
                  <a:cubicBezTo>
                    <a:pt x="8948" y="8232"/>
                    <a:pt x="9104" y="8111"/>
                    <a:pt x="9161" y="7874"/>
                  </a:cubicBezTo>
                  <a:cubicBezTo>
                    <a:pt x="9262" y="7443"/>
                    <a:pt x="9002" y="6799"/>
                    <a:pt x="8582" y="6439"/>
                  </a:cubicBezTo>
                  <a:lnTo>
                    <a:pt x="1365" y="243"/>
                  </a:lnTo>
                  <a:cubicBezTo>
                    <a:pt x="1306" y="190"/>
                    <a:pt x="1241" y="149"/>
                    <a:pt x="1182" y="108"/>
                  </a:cubicBezTo>
                  <a:cubicBezTo>
                    <a:pt x="1059" y="38"/>
                    <a:pt x="939" y="1"/>
                    <a:pt x="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741;p63">
              <a:extLst>
                <a:ext uri="{FF2B5EF4-FFF2-40B4-BE49-F238E27FC236}">
                  <a16:creationId xmlns:a16="http://schemas.microsoft.com/office/drawing/2014/main" id="{C59ABF37-BC66-4D48-B38C-3852398B780F}"/>
                </a:ext>
              </a:extLst>
            </p:cNvPr>
            <p:cNvSpPr/>
            <p:nvPr/>
          </p:nvSpPr>
          <p:spPr>
            <a:xfrm>
              <a:off x="920475" y="4311575"/>
              <a:ext cx="265675" cy="322000"/>
            </a:xfrm>
            <a:custGeom>
              <a:avLst/>
              <a:gdLst/>
              <a:ahLst/>
              <a:cxnLst/>
              <a:rect l="l" t="t" r="r" b="b"/>
              <a:pathLst>
                <a:path w="10627" h="12880" extrusionOk="0">
                  <a:moveTo>
                    <a:pt x="819" y="1"/>
                  </a:moveTo>
                  <a:cubicBezTo>
                    <a:pt x="741" y="1"/>
                    <a:pt x="670" y="20"/>
                    <a:pt x="609" y="59"/>
                  </a:cubicBezTo>
                  <a:cubicBezTo>
                    <a:pt x="420" y="171"/>
                    <a:pt x="343" y="443"/>
                    <a:pt x="402" y="779"/>
                  </a:cubicBezTo>
                  <a:lnTo>
                    <a:pt x="2092" y="10377"/>
                  </a:lnTo>
                  <a:lnTo>
                    <a:pt x="798" y="9627"/>
                  </a:lnTo>
                  <a:cubicBezTo>
                    <a:pt x="671" y="9553"/>
                    <a:pt x="550" y="9518"/>
                    <a:pt x="443" y="9518"/>
                  </a:cubicBezTo>
                  <a:cubicBezTo>
                    <a:pt x="182" y="9518"/>
                    <a:pt x="1" y="9726"/>
                    <a:pt x="1" y="10082"/>
                  </a:cubicBezTo>
                  <a:cubicBezTo>
                    <a:pt x="1" y="10584"/>
                    <a:pt x="355" y="11198"/>
                    <a:pt x="792" y="11446"/>
                  </a:cubicBezTo>
                  <a:lnTo>
                    <a:pt x="3078" y="12769"/>
                  </a:lnTo>
                  <a:cubicBezTo>
                    <a:pt x="3204" y="12843"/>
                    <a:pt x="3328" y="12880"/>
                    <a:pt x="3437" y="12880"/>
                  </a:cubicBezTo>
                  <a:cubicBezTo>
                    <a:pt x="3538" y="12880"/>
                    <a:pt x="3628" y="12849"/>
                    <a:pt x="3698" y="12787"/>
                  </a:cubicBezTo>
                  <a:cubicBezTo>
                    <a:pt x="3852" y="12657"/>
                    <a:pt x="3905" y="12403"/>
                    <a:pt x="3858" y="12102"/>
                  </a:cubicBezTo>
                  <a:lnTo>
                    <a:pt x="2216" y="2799"/>
                  </a:lnTo>
                  <a:lnTo>
                    <a:pt x="2216" y="2799"/>
                  </a:lnTo>
                  <a:lnTo>
                    <a:pt x="9599" y="8806"/>
                  </a:lnTo>
                  <a:cubicBezTo>
                    <a:pt x="9652" y="8847"/>
                    <a:pt x="9705" y="8883"/>
                    <a:pt x="9758" y="8912"/>
                  </a:cubicBezTo>
                  <a:cubicBezTo>
                    <a:pt x="9883" y="8985"/>
                    <a:pt x="10004" y="9020"/>
                    <a:pt x="10112" y="9020"/>
                  </a:cubicBezTo>
                  <a:cubicBezTo>
                    <a:pt x="10320" y="9020"/>
                    <a:pt x="10481" y="8888"/>
                    <a:pt x="10532" y="8635"/>
                  </a:cubicBezTo>
                  <a:cubicBezTo>
                    <a:pt x="10626" y="8192"/>
                    <a:pt x="10349" y="7554"/>
                    <a:pt x="9918" y="7205"/>
                  </a:cubicBezTo>
                  <a:lnTo>
                    <a:pt x="1336" y="218"/>
                  </a:lnTo>
                  <a:cubicBezTo>
                    <a:pt x="1283" y="177"/>
                    <a:pt x="1229" y="141"/>
                    <a:pt x="1176" y="112"/>
                  </a:cubicBezTo>
                  <a:cubicBezTo>
                    <a:pt x="1051" y="39"/>
                    <a:pt x="929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Новый проект1">
            <a:hlinkClick r:id="" action="ppaction://media"/>
            <a:extLst>
              <a:ext uri="{FF2B5EF4-FFF2-40B4-BE49-F238E27FC236}">
                <a16:creationId xmlns:a16="http://schemas.microsoft.com/office/drawing/2014/main" id="{CA7AB1D2-94F6-4AAB-A3FC-9E5E7644B1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1618" r="21832"/>
          <a:stretch/>
        </p:blipFill>
        <p:spPr>
          <a:xfrm>
            <a:off x="2499529" y="316541"/>
            <a:ext cx="4180191" cy="4157967"/>
          </a:xfrm>
          <a:prstGeom prst="rect">
            <a:avLst/>
          </a:prstGeom>
        </p:spPr>
      </p:pic>
      <p:sp>
        <p:nvSpPr>
          <p:cNvPr id="132" name="Google Shape;2914;p43">
            <a:extLst>
              <a:ext uri="{FF2B5EF4-FFF2-40B4-BE49-F238E27FC236}">
                <a16:creationId xmlns:a16="http://schemas.microsoft.com/office/drawing/2014/main" id="{CAC5C561-57F6-4830-BE95-E4FE27E9F4BE}"/>
              </a:ext>
            </a:extLst>
          </p:cNvPr>
          <p:cNvSpPr/>
          <p:nvPr/>
        </p:nvSpPr>
        <p:spPr>
          <a:xfrm>
            <a:off x="287785" y="271780"/>
            <a:ext cx="1499920" cy="1008604"/>
          </a:xfrm>
          <a:prstGeom prst="roundRect">
            <a:avLst>
              <a:gd name="adj" fmla="val 24877"/>
            </a:avLst>
          </a:prstGeom>
          <a:solidFill>
            <a:schemeClr val="lt1"/>
          </a:solidFill>
          <a:ln>
            <a:noFill/>
          </a:ln>
          <a:effectLst>
            <a:outerShdw dist="381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AE41665-D0DD-4A3C-A8A9-9AC6B3444BAA}"/>
              </a:ext>
            </a:extLst>
          </p:cNvPr>
          <p:cNvSpPr txBox="1"/>
          <p:nvPr/>
        </p:nvSpPr>
        <p:spPr>
          <a:xfrm>
            <a:off x="473219" y="333342"/>
            <a:ext cx="13756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5400" b="0" i="0" u="none" strike="noStrike" kern="0" cap="none" spc="0" normalizeH="0" baseline="0" noProof="0" dirty="0">
                <a:ln>
                  <a:noFill/>
                </a:ln>
                <a:solidFill>
                  <a:srgbClr val="3A2214"/>
                </a:solidFill>
                <a:effectLst/>
                <a:uLnTx/>
                <a:uFillTx/>
                <a:latin typeface="Orbitron SemiBold"/>
                <a:sym typeface="Orbitron SemiBold"/>
              </a:rPr>
              <a:t>01</a:t>
            </a:r>
            <a:endParaRPr lang="ru-RU" sz="3200" dirty="0"/>
          </a:p>
        </p:txBody>
      </p:sp>
      <p:grpSp>
        <p:nvGrpSpPr>
          <p:cNvPr id="136" name="Google Shape;7835;p75">
            <a:extLst>
              <a:ext uri="{FF2B5EF4-FFF2-40B4-BE49-F238E27FC236}">
                <a16:creationId xmlns:a16="http://schemas.microsoft.com/office/drawing/2014/main" id="{83022F8A-CF39-4D72-9F24-EAA24E071D8B}"/>
              </a:ext>
            </a:extLst>
          </p:cNvPr>
          <p:cNvGrpSpPr/>
          <p:nvPr/>
        </p:nvGrpSpPr>
        <p:grpSpPr>
          <a:xfrm>
            <a:off x="7464885" y="3204871"/>
            <a:ext cx="1320657" cy="1402507"/>
            <a:chOff x="4099238" y="2486986"/>
            <a:chExt cx="330053" cy="372153"/>
          </a:xfrm>
        </p:grpSpPr>
        <p:sp>
          <p:nvSpPr>
            <p:cNvPr id="137" name="Google Shape;7836;p75">
              <a:extLst>
                <a:ext uri="{FF2B5EF4-FFF2-40B4-BE49-F238E27FC236}">
                  <a16:creationId xmlns:a16="http://schemas.microsoft.com/office/drawing/2014/main" id="{05B03435-2023-4C1B-8B60-F6C19C6E5488}"/>
                </a:ext>
              </a:extLst>
            </p:cNvPr>
            <p:cNvSpPr/>
            <p:nvPr/>
          </p:nvSpPr>
          <p:spPr>
            <a:xfrm>
              <a:off x="4099238" y="2515043"/>
              <a:ext cx="330053" cy="344097"/>
            </a:xfrm>
            <a:custGeom>
              <a:avLst/>
              <a:gdLst/>
              <a:ahLst/>
              <a:cxnLst/>
              <a:rect l="l" t="t" r="r" b="b"/>
              <a:pathLst>
                <a:path w="10646" h="11099" extrusionOk="0">
                  <a:moveTo>
                    <a:pt x="5311" y="1"/>
                  </a:moveTo>
                  <a:lnTo>
                    <a:pt x="1" y="3096"/>
                  </a:lnTo>
                  <a:lnTo>
                    <a:pt x="1" y="8026"/>
                  </a:lnTo>
                  <a:lnTo>
                    <a:pt x="5335" y="11098"/>
                  </a:lnTo>
                  <a:lnTo>
                    <a:pt x="10646" y="8026"/>
                  </a:lnTo>
                  <a:lnTo>
                    <a:pt x="10646" y="3096"/>
                  </a:lnTo>
                  <a:lnTo>
                    <a:pt x="5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837;p75">
              <a:extLst>
                <a:ext uri="{FF2B5EF4-FFF2-40B4-BE49-F238E27FC236}">
                  <a16:creationId xmlns:a16="http://schemas.microsoft.com/office/drawing/2014/main" id="{267AA8F4-0FB4-4F68-9CB9-47BDC75E7931}"/>
                </a:ext>
              </a:extLst>
            </p:cNvPr>
            <p:cNvSpPr/>
            <p:nvPr/>
          </p:nvSpPr>
          <p:spPr>
            <a:xfrm>
              <a:off x="4099238" y="2515043"/>
              <a:ext cx="330053" cy="191254"/>
            </a:xfrm>
            <a:custGeom>
              <a:avLst/>
              <a:gdLst/>
              <a:ahLst/>
              <a:cxnLst/>
              <a:rect l="l" t="t" r="r" b="b"/>
              <a:pathLst>
                <a:path w="10646" h="6169" extrusionOk="0">
                  <a:moveTo>
                    <a:pt x="5311" y="1"/>
                  </a:moveTo>
                  <a:lnTo>
                    <a:pt x="1" y="3096"/>
                  </a:lnTo>
                  <a:lnTo>
                    <a:pt x="5335" y="6168"/>
                  </a:lnTo>
                  <a:lnTo>
                    <a:pt x="10646" y="3096"/>
                  </a:lnTo>
                  <a:lnTo>
                    <a:pt x="5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838;p75">
              <a:extLst>
                <a:ext uri="{FF2B5EF4-FFF2-40B4-BE49-F238E27FC236}">
                  <a16:creationId xmlns:a16="http://schemas.microsoft.com/office/drawing/2014/main" id="{EC884542-5727-439F-833F-F313320A4000}"/>
                </a:ext>
              </a:extLst>
            </p:cNvPr>
            <p:cNvSpPr/>
            <p:nvPr/>
          </p:nvSpPr>
          <p:spPr>
            <a:xfrm>
              <a:off x="4099238" y="2486986"/>
              <a:ext cx="330053" cy="191254"/>
            </a:xfrm>
            <a:custGeom>
              <a:avLst/>
              <a:gdLst/>
              <a:ahLst/>
              <a:cxnLst/>
              <a:rect l="l" t="t" r="r" b="b"/>
              <a:pathLst>
                <a:path w="10646" h="6169" extrusionOk="0">
                  <a:moveTo>
                    <a:pt x="5311" y="1"/>
                  </a:moveTo>
                  <a:lnTo>
                    <a:pt x="1596" y="1787"/>
                  </a:lnTo>
                  <a:lnTo>
                    <a:pt x="310" y="2192"/>
                  </a:lnTo>
                  <a:lnTo>
                    <a:pt x="1" y="3073"/>
                  </a:lnTo>
                  <a:lnTo>
                    <a:pt x="5335" y="6169"/>
                  </a:lnTo>
                  <a:lnTo>
                    <a:pt x="10646" y="3073"/>
                  </a:lnTo>
                  <a:lnTo>
                    <a:pt x="9217" y="1453"/>
                  </a:lnTo>
                  <a:lnTo>
                    <a:pt x="53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839;p75">
              <a:extLst>
                <a:ext uri="{FF2B5EF4-FFF2-40B4-BE49-F238E27FC236}">
                  <a16:creationId xmlns:a16="http://schemas.microsoft.com/office/drawing/2014/main" id="{DD16F30C-3E18-4C2F-8B69-01BCBC5D7B0C}"/>
                </a:ext>
              </a:extLst>
            </p:cNvPr>
            <p:cNvSpPr/>
            <p:nvPr/>
          </p:nvSpPr>
          <p:spPr>
            <a:xfrm>
              <a:off x="4099238" y="2578535"/>
              <a:ext cx="165429" cy="169119"/>
            </a:xfrm>
            <a:custGeom>
              <a:avLst/>
              <a:gdLst/>
              <a:ahLst/>
              <a:cxnLst/>
              <a:rect l="l" t="t" r="r" b="b"/>
              <a:pathLst>
                <a:path w="5336" h="5455" extrusionOk="0">
                  <a:moveTo>
                    <a:pt x="977" y="1"/>
                  </a:moveTo>
                  <a:lnTo>
                    <a:pt x="1" y="120"/>
                  </a:lnTo>
                  <a:lnTo>
                    <a:pt x="1" y="1358"/>
                  </a:lnTo>
                  <a:lnTo>
                    <a:pt x="1001" y="1930"/>
                  </a:lnTo>
                  <a:lnTo>
                    <a:pt x="1168" y="5454"/>
                  </a:lnTo>
                  <a:lnTo>
                    <a:pt x="1835" y="3049"/>
                  </a:lnTo>
                  <a:lnTo>
                    <a:pt x="2192" y="4430"/>
                  </a:lnTo>
                  <a:lnTo>
                    <a:pt x="2597" y="2858"/>
                  </a:lnTo>
                  <a:lnTo>
                    <a:pt x="5335" y="4430"/>
                  </a:lnTo>
                  <a:lnTo>
                    <a:pt x="5335" y="3216"/>
                  </a:lnTo>
                  <a:lnTo>
                    <a:pt x="3621" y="2215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840;p75">
              <a:extLst>
                <a:ext uri="{FF2B5EF4-FFF2-40B4-BE49-F238E27FC236}">
                  <a16:creationId xmlns:a16="http://schemas.microsoft.com/office/drawing/2014/main" id="{DC1563EE-FB2B-4907-860B-20869DCA56F2}"/>
                </a:ext>
              </a:extLst>
            </p:cNvPr>
            <p:cNvSpPr/>
            <p:nvPr/>
          </p:nvSpPr>
          <p:spPr>
            <a:xfrm>
              <a:off x="4264633" y="2582224"/>
              <a:ext cx="164654" cy="146208"/>
            </a:xfrm>
            <a:custGeom>
              <a:avLst/>
              <a:gdLst/>
              <a:ahLst/>
              <a:cxnLst/>
              <a:rect l="l" t="t" r="r" b="b"/>
              <a:pathLst>
                <a:path w="5311" h="4716" extrusionOk="0">
                  <a:moveTo>
                    <a:pt x="5311" y="1"/>
                  </a:moveTo>
                  <a:lnTo>
                    <a:pt x="0" y="3097"/>
                  </a:lnTo>
                  <a:lnTo>
                    <a:pt x="0" y="4311"/>
                  </a:lnTo>
                  <a:lnTo>
                    <a:pt x="2929" y="2620"/>
                  </a:lnTo>
                  <a:lnTo>
                    <a:pt x="3072" y="3573"/>
                  </a:lnTo>
                  <a:lnTo>
                    <a:pt x="3263" y="3454"/>
                  </a:lnTo>
                  <a:lnTo>
                    <a:pt x="3477" y="2311"/>
                  </a:lnTo>
                  <a:lnTo>
                    <a:pt x="3787" y="2120"/>
                  </a:lnTo>
                  <a:lnTo>
                    <a:pt x="3954" y="2382"/>
                  </a:lnTo>
                  <a:lnTo>
                    <a:pt x="4287" y="4716"/>
                  </a:lnTo>
                  <a:lnTo>
                    <a:pt x="4573" y="1668"/>
                  </a:lnTo>
                  <a:lnTo>
                    <a:pt x="5311" y="1239"/>
                  </a:lnTo>
                  <a:lnTo>
                    <a:pt x="53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" name="Google Shape;7996;p76">
            <a:extLst>
              <a:ext uri="{FF2B5EF4-FFF2-40B4-BE49-F238E27FC236}">
                <a16:creationId xmlns:a16="http://schemas.microsoft.com/office/drawing/2014/main" id="{1EF83357-9EB4-4295-866C-2FFB29CDFFE1}"/>
              </a:ext>
            </a:extLst>
          </p:cNvPr>
          <p:cNvGrpSpPr/>
          <p:nvPr/>
        </p:nvGrpSpPr>
        <p:grpSpPr>
          <a:xfrm>
            <a:off x="1252529" y="2696782"/>
            <a:ext cx="221441" cy="363139"/>
            <a:chOff x="4805985" y="2307461"/>
            <a:chExt cx="221441" cy="363139"/>
          </a:xfrm>
        </p:grpSpPr>
        <p:sp>
          <p:nvSpPr>
            <p:cNvPr id="143" name="Google Shape;7997;p76">
              <a:extLst>
                <a:ext uri="{FF2B5EF4-FFF2-40B4-BE49-F238E27FC236}">
                  <a16:creationId xmlns:a16="http://schemas.microsoft.com/office/drawing/2014/main" id="{5A886365-ED3D-49EF-B948-5E4EACF148D4}"/>
                </a:ext>
              </a:extLst>
            </p:cNvPr>
            <p:cNvSpPr/>
            <p:nvPr/>
          </p:nvSpPr>
          <p:spPr>
            <a:xfrm>
              <a:off x="4805985" y="2307461"/>
              <a:ext cx="221441" cy="363139"/>
            </a:xfrm>
            <a:custGeom>
              <a:avLst/>
              <a:gdLst/>
              <a:ahLst/>
              <a:cxnLst/>
              <a:rect l="l" t="t" r="r" b="b"/>
              <a:pathLst>
                <a:path w="7145" h="11717" extrusionOk="0">
                  <a:moveTo>
                    <a:pt x="2596" y="0"/>
                  </a:moveTo>
                  <a:lnTo>
                    <a:pt x="382" y="1286"/>
                  </a:lnTo>
                  <a:cubicBezTo>
                    <a:pt x="358" y="1310"/>
                    <a:pt x="358" y="1334"/>
                    <a:pt x="358" y="1358"/>
                  </a:cubicBezTo>
                  <a:lnTo>
                    <a:pt x="24" y="5335"/>
                  </a:lnTo>
                  <a:cubicBezTo>
                    <a:pt x="1" y="5430"/>
                    <a:pt x="48" y="5549"/>
                    <a:pt x="143" y="5621"/>
                  </a:cubicBezTo>
                  <a:lnTo>
                    <a:pt x="2120" y="7597"/>
                  </a:lnTo>
                  <a:cubicBezTo>
                    <a:pt x="2191" y="7669"/>
                    <a:pt x="2239" y="7764"/>
                    <a:pt x="2215" y="7835"/>
                  </a:cubicBezTo>
                  <a:lnTo>
                    <a:pt x="1572" y="11717"/>
                  </a:lnTo>
                  <a:lnTo>
                    <a:pt x="3787" y="10431"/>
                  </a:lnTo>
                  <a:lnTo>
                    <a:pt x="7073" y="6264"/>
                  </a:lnTo>
                  <a:cubicBezTo>
                    <a:pt x="7145" y="6192"/>
                    <a:pt x="7073" y="5978"/>
                    <a:pt x="6954" y="5882"/>
                  </a:cubicBezTo>
                  <a:lnTo>
                    <a:pt x="5311" y="4382"/>
                  </a:lnTo>
                  <a:cubicBezTo>
                    <a:pt x="5287" y="4358"/>
                    <a:pt x="5264" y="4311"/>
                    <a:pt x="5287" y="4263"/>
                  </a:cubicBezTo>
                  <a:lnTo>
                    <a:pt x="5978" y="2025"/>
                  </a:lnTo>
                  <a:cubicBezTo>
                    <a:pt x="5978" y="1977"/>
                    <a:pt x="5954" y="1905"/>
                    <a:pt x="5883" y="1858"/>
                  </a:cubicBezTo>
                  <a:lnTo>
                    <a:pt x="2692" y="24"/>
                  </a:lnTo>
                  <a:cubicBezTo>
                    <a:pt x="2668" y="0"/>
                    <a:pt x="2620" y="0"/>
                    <a:pt x="2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7998;p76">
              <a:extLst>
                <a:ext uri="{FF2B5EF4-FFF2-40B4-BE49-F238E27FC236}">
                  <a16:creationId xmlns:a16="http://schemas.microsoft.com/office/drawing/2014/main" id="{1D3ED071-0B11-46E9-A52F-338625FB9BC8}"/>
                </a:ext>
              </a:extLst>
            </p:cNvPr>
            <p:cNvSpPr/>
            <p:nvPr/>
          </p:nvSpPr>
          <p:spPr>
            <a:xfrm>
              <a:off x="4805985" y="2347285"/>
              <a:ext cx="152824" cy="323314"/>
            </a:xfrm>
            <a:custGeom>
              <a:avLst/>
              <a:gdLst/>
              <a:ahLst/>
              <a:cxnLst/>
              <a:rect l="l" t="t" r="r" b="b"/>
              <a:pathLst>
                <a:path w="4931" h="10432" extrusionOk="0">
                  <a:moveTo>
                    <a:pt x="411" y="0"/>
                  </a:moveTo>
                  <a:cubicBezTo>
                    <a:pt x="378" y="0"/>
                    <a:pt x="358" y="27"/>
                    <a:pt x="358" y="73"/>
                  </a:cubicBezTo>
                  <a:lnTo>
                    <a:pt x="24" y="4050"/>
                  </a:lnTo>
                  <a:cubicBezTo>
                    <a:pt x="1" y="4145"/>
                    <a:pt x="48" y="4264"/>
                    <a:pt x="143" y="4336"/>
                  </a:cubicBezTo>
                  <a:lnTo>
                    <a:pt x="2120" y="6312"/>
                  </a:lnTo>
                  <a:cubicBezTo>
                    <a:pt x="2191" y="6384"/>
                    <a:pt x="2239" y="6479"/>
                    <a:pt x="2215" y="6550"/>
                  </a:cubicBezTo>
                  <a:lnTo>
                    <a:pt x="1572" y="10432"/>
                  </a:lnTo>
                  <a:lnTo>
                    <a:pt x="4859" y="6264"/>
                  </a:lnTo>
                  <a:cubicBezTo>
                    <a:pt x="4930" y="6193"/>
                    <a:pt x="4859" y="5979"/>
                    <a:pt x="4740" y="5883"/>
                  </a:cubicBezTo>
                  <a:lnTo>
                    <a:pt x="3096" y="4383"/>
                  </a:lnTo>
                  <a:cubicBezTo>
                    <a:pt x="3073" y="4359"/>
                    <a:pt x="3049" y="4312"/>
                    <a:pt x="3073" y="4264"/>
                  </a:cubicBezTo>
                  <a:lnTo>
                    <a:pt x="3763" y="2026"/>
                  </a:lnTo>
                  <a:cubicBezTo>
                    <a:pt x="3763" y="1978"/>
                    <a:pt x="3739" y="1906"/>
                    <a:pt x="3692" y="1859"/>
                  </a:cubicBezTo>
                  <a:lnTo>
                    <a:pt x="477" y="25"/>
                  </a:lnTo>
                  <a:cubicBezTo>
                    <a:pt x="452" y="8"/>
                    <a:pt x="429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7996;p76">
            <a:extLst>
              <a:ext uri="{FF2B5EF4-FFF2-40B4-BE49-F238E27FC236}">
                <a16:creationId xmlns:a16="http://schemas.microsoft.com/office/drawing/2014/main" id="{DFF06904-2A8B-4AEE-BA16-6D12302AF2D2}"/>
              </a:ext>
            </a:extLst>
          </p:cNvPr>
          <p:cNvGrpSpPr/>
          <p:nvPr/>
        </p:nvGrpSpPr>
        <p:grpSpPr>
          <a:xfrm>
            <a:off x="7330239" y="2752635"/>
            <a:ext cx="221441" cy="363139"/>
            <a:chOff x="4805985" y="2307461"/>
            <a:chExt cx="221441" cy="363139"/>
          </a:xfrm>
        </p:grpSpPr>
        <p:sp>
          <p:nvSpPr>
            <p:cNvPr id="146" name="Google Shape;7997;p76">
              <a:extLst>
                <a:ext uri="{FF2B5EF4-FFF2-40B4-BE49-F238E27FC236}">
                  <a16:creationId xmlns:a16="http://schemas.microsoft.com/office/drawing/2014/main" id="{1D620B68-AFC3-4E11-95F6-728E680A369A}"/>
                </a:ext>
              </a:extLst>
            </p:cNvPr>
            <p:cNvSpPr/>
            <p:nvPr/>
          </p:nvSpPr>
          <p:spPr>
            <a:xfrm>
              <a:off x="4805985" y="2307461"/>
              <a:ext cx="221441" cy="363139"/>
            </a:xfrm>
            <a:custGeom>
              <a:avLst/>
              <a:gdLst/>
              <a:ahLst/>
              <a:cxnLst/>
              <a:rect l="l" t="t" r="r" b="b"/>
              <a:pathLst>
                <a:path w="7145" h="11717" extrusionOk="0">
                  <a:moveTo>
                    <a:pt x="2596" y="0"/>
                  </a:moveTo>
                  <a:lnTo>
                    <a:pt x="382" y="1286"/>
                  </a:lnTo>
                  <a:cubicBezTo>
                    <a:pt x="358" y="1310"/>
                    <a:pt x="358" y="1334"/>
                    <a:pt x="358" y="1358"/>
                  </a:cubicBezTo>
                  <a:lnTo>
                    <a:pt x="24" y="5335"/>
                  </a:lnTo>
                  <a:cubicBezTo>
                    <a:pt x="1" y="5430"/>
                    <a:pt x="48" y="5549"/>
                    <a:pt x="143" y="5621"/>
                  </a:cubicBezTo>
                  <a:lnTo>
                    <a:pt x="2120" y="7597"/>
                  </a:lnTo>
                  <a:cubicBezTo>
                    <a:pt x="2191" y="7669"/>
                    <a:pt x="2239" y="7764"/>
                    <a:pt x="2215" y="7835"/>
                  </a:cubicBezTo>
                  <a:lnTo>
                    <a:pt x="1572" y="11717"/>
                  </a:lnTo>
                  <a:lnTo>
                    <a:pt x="3787" y="10431"/>
                  </a:lnTo>
                  <a:lnTo>
                    <a:pt x="7073" y="6264"/>
                  </a:lnTo>
                  <a:cubicBezTo>
                    <a:pt x="7145" y="6192"/>
                    <a:pt x="7073" y="5978"/>
                    <a:pt x="6954" y="5882"/>
                  </a:cubicBezTo>
                  <a:lnTo>
                    <a:pt x="5311" y="4382"/>
                  </a:lnTo>
                  <a:cubicBezTo>
                    <a:pt x="5287" y="4358"/>
                    <a:pt x="5264" y="4311"/>
                    <a:pt x="5287" y="4263"/>
                  </a:cubicBezTo>
                  <a:lnTo>
                    <a:pt x="5978" y="2025"/>
                  </a:lnTo>
                  <a:cubicBezTo>
                    <a:pt x="5978" y="1977"/>
                    <a:pt x="5954" y="1905"/>
                    <a:pt x="5883" y="1858"/>
                  </a:cubicBezTo>
                  <a:lnTo>
                    <a:pt x="2692" y="24"/>
                  </a:lnTo>
                  <a:cubicBezTo>
                    <a:pt x="2668" y="0"/>
                    <a:pt x="2620" y="0"/>
                    <a:pt x="2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998;p76">
              <a:extLst>
                <a:ext uri="{FF2B5EF4-FFF2-40B4-BE49-F238E27FC236}">
                  <a16:creationId xmlns:a16="http://schemas.microsoft.com/office/drawing/2014/main" id="{59BC20FB-312E-45C5-A28C-EA7142E4FF1A}"/>
                </a:ext>
              </a:extLst>
            </p:cNvPr>
            <p:cNvSpPr/>
            <p:nvPr/>
          </p:nvSpPr>
          <p:spPr>
            <a:xfrm>
              <a:off x="4805985" y="2347285"/>
              <a:ext cx="152824" cy="323314"/>
            </a:xfrm>
            <a:custGeom>
              <a:avLst/>
              <a:gdLst/>
              <a:ahLst/>
              <a:cxnLst/>
              <a:rect l="l" t="t" r="r" b="b"/>
              <a:pathLst>
                <a:path w="4931" h="10432" extrusionOk="0">
                  <a:moveTo>
                    <a:pt x="411" y="0"/>
                  </a:moveTo>
                  <a:cubicBezTo>
                    <a:pt x="378" y="0"/>
                    <a:pt x="358" y="27"/>
                    <a:pt x="358" y="73"/>
                  </a:cubicBezTo>
                  <a:lnTo>
                    <a:pt x="24" y="4050"/>
                  </a:lnTo>
                  <a:cubicBezTo>
                    <a:pt x="1" y="4145"/>
                    <a:pt x="48" y="4264"/>
                    <a:pt x="143" y="4336"/>
                  </a:cubicBezTo>
                  <a:lnTo>
                    <a:pt x="2120" y="6312"/>
                  </a:lnTo>
                  <a:cubicBezTo>
                    <a:pt x="2191" y="6384"/>
                    <a:pt x="2239" y="6479"/>
                    <a:pt x="2215" y="6550"/>
                  </a:cubicBezTo>
                  <a:lnTo>
                    <a:pt x="1572" y="10432"/>
                  </a:lnTo>
                  <a:lnTo>
                    <a:pt x="4859" y="6264"/>
                  </a:lnTo>
                  <a:cubicBezTo>
                    <a:pt x="4930" y="6193"/>
                    <a:pt x="4859" y="5979"/>
                    <a:pt x="4740" y="5883"/>
                  </a:cubicBezTo>
                  <a:lnTo>
                    <a:pt x="3096" y="4383"/>
                  </a:lnTo>
                  <a:cubicBezTo>
                    <a:pt x="3073" y="4359"/>
                    <a:pt x="3049" y="4312"/>
                    <a:pt x="3073" y="4264"/>
                  </a:cubicBezTo>
                  <a:lnTo>
                    <a:pt x="3763" y="2026"/>
                  </a:lnTo>
                  <a:cubicBezTo>
                    <a:pt x="3763" y="1978"/>
                    <a:pt x="3739" y="1906"/>
                    <a:pt x="3692" y="1859"/>
                  </a:cubicBezTo>
                  <a:lnTo>
                    <a:pt x="477" y="25"/>
                  </a:lnTo>
                  <a:cubicBezTo>
                    <a:pt x="452" y="8"/>
                    <a:pt x="429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7996;p76">
            <a:extLst>
              <a:ext uri="{FF2B5EF4-FFF2-40B4-BE49-F238E27FC236}">
                <a16:creationId xmlns:a16="http://schemas.microsoft.com/office/drawing/2014/main" id="{42E18D46-4AF7-4D44-905C-5C434B52AC86}"/>
              </a:ext>
            </a:extLst>
          </p:cNvPr>
          <p:cNvGrpSpPr/>
          <p:nvPr/>
        </p:nvGrpSpPr>
        <p:grpSpPr>
          <a:xfrm>
            <a:off x="8516258" y="1620508"/>
            <a:ext cx="221441" cy="363139"/>
            <a:chOff x="4805985" y="2307461"/>
            <a:chExt cx="221441" cy="363139"/>
          </a:xfrm>
        </p:grpSpPr>
        <p:sp>
          <p:nvSpPr>
            <p:cNvPr id="149" name="Google Shape;7997;p76">
              <a:extLst>
                <a:ext uri="{FF2B5EF4-FFF2-40B4-BE49-F238E27FC236}">
                  <a16:creationId xmlns:a16="http://schemas.microsoft.com/office/drawing/2014/main" id="{163DB135-A423-4632-A128-A101FA7FCDB8}"/>
                </a:ext>
              </a:extLst>
            </p:cNvPr>
            <p:cNvSpPr/>
            <p:nvPr/>
          </p:nvSpPr>
          <p:spPr>
            <a:xfrm>
              <a:off x="4805985" y="2307461"/>
              <a:ext cx="221441" cy="363139"/>
            </a:xfrm>
            <a:custGeom>
              <a:avLst/>
              <a:gdLst/>
              <a:ahLst/>
              <a:cxnLst/>
              <a:rect l="l" t="t" r="r" b="b"/>
              <a:pathLst>
                <a:path w="7145" h="11717" extrusionOk="0">
                  <a:moveTo>
                    <a:pt x="2596" y="0"/>
                  </a:moveTo>
                  <a:lnTo>
                    <a:pt x="382" y="1286"/>
                  </a:lnTo>
                  <a:cubicBezTo>
                    <a:pt x="358" y="1310"/>
                    <a:pt x="358" y="1334"/>
                    <a:pt x="358" y="1358"/>
                  </a:cubicBezTo>
                  <a:lnTo>
                    <a:pt x="24" y="5335"/>
                  </a:lnTo>
                  <a:cubicBezTo>
                    <a:pt x="1" y="5430"/>
                    <a:pt x="48" y="5549"/>
                    <a:pt x="143" y="5621"/>
                  </a:cubicBezTo>
                  <a:lnTo>
                    <a:pt x="2120" y="7597"/>
                  </a:lnTo>
                  <a:cubicBezTo>
                    <a:pt x="2191" y="7669"/>
                    <a:pt x="2239" y="7764"/>
                    <a:pt x="2215" y="7835"/>
                  </a:cubicBezTo>
                  <a:lnTo>
                    <a:pt x="1572" y="11717"/>
                  </a:lnTo>
                  <a:lnTo>
                    <a:pt x="3787" y="10431"/>
                  </a:lnTo>
                  <a:lnTo>
                    <a:pt x="7073" y="6264"/>
                  </a:lnTo>
                  <a:cubicBezTo>
                    <a:pt x="7145" y="6192"/>
                    <a:pt x="7073" y="5978"/>
                    <a:pt x="6954" y="5882"/>
                  </a:cubicBezTo>
                  <a:lnTo>
                    <a:pt x="5311" y="4382"/>
                  </a:lnTo>
                  <a:cubicBezTo>
                    <a:pt x="5287" y="4358"/>
                    <a:pt x="5264" y="4311"/>
                    <a:pt x="5287" y="4263"/>
                  </a:cubicBezTo>
                  <a:lnTo>
                    <a:pt x="5978" y="2025"/>
                  </a:lnTo>
                  <a:cubicBezTo>
                    <a:pt x="5978" y="1977"/>
                    <a:pt x="5954" y="1905"/>
                    <a:pt x="5883" y="1858"/>
                  </a:cubicBezTo>
                  <a:lnTo>
                    <a:pt x="2692" y="24"/>
                  </a:lnTo>
                  <a:cubicBezTo>
                    <a:pt x="2668" y="0"/>
                    <a:pt x="2620" y="0"/>
                    <a:pt x="2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998;p76">
              <a:extLst>
                <a:ext uri="{FF2B5EF4-FFF2-40B4-BE49-F238E27FC236}">
                  <a16:creationId xmlns:a16="http://schemas.microsoft.com/office/drawing/2014/main" id="{BD9C9264-FB13-4B3E-8688-3BB3ECEFC06C}"/>
                </a:ext>
              </a:extLst>
            </p:cNvPr>
            <p:cNvSpPr/>
            <p:nvPr/>
          </p:nvSpPr>
          <p:spPr>
            <a:xfrm>
              <a:off x="4805985" y="2347285"/>
              <a:ext cx="152824" cy="323314"/>
            </a:xfrm>
            <a:custGeom>
              <a:avLst/>
              <a:gdLst/>
              <a:ahLst/>
              <a:cxnLst/>
              <a:rect l="l" t="t" r="r" b="b"/>
              <a:pathLst>
                <a:path w="4931" h="10432" extrusionOk="0">
                  <a:moveTo>
                    <a:pt x="411" y="0"/>
                  </a:moveTo>
                  <a:cubicBezTo>
                    <a:pt x="378" y="0"/>
                    <a:pt x="358" y="27"/>
                    <a:pt x="358" y="73"/>
                  </a:cubicBezTo>
                  <a:lnTo>
                    <a:pt x="24" y="4050"/>
                  </a:lnTo>
                  <a:cubicBezTo>
                    <a:pt x="1" y="4145"/>
                    <a:pt x="48" y="4264"/>
                    <a:pt x="143" y="4336"/>
                  </a:cubicBezTo>
                  <a:lnTo>
                    <a:pt x="2120" y="6312"/>
                  </a:lnTo>
                  <a:cubicBezTo>
                    <a:pt x="2191" y="6384"/>
                    <a:pt x="2239" y="6479"/>
                    <a:pt x="2215" y="6550"/>
                  </a:cubicBezTo>
                  <a:lnTo>
                    <a:pt x="1572" y="10432"/>
                  </a:lnTo>
                  <a:lnTo>
                    <a:pt x="4859" y="6264"/>
                  </a:lnTo>
                  <a:cubicBezTo>
                    <a:pt x="4930" y="6193"/>
                    <a:pt x="4859" y="5979"/>
                    <a:pt x="4740" y="5883"/>
                  </a:cubicBezTo>
                  <a:lnTo>
                    <a:pt x="3096" y="4383"/>
                  </a:lnTo>
                  <a:cubicBezTo>
                    <a:pt x="3073" y="4359"/>
                    <a:pt x="3049" y="4312"/>
                    <a:pt x="3073" y="4264"/>
                  </a:cubicBezTo>
                  <a:lnTo>
                    <a:pt x="3763" y="2026"/>
                  </a:lnTo>
                  <a:cubicBezTo>
                    <a:pt x="3763" y="1978"/>
                    <a:pt x="3739" y="1906"/>
                    <a:pt x="3692" y="1859"/>
                  </a:cubicBezTo>
                  <a:lnTo>
                    <a:pt x="477" y="25"/>
                  </a:lnTo>
                  <a:cubicBezTo>
                    <a:pt x="452" y="8"/>
                    <a:pt x="429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57016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g and Build by Slidesgo">
  <a:themeElements>
    <a:clrScheme name="Simple Light">
      <a:dk1>
        <a:srgbClr val="3A2214"/>
      </a:dk1>
      <a:lt1>
        <a:srgbClr val="FFFFFF"/>
      </a:lt1>
      <a:dk2>
        <a:srgbClr val="8262CA"/>
      </a:dk2>
      <a:lt2>
        <a:srgbClr val="DCD8FF"/>
      </a:lt2>
      <a:accent1>
        <a:srgbClr val="EA9D3B"/>
      </a:accent1>
      <a:accent2>
        <a:srgbClr val="945A42"/>
      </a:accent2>
      <a:accent3>
        <a:srgbClr val="B13838"/>
      </a:accent3>
      <a:accent4>
        <a:srgbClr val="C3DB74"/>
      </a:accent4>
      <a:accent5>
        <a:srgbClr val="687519"/>
      </a:accent5>
      <a:accent6>
        <a:srgbClr val="A9B436"/>
      </a:accent6>
      <a:hlink>
        <a:srgbClr val="3A221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313</Words>
  <Application>Microsoft Office PowerPoint</Application>
  <PresentationFormat>Экран (16:9)</PresentationFormat>
  <Paragraphs>59</Paragraphs>
  <Slides>16</Slides>
  <Notes>6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Arial</vt:lpstr>
      <vt:lpstr>Bookman Old Style</vt:lpstr>
      <vt:lpstr>Yu Gothic UI Semibold</vt:lpstr>
      <vt:lpstr>Orbitron SemiBold</vt:lpstr>
      <vt:lpstr>Calibri</vt:lpstr>
      <vt:lpstr>Times New Roman</vt:lpstr>
      <vt:lpstr>Dosis</vt:lpstr>
      <vt:lpstr>Roboto Condensed Light</vt:lpstr>
      <vt:lpstr>Dig and Build by Slidesgo</vt:lpstr>
      <vt:lpstr>Игра «Сокобан» на Pygame </vt:lpstr>
      <vt:lpstr>Презентация PowerPoint</vt:lpstr>
      <vt:lpstr>Игра «Сокобан»</vt:lpstr>
      <vt:lpstr>Задачи для проекта</vt:lpstr>
      <vt:lpstr>Game</vt:lpstr>
      <vt:lpstr>Презентация PowerPoint</vt:lpstr>
      <vt:lpstr>Levels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«Сокобан» на Pygame</dc:title>
  <dc:creator>kseniia</dc:creator>
  <cp:lastModifiedBy>kseniia</cp:lastModifiedBy>
  <cp:revision>31</cp:revision>
  <dcterms:modified xsi:type="dcterms:W3CDTF">2024-01-25T10:09:31Z</dcterms:modified>
</cp:coreProperties>
</file>